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4" r:id="rId2"/>
    <p:sldId id="268" r:id="rId3"/>
    <p:sldId id="269" r:id="rId4"/>
    <p:sldId id="270" r:id="rId5"/>
    <p:sldId id="275" r:id="rId6"/>
    <p:sldId id="277" r:id="rId7"/>
    <p:sldId id="273" r:id="rId8"/>
    <p:sldId id="280" r:id="rId9"/>
    <p:sldId id="278" r:id="rId10"/>
    <p:sldId id="279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sjon" id="{128AAFEB-F2E4-D040-A7DD-3CA292F68DF2}">
          <p14:sldIdLst>
            <p14:sldId id="264"/>
            <p14:sldId id="268"/>
            <p14:sldId id="269"/>
            <p14:sldId id="270"/>
            <p14:sldId id="275"/>
            <p14:sldId id="277"/>
            <p14:sldId id="273"/>
            <p14:sldId id="280"/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969"/>
    <a:srgbClr val="5C7373"/>
    <a:srgbClr val="FEC62F"/>
    <a:srgbClr val="52CBBF"/>
    <a:srgbClr val="C65A11"/>
    <a:srgbClr val="F1EEF1"/>
    <a:srgbClr val="00A2A8"/>
    <a:srgbClr val="00A1A8"/>
    <a:srgbClr val="EE9524"/>
    <a:srgbClr val="4EC3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99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4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78D22-0136-014D-80A9-A59A8B99909F}" type="datetimeFigureOut">
              <a:rPr lang="nb-NO" smtClean="0"/>
              <a:t>23.11.2022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D8430-5233-104D-AB7A-5873A28A8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891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D8430-5233-104D-AB7A-5873A28A8068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1026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23.11.22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036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23.11.22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4677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23.11.22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5361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23.11.22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4036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23.11.22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3770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23.11.22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331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23.11.22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956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23.11.22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6004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23.11.22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6898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23.11.22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6635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/>
              <a:t>23.11.22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7111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FAF59-80FD-42F8-B77B-6179688B7234}" type="datetimeFigureOut">
              <a:rPr lang="de-DE" smtClean="0"/>
              <a:t>23.11.22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187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9EB0FD16-689C-476C-8309-C7173C257513}"/>
              </a:ext>
            </a:extLst>
          </p:cNvPr>
          <p:cNvSpPr txBox="1"/>
          <p:nvPr/>
        </p:nvSpPr>
        <p:spPr>
          <a:xfrm>
            <a:off x="3942996" y="1338291"/>
            <a:ext cx="727891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800" dirty="0">
                <a:solidFill>
                  <a:srgbClr val="FF5969"/>
                </a:solidFill>
                <a:latin typeface="Tw Cen MT" panose="020B0602020104020603" pitchFamily="34" charset="0"/>
              </a:rPr>
              <a:t>IN5620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12CB825-EAFB-4901-8C7E-D5477E0D31C8}"/>
              </a:ext>
            </a:extLst>
          </p:cNvPr>
          <p:cNvGrpSpPr/>
          <p:nvPr/>
        </p:nvGrpSpPr>
        <p:grpSpPr>
          <a:xfrm>
            <a:off x="5556262" y="4639716"/>
            <a:ext cx="4140553" cy="451824"/>
            <a:chOff x="4679586" y="878988"/>
            <a:chExt cx="1745757" cy="190500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88C5CD2-8D88-4E1A-968C-C3E256B4316C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9CA212B-3524-454E-9129-17FD0E8983F0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52C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6487D07D-4424-43AA-9CF5-4A04A38B6C2D}"/>
                </a:ext>
              </a:extLst>
            </p:cNvPr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FEC6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1E021E3-C26E-4AB9-81EB-239E3D1BBAB2}"/>
                </a:ext>
              </a:extLst>
            </p:cNvPr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85AD4D6E-2D38-486B-8F61-738D1E4773C2}"/>
                </a:ext>
              </a:extLst>
            </p:cNvPr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88F111D-10A0-4CCB-B20B-B33508AA6193}"/>
                </a:ext>
              </a:extLst>
            </p:cNvPr>
            <p:cNvSpPr/>
            <p:nvPr/>
          </p:nvSpPr>
          <p:spPr>
            <a:xfrm>
              <a:off x="6234843" y="878988"/>
              <a:ext cx="190500" cy="190500"/>
            </a:xfrm>
            <a:prstGeom prst="ellipse">
              <a:avLst/>
            </a:pr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4F202974-31A3-4642-B671-F0DBBB7B4663}"/>
              </a:ext>
            </a:extLst>
          </p:cNvPr>
          <p:cNvSpPr txBox="1"/>
          <p:nvPr/>
        </p:nvSpPr>
        <p:spPr>
          <a:xfrm>
            <a:off x="3987082" y="3010736"/>
            <a:ext cx="727891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100" dirty="0">
                <a:solidFill>
                  <a:srgbClr val="52CBBE"/>
                </a:solidFill>
                <a:latin typeface="Tw Cen MT" panose="020B0602020104020603" pitchFamily="34" charset="0"/>
              </a:rPr>
              <a:t>Interaksjon med AI og roboter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9BCE1F0-A71E-4D4B-BE6A-A381604C28D2}"/>
              </a:ext>
            </a:extLst>
          </p:cNvPr>
          <p:cNvSpPr txBox="1"/>
          <p:nvPr/>
        </p:nvSpPr>
        <p:spPr>
          <a:xfrm>
            <a:off x="7257270" y="6259570"/>
            <a:ext cx="7278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5D7373"/>
                </a:solidFill>
                <a:latin typeface="Tw Cen MT" panose="020B0602020104020603" pitchFamily="34" charset="0"/>
              </a:rPr>
              <a:t>Dani, Rifat &amp; Einar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A16B82-6A3C-46F5-8D32-072FDF89864A}"/>
              </a:ext>
            </a:extLst>
          </p:cNvPr>
          <p:cNvGrpSpPr/>
          <p:nvPr/>
        </p:nvGrpSpPr>
        <p:grpSpPr>
          <a:xfrm>
            <a:off x="-9302800" y="0"/>
            <a:ext cx="12482920" cy="6858000"/>
            <a:chOff x="-290920" y="0"/>
            <a:chExt cx="12482920" cy="6858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F391CEE-E392-4A9D-BD11-6954B994FB42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AC43ACA-5000-40E2-80D3-19833F9F1A3F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022673-C77C-4E8F-AF41-8B283703E87E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Tema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8AD023B-AE8D-405F-90E6-27B0D4707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9A27401-3327-4871-86AC-B461CA62C3AC}"/>
              </a:ext>
            </a:extLst>
          </p:cNvPr>
          <p:cNvGrpSpPr/>
          <p:nvPr/>
        </p:nvGrpSpPr>
        <p:grpSpPr>
          <a:xfrm>
            <a:off x="-8798784" y="0"/>
            <a:ext cx="11447501" cy="6858000"/>
            <a:chOff x="213096" y="0"/>
            <a:chExt cx="11447501" cy="685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06C029B-A799-4206-A656-A006D8F83990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3328131-EC42-4D6D-A247-91FD3D23E58C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B44F548-697F-412D-9B99-861C27246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0099890-786A-4F87-960D-5DADE5168909}"/>
              </a:ext>
            </a:extLst>
          </p:cNvPr>
          <p:cNvGrpSpPr/>
          <p:nvPr/>
        </p:nvGrpSpPr>
        <p:grpSpPr>
          <a:xfrm>
            <a:off x="-7847639" y="0"/>
            <a:ext cx="9963603" cy="6858000"/>
            <a:chOff x="491575" y="0"/>
            <a:chExt cx="9963603" cy="68580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E9AAB1E-3A13-4745-A574-9EE6806378C9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BC0F905-3F71-4932-B130-39D508C4D117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3EC5869-A976-4328-A864-2BB04E7E7BFC}"/>
                </a:ext>
              </a:extLst>
            </p:cNvPr>
            <p:cNvSpPr txBox="1"/>
            <p:nvPr/>
          </p:nvSpPr>
          <p:spPr>
            <a:xfrm rot="16200000">
              <a:off x="8381451" y="3251163"/>
              <a:ext cx="36242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8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Problemstilling</a:t>
              </a:r>
              <a:endParaRPr lang="nb-NO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C8E4AB7-ADC0-4FEE-AE7A-994F5DAD3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4F6447-6163-4D6A-A8D2-BD63B6CB3A42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CB8CB55-9DEC-4367-900E-7257FE1B874F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DBAEDD6-7153-4AFF-BDC7-5A225B4B5642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2F9D37B-DE70-4087-8A7F-BBA0BAF5B6CF}"/>
                </a:ext>
              </a:extLst>
            </p:cNvPr>
            <p:cNvSpPr txBox="1"/>
            <p:nvPr/>
          </p:nvSpPr>
          <p:spPr>
            <a:xfrm rot="16200000">
              <a:off x="8746453" y="3189610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Prosess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FA13E8D-3FCC-4EC2-BD8C-6CE7CA0EC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71382190-201C-4BAE-91F3-296A26671C96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FD3EE0D-FD02-4885-9AC0-03F414A9888F}"/>
              </a:ext>
            </a:extLst>
          </p:cNvPr>
          <p:cNvGrpSpPr/>
          <p:nvPr/>
        </p:nvGrpSpPr>
        <p:grpSpPr>
          <a:xfrm>
            <a:off x="-7638543" y="-1"/>
            <a:ext cx="8692332" cy="6858000"/>
            <a:chOff x="718505" y="-1"/>
            <a:chExt cx="8692332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0A9D552-2EF0-4DB4-9DC6-F52F2FD55E3C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A27D1F1-923F-4591-A07A-39E775B734F9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E895421-2372-4C7F-93D2-3B0353A6E7BD}"/>
                </a:ext>
              </a:extLst>
            </p:cNvPr>
            <p:cNvSpPr txBox="1"/>
            <p:nvPr/>
          </p:nvSpPr>
          <p:spPr>
            <a:xfrm rot="16200000">
              <a:off x="8091629" y="3189609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Metoder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A9D6167-F7B8-4BFF-8BC5-2D13EF0CF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6789F00-2688-429D-926C-15F83152FDBE}"/>
              </a:ext>
            </a:extLst>
          </p:cNvPr>
          <p:cNvGrpSpPr/>
          <p:nvPr/>
        </p:nvGrpSpPr>
        <p:grpSpPr>
          <a:xfrm>
            <a:off x="-9395082" y="-1"/>
            <a:ext cx="9981737" cy="6858000"/>
            <a:chOff x="-9337032" y="-1"/>
            <a:chExt cx="9981737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F862AB6-114D-4C6A-B849-5A11B3650265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0105858-8A3E-4676-96A7-18C1A74E36F4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A634BD7-1512-45B6-AFE4-1EEA636625CB}"/>
                </a:ext>
              </a:extLst>
            </p:cNvPr>
            <p:cNvSpPr txBox="1"/>
            <p:nvPr/>
          </p:nvSpPr>
          <p:spPr>
            <a:xfrm rot="16200000">
              <a:off x="-973743" y="3189605"/>
              <a:ext cx="25905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Funn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F08704A4-CABE-4989-8BF7-C10A6BB40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2" name="TextBox 57">
            <a:extLst>
              <a:ext uri="{FF2B5EF4-FFF2-40B4-BE49-F238E27FC236}">
                <a16:creationId xmlns:a16="http://schemas.microsoft.com/office/drawing/2014/main" id="{CDE65CEF-CEEB-97FB-0525-BBFBD9D04739}"/>
              </a:ext>
            </a:extLst>
          </p:cNvPr>
          <p:cNvSpPr txBox="1"/>
          <p:nvPr/>
        </p:nvSpPr>
        <p:spPr>
          <a:xfrm>
            <a:off x="3866832" y="3775716"/>
            <a:ext cx="7278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rgbClr val="5D7373"/>
                </a:solidFill>
                <a:latin typeface="Tw Cen MT" panose="020B0602020104020603" pitchFamily="34" charset="0"/>
              </a:rPr>
              <a:t>Gruppe 6</a:t>
            </a:r>
          </a:p>
        </p:txBody>
      </p:sp>
      <p:sp>
        <p:nvSpPr>
          <p:cNvPr id="3" name="TextBox 57">
            <a:extLst>
              <a:ext uri="{FF2B5EF4-FFF2-40B4-BE49-F238E27FC236}">
                <a16:creationId xmlns:a16="http://schemas.microsoft.com/office/drawing/2014/main" id="{2B2E5835-EA4E-56EB-3F0A-B9F0FE9B5717}"/>
              </a:ext>
            </a:extLst>
          </p:cNvPr>
          <p:cNvSpPr txBox="1"/>
          <p:nvPr/>
        </p:nvSpPr>
        <p:spPr>
          <a:xfrm rot="16200000">
            <a:off x="964144" y="3220384"/>
            <a:ext cx="2840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0EEF0"/>
                </a:solidFill>
                <a:latin typeface="Tw Cen MT" panose="020B0602020104020603" pitchFamily="34" charset="0"/>
              </a:rPr>
              <a:t>Idémyldring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Rectangle 45">
            <a:extLst>
              <a:ext uri="{FF2B5EF4-FFF2-40B4-BE49-F238E27FC236}">
                <a16:creationId xmlns:a16="http://schemas.microsoft.com/office/drawing/2014/main" id="{1D4EFFDF-00EB-1846-1B51-B6757FE934C1}"/>
              </a:ext>
            </a:extLst>
          </p:cNvPr>
          <p:cNvSpPr/>
          <p:nvPr/>
        </p:nvSpPr>
        <p:spPr>
          <a:xfrm>
            <a:off x="-9950359" y="-2"/>
            <a:ext cx="9923504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: Shape 72">
            <a:extLst>
              <a:ext uri="{FF2B5EF4-FFF2-40B4-BE49-F238E27FC236}">
                <a16:creationId xmlns:a16="http://schemas.microsoft.com/office/drawing/2014/main" id="{BECB9426-1D51-9301-AC94-F20C608E38A3}"/>
              </a:ext>
            </a:extLst>
          </p:cNvPr>
          <p:cNvSpPr/>
          <p:nvPr/>
        </p:nvSpPr>
        <p:spPr>
          <a:xfrm>
            <a:off x="-1162048" y="2332312"/>
            <a:ext cx="1168400" cy="2360918"/>
          </a:xfrm>
          <a:custGeom>
            <a:avLst/>
            <a:gdLst>
              <a:gd name="connsiteX0" fmla="*/ 1168400 w 1168400"/>
              <a:gd name="connsiteY0" fmla="*/ 0 h 2360918"/>
              <a:gd name="connsiteX1" fmla="*/ 1168400 w 1168400"/>
              <a:gd name="connsiteY1" fmla="*/ 2360918 h 2360918"/>
              <a:gd name="connsiteX2" fmla="*/ 1060340 w 1168400"/>
              <a:gd name="connsiteY2" fmla="*/ 2355461 h 2360918"/>
              <a:gd name="connsiteX3" fmla="*/ 0 w 1168400"/>
              <a:gd name="connsiteY3" fmla="*/ 1180459 h 2360918"/>
              <a:gd name="connsiteX4" fmla="*/ 1060340 w 1168400"/>
              <a:gd name="connsiteY4" fmla="*/ 5457 h 236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400" h="2360918">
                <a:moveTo>
                  <a:pt x="1168400" y="0"/>
                </a:moveTo>
                <a:lnTo>
                  <a:pt x="1168400" y="2360918"/>
                </a:lnTo>
                <a:lnTo>
                  <a:pt x="1060340" y="2355461"/>
                </a:lnTo>
                <a:cubicBezTo>
                  <a:pt x="464762" y="2294977"/>
                  <a:pt x="0" y="1791994"/>
                  <a:pt x="0" y="1180459"/>
                </a:cubicBezTo>
                <a:cubicBezTo>
                  <a:pt x="0" y="568924"/>
                  <a:pt x="464762" y="65941"/>
                  <a:pt x="1060340" y="545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47">
            <a:extLst>
              <a:ext uri="{FF2B5EF4-FFF2-40B4-BE49-F238E27FC236}">
                <a16:creationId xmlns:a16="http://schemas.microsoft.com/office/drawing/2014/main" id="{AFE65DCF-8DC2-BF1E-D2E8-C77105B77706}"/>
              </a:ext>
            </a:extLst>
          </p:cNvPr>
          <p:cNvSpPr txBox="1"/>
          <p:nvPr/>
        </p:nvSpPr>
        <p:spPr>
          <a:xfrm rot="16200000">
            <a:off x="-1598478" y="3295293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Diskusjon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661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066ACF4C-6F8C-46FC-8362-2E05C90EEAFA}"/>
              </a:ext>
            </a:extLst>
          </p:cNvPr>
          <p:cNvGrpSpPr/>
          <p:nvPr/>
        </p:nvGrpSpPr>
        <p:grpSpPr>
          <a:xfrm>
            <a:off x="-290920" y="259772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F373113-18F1-4443-9A8E-5EF06C1D2FEA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F99D053-FB83-41F1-B2CB-C10918BC99BC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F4373C1-3934-47C3-8F36-E2FB2615CA87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Tema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50C247F-7990-4945-869D-5E2A900F477F}"/>
              </a:ext>
            </a:extLst>
          </p:cNvPr>
          <p:cNvGrpSpPr/>
          <p:nvPr/>
        </p:nvGrpSpPr>
        <p:grpSpPr>
          <a:xfrm>
            <a:off x="-8798784" y="0"/>
            <a:ext cx="11475357" cy="6858000"/>
            <a:chOff x="213096" y="0"/>
            <a:chExt cx="11475357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6D2C93AC-EBE3-4E67-A867-76D5D6BEDB10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5DBD2B9-E73C-4AE9-91C9-698379867E98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D6BDC4B-8313-4203-9F42-C28AC214EB64}"/>
                </a:ext>
              </a:extLst>
            </p:cNvPr>
            <p:cNvSpPr txBox="1"/>
            <p:nvPr/>
          </p:nvSpPr>
          <p:spPr>
            <a:xfrm rot="16200000">
              <a:off x="9976024" y="3220384"/>
              <a:ext cx="284008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Idémyldring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44037FC5-8E34-4772-9A87-813F2AD5E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C916508-F80D-434E-B066-812949E5DB94}"/>
              </a:ext>
            </a:extLst>
          </p:cNvPr>
          <p:cNvGrpSpPr/>
          <p:nvPr/>
        </p:nvGrpSpPr>
        <p:grpSpPr>
          <a:xfrm>
            <a:off x="-7847639" y="0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E9E3B68-B936-49FB-94D8-7AC0076CF488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D3F9516-66C4-44E6-9877-6C0374B5112C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7AB39DAF-3109-4CEA-BD1D-C123179FF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2B7020D-701A-4EE7-BDA2-CD171993C203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B77930A-0489-40A5-B3D7-053D64BD29C4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ED749F6-F5EB-48BD-A697-16D473CCCFE8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22B026A5-B1AC-46D4-AE84-DF77E5A29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371C6EE2-CCA6-4F94-870B-CB9D61CEBE17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0422D8F-B19E-425C-93A8-F750F60A06A7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3278AF09-2D0C-4E81-816C-BC1D04E40DC2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C2E1C67-7A8F-4EB5-AB00-3C754858084E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45C46027-B464-4ADA-A3B8-14FF4471B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1D48DDF-B760-4AB3-A520-29238CC2C408}"/>
              </a:ext>
            </a:extLst>
          </p:cNvPr>
          <p:cNvGrpSpPr/>
          <p:nvPr/>
        </p:nvGrpSpPr>
        <p:grpSpPr>
          <a:xfrm>
            <a:off x="-9412085" y="-2"/>
            <a:ext cx="9927504" cy="6858000"/>
            <a:chOff x="-9337032" y="-1"/>
            <a:chExt cx="9927504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A696B4D-5BCF-47C3-8B8C-BE87154A63B4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AAA7B45-7DAF-4C4D-A930-ABA45AC955DD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B9F42291-FBD0-4239-8D69-22035DCB4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A94C4F95-2EDE-46B0-8B26-C72D6D3C8DB3}"/>
              </a:ext>
            </a:extLst>
          </p:cNvPr>
          <p:cNvSpPr txBox="1"/>
          <p:nvPr/>
        </p:nvSpPr>
        <p:spPr>
          <a:xfrm>
            <a:off x="3742298" y="862203"/>
            <a:ext cx="621557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b-NO" sz="3200" dirty="0">
              <a:solidFill>
                <a:srgbClr val="03A1A4"/>
              </a:solidFill>
              <a:latin typeface="Tw Cen MT" panose="020B0602020104020603" pitchFamily="34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b-NO" sz="3200" dirty="0">
                <a:solidFill>
                  <a:srgbClr val="03A1A4"/>
                </a:solidFill>
                <a:latin typeface="Tw Cen MT" panose="020B0602020104020603" pitchFamily="34" charset="0"/>
              </a:rPr>
              <a:t>Interaksjon med AI og </a:t>
            </a:r>
            <a:r>
              <a:rPr lang="nb-NO" sz="3200" dirty="0" err="1">
                <a:solidFill>
                  <a:srgbClr val="03A1A4"/>
                </a:solidFill>
                <a:latin typeface="Tw Cen MT" panose="020B0602020104020603" pitchFamily="34" charset="0"/>
              </a:rPr>
              <a:t>roboter</a:t>
            </a:r>
            <a:endParaRPr lang="nb-NO" sz="3200" dirty="0">
              <a:solidFill>
                <a:srgbClr val="03A1A4"/>
              </a:solidFill>
              <a:latin typeface="Tw Cen MT" panose="020B0602020104020603" pitchFamily="34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b-NO" sz="3200" dirty="0">
                <a:solidFill>
                  <a:srgbClr val="03A1A4"/>
                </a:solidFill>
                <a:latin typeface="Tw Cen MT" panose="020B0602020104020603" pitchFamily="34" charset="0"/>
              </a:rPr>
              <a:t>Bakgrunn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b-NO" sz="3200" dirty="0">
                <a:solidFill>
                  <a:srgbClr val="03A1A4"/>
                </a:solidFill>
                <a:latin typeface="Tw Cen MT" panose="020B0602020104020603" pitchFamily="34" charset="0"/>
              </a:rPr>
              <a:t>Interesse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b-NO" sz="3200" dirty="0">
                <a:solidFill>
                  <a:srgbClr val="03A1A4"/>
                </a:solidFill>
                <a:latin typeface="Tw Cen MT" panose="020B0602020104020603" pitchFamily="34" charset="0"/>
              </a:rPr>
              <a:t>Aktuelt</a:t>
            </a:r>
          </a:p>
          <a:p>
            <a:pPr marL="457200" indent="-457200">
              <a:buFontTx/>
              <a:buChar char="-"/>
            </a:pPr>
            <a:endParaRPr lang="nb-NO" sz="3200" dirty="0">
              <a:solidFill>
                <a:srgbClr val="03A1A4"/>
              </a:solidFill>
              <a:latin typeface="Tw Cen MT" panose="020B0602020104020603" pitchFamily="34" charset="0"/>
            </a:endParaRPr>
          </a:p>
          <a:p>
            <a:pPr algn="ctr"/>
            <a:endParaRPr lang="nb-NO" sz="3200" dirty="0">
              <a:solidFill>
                <a:srgbClr val="03A1A4"/>
              </a:solidFill>
              <a:latin typeface="Tw Cen MT" panose="020B0602020104020603" pitchFamily="34" charset="0"/>
            </a:endParaRPr>
          </a:p>
        </p:txBody>
      </p:sp>
      <p:pic>
        <p:nvPicPr>
          <p:cNvPr id="7" name="Grafikk 6" descr="Robot kontur">
            <a:extLst>
              <a:ext uri="{FF2B5EF4-FFF2-40B4-BE49-F238E27FC236}">
                <a16:creationId xmlns:a16="http://schemas.microsoft.com/office/drawing/2014/main" id="{B7A79DEA-2B59-E575-96A9-0C883776B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1089617" y="3185399"/>
            <a:ext cx="586886" cy="586886"/>
          </a:xfrm>
          <a:prstGeom prst="rect">
            <a:avLst/>
          </a:prstGeom>
        </p:spPr>
      </p:pic>
      <p:sp>
        <p:nvSpPr>
          <p:cNvPr id="8" name="TextBox 31">
            <a:extLst>
              <a:ext uri="{FF2B5EF4-FFF2-40B4-BE49-F238E27FC236}">
                <a16:creationId xmlns:a16="http://schemas.microsoft.com/office/drawing/2014/main" id="{BBFBA5EF-22CC-D738-6E96-E9F8B952AEB0}"/>
              </a:ext>
            </a:extLst>
          </p:cNvPr>
          <p:cNvSpPr txBox="1"/>
          <p:nvPr/>
        </p:nvSpPr>
        <p:spPr>
          <a:xfrm rot="16200000">
            <a:off x="42237" y="3251163"/>
            <a:ext cx="362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solidFill>
                  <a:srgbClr val="F0EEF0"/>
                </a:solidFill>
                <a:latin typeface="Tw Cen MT" panose="020B0602020104020603" pitchFamily="34" charset="0"/>
              </a:rPr>
              <a:t>Problemstilling</a:t>
            </a:r>
            <a:endParaRPr lang="nb-NO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TextBox 36">
            <a:extLst>
              <a:ext uri="{FF2B5EF4-FFF2-40B4-BE49-F238E27FC236}">
                <a16:creationId xmlns:a16="http://schemas.microsoft.com/office/drawing/2014/main" id="{2CA1CAF9-4019-17D9-78DD-5921567B7906}"/>
              </a:ext>
            </a:extLst>
          </p:cNvPr>
          <p:cNvSpPr txBox="1"/>
          <p:nvPr/>
        </p:nvSpPr>
        <p:spPr>
          <a:xfrm rot="16200000">
            <a:off x="269681" y="3189610"/>
            <a:ext cx="199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Prosess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10" name="TextBox 42">
            <a:extLst>
              <a:ext uri="{FF2B5EF4-FFF2-40B4-BE49-F238E27FC236}">
                <a16:creationId xmlns:a16="http://schemas.microsoft.com/office/drawing/2014/main" id="{50948DEF-2D0C-247C-8412-E73E3FC2FD89}"/>
              </a:ext>
            </a:extLst>
          </p:cNvPr>
          <p:cNvSpPr txBox="1"/>
          <p:nvPr/>
        </p:nvSpPr>
        <p:spPr>
          <a:xfrm rot="16200000">
            <a:off x="-265419" y="3189609"/>
            <a:ext cx="199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Metoder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11" name="TextBox 47">
            <a:extLst>
              <a:ext uri="{FF2B5EF4-FFF2-40B4-BE49-F238E27FC236}">
                <a16:creationId xmlns:a16="http://schemas.microsoft.com/office/drawing/2014/main" id="{EA35250F-6836-CCB9-D1BB-C1CB237E6780}"/>
              </a:ext>
            </a:extLst>
          </p:cNvPr>
          <p:cNvSpPr txBox="1"/>
          <p:nvPr/>
        </p:nvSpPr>
        <p:spPr>
          <a:xfrm rot="16200000">
            <a:off x="-1081427" y="3189605"/>
            <a:ext cx="2590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2" name="Rectangle 76">
            <a:extLst>
              <a:ext uri="{FF2B5EF4-FFF2-40B4-BE49-F238E27FC236}">
                <a16:creationId xmlns:a16="http://schemas.microsoft.com/office/drawing/2014/main" id="{CFF1A05C-ACE9-45EB-11E2-94C9135EE271}"/>
              </a:ext>
            </a:extLst>
          </p:cNvPr>
          <p:cNvSpPr/>
          <p:nvPr/>
        </p:nvSpPr>
        <p:spPr>
          <a:xfrm>
            <a:off x="-9958686" y="-4"/>
            <a:ext cx="9923504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47">
            <a:extLst>
              <a:ext uri="{FF2B5EF4-FFF2-40B4-BE49-F238E27FC236}">
                <a16:creationId xmlns:a16="http://schemas.microsoft.com/office/drawing/2014/main" id="{D78D1D65-2C46-7F2E-F009-D8D3865FC66C}"/>
              </a:ext>
            </a:extLst>
          </p:cNvPr>
          <p:cNvSpPr txBox="1"/>
          <p:nvPr/>
        </p:nvSpPr>
        <p:spPr>
          <a:xfrm rot="16200000">
            <a:off x="-1667451" y="3304154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Diskusjon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5" name="Freeform: Shape 72">
            <a:extLst>
              <a:ext uri="{FF2B5EF4-FFF2-40B4-BE49-F238E27FC236}">
                <a16:creationId xmlns:a16="http://schemas.microsoft.com/office/drawing/2014/main" id="{CF05B5BF-A6EF-3ADA-5DE9-64EED1C72100}"/>
              </a:ext>
            </a:extLst>
          </p:cNvPr>
          <p:cNvSpPr/>
          <p:nvPr/>
        </p:nvSpPr>
        <p:spPr>
          <a:xfrm>
            <a:off x="-1162048" y="2332312"/>
            <a:ext cx="1168400" cy="2360918"/>
          </a:xfrm>
          <a:custGeom>
            <a:avLst/>
            <a:gdLst>
              <a:gd name="connsiteX0" fmla="*/ 1168400 w 1168400"/>
              <a:gd name="connsiteY0" fmla="*/ 0 h 2360918"/>
              <a:gd name="connsiteX1" fmla="*/ 1168400 w 1168400"/>
              <a:gd name="connsiteY1" fmla="*/ 2360918 h 2360918"/>
              <a:gd name="connsiteX2" fmla="*/ 1060340 w 1168400"/>
              <a:gd name="connsiteY2" fmla="*/ 2355461 h 2360918"/>
              <a:gd name="connsiteX3" fmla="*/ 0 w 1168400"/>
              <a:gd name="connsiteY3" fmla="*/ 1180459 h 2360918"/>
              <a:gd name="connsiteX4" fmla="*/ 1060340 w 1168400"/>
              <a:gd name="connsiteY4" fmla="*/ 5457 h 236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400" h="2360918">
                <a:moveTo>
                  <a:pt x="1168400" y="0"/>
                </a:moveTo>
                <a:lnTo>
                  <a:pt x="1168400" y="2360918"/>
                </a:lnTo>
                <a:lnTo>
                  <a:pt x="1060340" y="2355461"/>
                </a:lnTo>
                <a:cubicBezTo>
                  <a:pt x="464762" y="2294977"/>
                  <a:pt x="0" y="1791994"/>
                  <a:pt x="0" y="1180459"/>
                </a:cubicBezTo>
                <a:cubicBezTo>
                  <a:pt x="0" y="568924"/>
                  <a:pt x="464762" y="65941"/>
                  <a:pt x="1060340" y="545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47">
            <a:extLst>
              <a:ext uri="{FF2B5EF4-FFF2-40B4-BE49-F238E27FC236}">
                <a16:creationId xmlns:a16="http://schemas.microsoft.com/office/drawing/2014/main" id="{36D13FC0-39B0-4049-F8BF-49A367E2F13C}"/>
              </a:ext>
            </a:extLst>
          </p:cNvPr>
          <p:cNvSpPr txBox="1"/>
          <p:nvPr/>
        </p:nvSpPr>
        <p:spPr>
          <a:xfrm rot="16200000">
            <a:off x="-1585624" y="3283405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Diskusjon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12" name="TextBox 42">
            <a:extLst>
              <a:ext uri="{FF2B5EF4-FFF2-40B4-BE49-F238E27FC236}">
                <a16:creationId xmlns:a16="http://schemas.microsoft.com/office/drawing/2014/main" id="{B57B80E7-745C-2D49-2950-FA2F9F35B3DF}"/>
              </a:ext>
            </a:extLst>
          </p:cNvPr>
          <p:cNvSpPr txBox="1"/>
          <p:nvPr/>
        </p:nvSpPr>
        <p:spPr>
          <a:xfrm rot="16200000">
            <a:off x="-756139" y="3189604"/>
            <a:ext cx="199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Funn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706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BC3001EC-9F33-4C39-B780-199714C83EA2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29B5C97-F627-4A85-B003-5396A9D964D5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97C14D5-0388-44F5-AD76-F8BBAF179CD6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151F346-69C6-4F86-BC1F-C57BA2384CC6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Tema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52B367FE-8530-4052-AD96-2D6FBE490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3E93C38-ECA5-4094-81E9-196A3BD19EBD}"/>
              </a:ext>
            </a:extLst>
          </p:cNvPr>
          <p:cNvGrpSpPr/>
          <p:nvPr/>
        </p:nvGrpSpPr>
        <p:grpSpPr>
          <a:xfrm>
            <a:off x="226788" y="-2"/>
            <a:ext cx="11469866" cy="6858000"/>
            <a:chOff x="213096" y="0"/>
            <a:chExt cx="11469866" cy="68580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C85080E-7B66-43F0-AB4D-3A69B13C005A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05DAC1A-9BF8-460E-8D8B-77BFB6B27FF9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0DCA374-CD21-448B-8791-8A04A9A9A552}"/>
                </a:ext>
              </a:extLst>
            </p:cNvPr>
            <p:cNvSpPr txBox="1"/>
            <p:nvPr/>
          </p:nvSpPr>
          <p:spPr>
            <a:xfrm rot="16200000">
              <a:off x="10114357" y="3220385"/>
              <a:ext cx="25524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Idémyldring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3A620A7-5483-4447-9670-0F8D67F36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8873"/>
              <a:ext cx="529200" cy="52920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02914A7-C65F-4EFB-8FF4-9BB283DC3935}"/>
              </a:ext>
            </a:extLst>
          </p:cNvPr>
          <p:cNvGrpSpPr/>
          <p:nvPr/>
        </p:nvGrpSpPr>
        <p:grpSpPr>
          <a:xfrm>
            <a:off x="-7847639" y="0"/>
            <a:ext cx="9961092" cy="6858000"/>
            <a:chOff x="491575" y="0"/>
            <a:chExt cx="9961092" cy="685800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9DA66B2-8A11-4397-B997-59A37787FEF8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1A8923D-952E-459F-92C0-CCE4C5E45F88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7654DCD4-7920-4D83-8D7F-6D3A71A16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A67CF96-B24C-4BAD-8466-B32ECC2753A1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B7B7434-49BE-47D6-BAE6-9B9134F0EC8C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80296C0-D397-432D-B5A1-CA7DA186EB14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7FD4AAEC-83E5-4832-BEA2-517A195B2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3C6BBB46-3AAE-49B1-8F56-3535CC357FEB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A452EB0-3109-45BB-9389-19F84818FE30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DF941D0C-24DA-4E77-BE08-34D6F94BD6FB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9747D82-077A-45F5-8822-6A7F978E7845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EF138C1A-5B68-42BE-B6B8-0EE1F4738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C48F6F2-7791-4D91-ADEC-77FE8FA739E3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8ED37E9-9873-442F-9B7C-7F4BC1A8F51E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2E020DE-B46A-4F47-97AB-BB6C9038FA2E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A04E2F48-2025-4003-B590-1DD957710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183EA2CA-A17F-4A6A-AC3E-6F8757F77880}"/>
              </a:ext>
            </a:extLst>
          </p:cNvPr>
          <p:cNvGrpSpPr/>
          <p:nvPr/>
        </p:nvGrpSpPr>
        <p:grpSpPr>
          <a:xfrm>
            <a:off x="7964011" y="602014"/>
            <a:ext cx="2457037" cy="2552437"/>
            <a:chOff x="6381342" y="2182683"/>
            <a:chExt cx="1805441" cy="1894017"/>
          </a:xfrm>
        </p:grpSpPr>
        <p:sp>
          <p:nvSpPr>
            <p:cNvPr id="97" name="Rectangle: Top Corners Rounded 96">
              <a:extLst>
                <a:ext uri="{FF2B5EF4-FFF2-40B4-BE49-F238E27FC236}">
                  <a16:creationId xmlns:a16="http://schemas.microsoft.com/office/drawing/2014/main" id="{225A95EB-3596-4C52-91EE-39023E85BE2D}"/>
                </a:ext>
              </a:extLst>
            </p:cNvPr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FEC6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9A6427C-7201-480C-B8BA-C01C9BCA7B52}"/>
                </a:ext>
              </a:extLst>
            </p:cNvPr>
            <p:cNvSpPr txBox="1"/>
            <p:nvPr/>
          </p:nvSpPr>
          <p:spPr>
            <a:xfrm>
              <a:off x="6381342" y="2182683"/>
              <a:ext cx="1805441" cy="479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6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4F68486-5533-4B47-B6BA-92533CBB4036}"/>
                </a:ext>
              </a:extLst>
            </p:cNvPr>
            <p:cNvSpPr txBox="1"/>
            <p:nvPr/>
          </p:nvSpPr>
          <p:spPr>
            <a:xfrm>
              <a:off x="6836846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60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2310FCA-56F2-4778-94B7-C1B5FD53AE20}"/>
              </a:ext>
            </a:extLst>
          </p:cNvPr>
          <p:cNvGrpSpPr/>
          <p:nvPr/>
        </p:nvGrpSpPr>
        <p:grpSpPr>
          <a:xfrm>
            <a:off x="5330444" y="579559"/>
            <a:ext cx="2457036" cy="2688992"/>
            <a:chOff x="3884465" y="2182683"/>
            <a:chExt cx="1805441" cy="1894017"/>
          </a:xfrm>
        </p:grpSpPr>
        <p:sp>
          <p:nvSpPr>
            <p:cNvPr id="101" name="Rectangle: Top Corners Rounded 100">
              <a:extLst>
                <a:ext uri="{FF2B5EF4-FFF2-40B4-BE49-F238E27FC236}">
                  <a16:creationId xmlns:a16="http://schemas.microsoft.com/office/drawing/2014/main" id="{E792FABC-AA8F-4748-B8FA-DBB9112863AC}"/>
                </a:ext>
              </a:extLst>
            </p:cNvPr>
            <p:cNvSpPr/>
            <p:nvPr/>
          </p:nvSpPr>
          <p:spPr>
            <a:xfrm>
              <a:off x="3991395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52C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3919267-9DA5-4811-B4F4-94D72398E7FD}"/>
                </a:ext>
              </a:extLst>
            </p:cNvPr>
            <p:cNvSpPr txBox="1"/>
            <p:nvPr/>
          </p:nvSpPr>
          <p:spPr>
            <a:xfrm>
              <a:off x="3884465" y="2182683"/>
              <a:ext cx="1805441" cy="455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6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ECB41C1-3E79-45AA-B100-38C9E092C776}"/>
                </a:ext>
              </a:extLst>
            </p:cNvPr>
            <p:cNvSpPr txBox="1"/>
            <p:nvPr/>
          </p:nvSpPr>
          <p:spPr>
            <a:xfrm>
              <a:off x="4339969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60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87830BE-EEF7-4034-8ABE-3212DB467DB4}"/>
              </a:ext>
            </a:extLst>
          </p:cNvPr>
          <p:cNvGrpSpPr/>
          <p:nvPr/>
        </p:nvGrpSpPr>
        <p:grpSpPr>
          <a:xfrm>
            <a:off x="2611476" y="661791"/>
            <a:ext cx="2457036" cy="2421627"/>
            <a:chOff x="1387588" y="2182683"/>
            <a:chExt cx="1805441" cy="1894017"/>
          </a:xfrm>
        </p:grpSpPr>
        <p:sp>
          <p:nvSpPr>
            <p:cNvPr id="105" name="Rectangle: Top Corners Rounded 104">
              <a:extLst>
                <a:ext uri="{FF2B5EF4-FFF2-40B4-BE49-F238E27FC236}">
                  <a16:creationId xmlns:a16="http://schemas.microsoft.com/office/drawing/2014/main" id="{F1B87F23-BD02-4DB3-947D-2F61C5B87FEF}"/>
                </a:ext>
              </a:extLst>
            </p:cNvPr>
            <p:cNvSpPr/>
            <p:nvPr/>
          </p:nvSpPr>
          <p:spPr>
            <a:xfrm>
              <a:off x="1494518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D8301A0-49D9-41A5-A227-2E35458E6401}"/>
                </a:ext>
              </a:extLst>
            </p:cNvPr>
            <p:cNvSpPr txBox="1"/>
            <p:nvPr/>
          </p:nvSpPr>
          <p:spPr>
            <a:xfrm>
              <a:off x="1387588" y="2182683"/>
              <a:ext cx="1805441" cy="505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6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36675CF-5B12-4D6B-8C03-F29656450255}"/>
                </a:ext>
              </a:extLst>
            </p:cNvPr>
            <p:cNvSpPr txBox="1"/>
            <p:nvPr/>
          </p:nvSpPr>
          <p:spPr>
            <a:xfrm>
              <a:off x="1843092" y="2563851"/>
              <a:ext cx="894432" cy="794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60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</p:grp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48958204-CE05-4E79-AC55-C76FBB79E37F}"/>
              </a:ext>
            </a:extLst>
          </p:cNvPr>
          <p:cNvSpPr/>
          <p:nvPr/>
        </p:nvSpPr>
        <p:spPr>
          <a:xfrm flipV="1">
            <a:off x="2756998" y="1700656"/>
            <a:ext cx="2165994" cy="3146553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406A5A75-24F0-496A-82D6-E2B37B100BBD}"/>
              </a:ext>
            </a:extLst>
          </p:cNvPr>
          <p:cNvSpPr/>
          <p:nvPr/>
        </p:nvSpPr>
        <p:spPr>
          <a:xfrm flipV="1">
            <a:off x="5475965" y="1700656"/>
            <a:ext cx="2165993" cy="3146553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B8C3E14B-EBB2-49A7-9A4E-9C6AFAF9A364}"/>
              </a:ext>
            </a:extLst>
          </p:cNvPr>
          <p:cNvSpPr/>
          <p:nvPr/>
        </p:nvSpPr>
        <p:spPr>
          <a:xfrm flipV="1">
            <a:off x="8109530" y="1706968"/>
            <a:ext cx="2165997" cy="3146552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8D94F991-2744-4D5C-BE57-A0C261539D2C}"/>
              </a:ext>
            </a:extLst>
          </p:cNvPr>
          <p:cNvGrpSpPr/>
          <p:nvPr/>
        </p:nvGrpSpPr>
        <p:grpSpPr>
          <a:xfrm>
            <a:off x="3049021" y="2152830"/>
            <a:ext cx="1591582" cy="1140382"/>
            <a:chOff x="1488849" y="3837442"/>
            <a:chExt cx="1591582" cy="1140382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721CE74-40AC-4223-B129-B3A270C7429B}"/>
                </a:ext>
              </a:extLst>
            </p:cNvPr>
            <p:cNvSpPr txBox="1"/>
            <p:nvPr/>
          </p:nvSpPr>
          <p:spPr>
            <a:xfrm>
              <a:off x="1488849" y="3837442"/>
              <a:ext cx="1591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rgbClr val="FF5969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FC94FF53-E358-452A-A5CE-3296318ABBE9}"/>
                </a:ext>
              </a:extLst>
            </p:cNvPr>
            <p:cNvSpPr txBox="1"/>
            <p:nvPr/>
          </p:nvSpPr>
          <p:spPr>
            <a:xfrm>
              <a:off x="1488849" y="4146827"/>
              <a:ext cx="15915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latin typeface="Tw Cen MT" panose="020B0602020104020603" pitchFamily="34" charset="0"/>
                </a:rPr>
                <a:t>Hva</a:t>
              </a:r>
              <a:r>
                <a:rPr lang="en-US" sz="2400" dirty="0">
                  <a:latin typeface="Tw Cen MT" panose="020B0602020104020603" pitchFamily="34" charset="0"/>
                </a:rPr>
                <a:t> </a:t>
              </a:r>
              <a:r>
                <a:rPr lang="en-US" sz="2400" dirty="0" err="1">
                  <a:latin typeface="Tw Cen MT" panose="020B0602020104020603" pitchFamily="34" charset="0"/>
                </a:rPr>
                <a:t>vil</a:t>
              </a:r>
              <a:r>
                <a:rPr lang="en-US" sz="2400" dirty="0">
                  <a:latin typeface="Tw Cen MT" panose="020B0602020104020603" pitchFamily="34" charset="0"/>
                </a:rPr>
                <a:t> vi </a:t>
              </a:r>
              <a:r>
                <a:rPr lang="en-US" sz="2400" dirty="0" err="1">
                  <a:latin typeface="Tw Cen MT" panose="020B0602020104020603" pitchFamily="34" charset="0"/>
                </a:rPr>
                <a:t>dekke</a:t>
              </a:r>
              <a:r>
                <a:rPr lang="en-US" sz="2400" dirty="0">
                  <a:latin typeface="Tw Cen MT" panose="020B0602020104020603" pitchFamily="34" charset="0"/>
                </a:rPr>
                <a:t>?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60A9D1F-EDAE-418D-A3C8-F8109A2B052A}"/>
              </a:ext>
            </a:extLst>
          </p:cNvPr>
          <p:cNvGrpSpPr/>
          <p:nvPr/>
        </p:nvGrpSpPr>
        <p:grpSpPr>
          <a:xfrm>
            <a:off x="5796658" y="2100427"/>
            <a:ext cx="1591582" cy="1140382"/>
            <a:chOff x="3977674" y="3837442"/>
            <a:chExt cx="1591582" cy="1140382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91705BAF-DCDA-4FDC-8DA1-1FBA870AE5C8}"/>
                </a:ext>
              </a:extLst>
            </p:cNvPr>
            <p:cNvSpPr txBox="1"/>
            <p:nvPr/>
          </p:nvSpPr>
          <p:spPr>
            <a:xfrm>
              <a:off x="3977674" y="3837442"/>
              <a:ext cx="1591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rgbClr val="52CBBE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BD17202-B0A7-4912-9A5D-8F55518824B3}"/>
                </a:ext>
              </a:extLst>
            </p:cNvPr>
            <p:cNvSpPr txBox="1"/>
            <p:nvPr/>
          </p:nvSpPr>
          <p:spPr>
            <a:xfrm>
              <a:off x="3977674" y="4146827"/>
              <a:ext cx="15915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latin typeface="Tw Cen MT" panose="020B0602020104020603" pitchFamily="34" charset="0"/>
                </a:rPr>
                <a:t>Interaksjon</a:t>
              </a:r>
              <a:r>
                <a:rPr lang="en-US" sz="2400" dirty="0">
                  <a:latin typeface="Tw Cen MT" panose="020B0602020104020603" pitchFamily="34" charset="0"/>
                </a:rPr>
                <a:t> med AI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F66AC79-730F-4E07-974E-4F08542F2C4A}"/>
              </a:ext>
            </a:extLst>
          </p:cNvPr>
          <p:cNvGrpSpPr/>
          <p:nvPr/>
        </p:nvGrpSpPr>
        <p:grpSpPr>
          <a:xfrm>
            <a:off x="8418962" y="2058156"/>
            <a:ext cx="1591582" cy="1607039"/>
            <a:chOff x="6488272" y="3837442"/>
            <a:chExt cx="1591582" cy="1607039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D025EBC6-5731-4D97-B58C-0E0C20D47817}"/>
                </a:ext>
              </a:extLst>
            </p:cNvPr>
            <p:cNvSpPr txBox="1"/>
            <p:nvPr/>
          </p:nvSpPr>
          <p:spPr>
            <a:xfrm>
              <a:off x="6488272" y="3837442"/>
              <a:ext cx="1591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rgbClr val="FEC630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38973E8-8FEC-48EF-89C3-A1086AD31515}"/>
                </a:ext>
              </a:extLst>
            </p:cNvPr>
            <p:cNvSpPr txBox="1"/>
            <p:nvPr/>
          </p:nvSpPr>
          <p:spPr>
            <a:xfrm>
              <a:off x="6488272" y="4028709"/>
              <a:ext cx="1591582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latin typeface="Tw Cen MT" panose="020B0602020104020603" pitchFamily="34" charset="0"/>
                </a:rPr>
                <a:t>Militær</a:t>
              </a:r>
              <a:r>
                <a:rPr lang="en-US" sz="2400" dirty="0">
                  <a:latin typeface="Tw Cen MT" panose="020B0602020104020603" pitchFamily="34" charset="0"/>
                </a:rPr>
                <a:t> </a:t>
              </a:r>
              <a:r>
                <a:rPr lang="en-US" sz="2400" dirty="0" err="1">
                  <a:latin typeface="Tw Cen MT" panose="020B0602020104020603" pitchFamily="34" charset="0"/>
                </a:rPr>
                <a:t>og</a:t>
              </a:r>
              <a:r>
                <a:rPr lang="en-US" sz="2400" dirty="0">
                  <a:latin typeface="Tw Cen MT" panose="020B0602020104020603" pitchFamily="34" charset="0"/>
                </a:rPr>
                <a:t> </a:t>
              </a:r>
              <a:r>
                <a:rPr lang="en-US" sz="2400" dirty="0" err="1">
                  <a:latin typeface="Tw Cen MT" panose="020B0602020104020603" pitchFamily="34" charset="0"/>
                </a:rPr>
                <a:t>politi-tjeneste</a:t>
              </a:r>
              <a:endParaRPr lang="en-US" sz="2400" dirty="0">
                <a:latin typeface="Tw Cen MT" panose="020B0602020104020603" pitchFamily="34" charset="0"/>
              </a:endParaRPr>
            </a:p>
            <a:p>
              <a:pPr algn="ctr"/>
              <a:endParaRPr lang="en-US" sz="1400" b="1" dirty="0">
                <a:solidFill>
                  <a:srgbClr val="A6A6A6"/>
                </a:solidFill>
                <a:latin typeface="Tw Cen MT" panose="020B0602020104020603" pitchFamily="34" charset="0"/>
              </a:endParaRPr>
            </a:p>
          </p:txBody>
        </p:sp>
      </p:grpSp>
      <p:pic>
        <p:nvPicPr>
          <p:cNvPr id="3" name="Picture 2" descr="Tankeboble kontur">
            <a:extLst>
              <a:ext uri="{FF2B5EF4-FFF2-40B4-BE49-F238E27FC236}">
                <a16:creationId xmlns:a16="http://schemas.microsoft.com/office/drawing/2014/main" id="{D1E1EB09-3B7F-4AD1-85F5-A963B8B7D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65580" y="3665195"/>
            <a:ext cx="1018871" cy="1018871"/>
          </a:xfrm>
          <a:prstGeom prst="rect">
            <a:avLst/>
          </a:prstGeom>
        </p:spPr>
      </p:pic>
      <p:pic>
        <p:nvPicPr>
          <p:cNvPr id="7" name="Picture 6" descr="Kunstig intelligens kontur">
            <a:extLst>
              <a:ext uri="{FF2B5EF4-FFF2-40B4-BE49-F238E27FC236}">
                <a16:creationId xmlns:a16="http://schemas.microsoft.com/office/drawing/2014/main" id="{14331A99-A934-4099-9190-67078252B1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96001" y="3703765"/>
            <a:ext cx="897856" cy="897856"/>
          </a:xfrm>
          <a:prstGeom prst="rect">
            <a:avLst/>
          </a:prstGeom>
        </p:spPr>
      </p:pic>
      <p:pic>
        <p:nvPicPr>
          <p:cNvPr id="9" name="Picture 8" descr="Soldier maler med heldekkende fyll">
            <a:extLst>
              <a:ext uri="{FF2B5EF4-FFF2-40B4-BE49-F238E27FC236}">
                <a16:creationId xmlns:a16="http://schemas.microsoft.com/office/drawing/2014/main" id="{F5285DFE-7CB0-4F85-899B-F151E785F8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756114" y="3670218"/>
            <a:ext cx="907200" cy="907200"/>
          </a:xfrm>
          <a:prstGeom prst="rect">
            <a:avLst/>
          </a:prstGeom>
        </p:spPr>
      </p:pic>
      <p:sp>
        <p:nvSpPr>
          <p:cNvPr id="2" name="TextBox 31">
            <a:extLst>
              <a:ext uri="{FF2B5EF4-FFF2-40B4-BE49-F238E27FC236}">
                <a16:creationId xmlns:a16="http://schemas.microsoft.com/office/drawing/2014/main" id="{E6D8C5BE-1450-4FC4-BFE3-23E3B6FA6A8F}"/>
              </a:ext>
            </a:extLst>
          </p:cNvPr>
          <p:cNvSpPr txBox="1"/>
          <p:nvPr/>
        </p:nvSpPr>
        <p:spPr>
          <a:xfrm rot="16200000">
            <a:off x="42237" y="3251163"/>
            <a:ext cx="362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solidFill>
                  <a:srgbClr val="F0EEF0"/>
                </a:solidFill>
                <a:latin typeface="Tw Cen MT" panose="020B0602020104020603" pitchFamily="34" charset="0"/>
              </a:rPr>
              <a:t>Problemstilling</a:t>
            </a:r>
            <a:endParaRPr lang="nb-NO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TextBox 36">
            <a:extLst>
              <a:ext uri="{FF2B5EF4-FFF2-40B4-BE49-F238E27FC236}">
                <a16:creationId xmlns:a16="http://schemas.microsoft.com/office/drawing/2014/main" id="{B74D75DD-8964-93A0-5E7C-1B8234CB5D9D}"/>
              </a:ext>
            </a:extLst>
          </p:cNvPr>
          <p:cNvSpPr txBox="1"/>
          <p:nvPr/>
        </p:nvSpPr>
        <p:spPr>
          <a:xfrm rot="16200000">
            <a:off x="316602" y="3220386"/>
            <a:ext cx="1992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Prosess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5" name="TextBox 42">
            <a:extLst>
              <a:ext uri="{FF2B5EF4-FFF2-40B4-BE49-F238E27FC236}">
                <a16:creationId xmlns:a16="http://schemas.microsoft.com/office/drawing/2014/main" id="{413B0D3A-B66B-19D2-B630-67102B1F4CB2}"/>
              </a:ext>
            </a:extLst>
          </p:cNvPr>
          <p:cNvSpPr txBox="1"/>
          <p:nvPr/>
        </p:nvSpPr>
        <p:spPr>
          <a:xfrm rot="16200000">
            <a:off x="-265419" y="3220387"/>
            <a:ext cx="1992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Metoder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6" name="TextBox 47">
            <a:extLst>
              <a:ext uri="{FF2B5EF4-FFF2-40B4-BE49-F238E27FC236}">
                <a16:creationId xmlns:a16="http://schemas.microsoft.com/office/drawing/2014/main" id="{F157FCB7-18BF-0801-CD08-7ED59ECEAF38}"/>
              </a:ext>
            </a:extLst>
          </p:cNvPr>
          <p:cNvSpPr txBox="1"/>
          <p:nvPr/>
        </p:nvSpPr>
        <p:spPr>
          <a:xfrm rot="16200000">
            <a:off x="-1044525" y="3164582"/>
            <a:ext cx="2590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Funn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AD70037F-0873-0948-D4AF-E7D3356DAB52}"/>
              </a:ext>
            </a:extLst>
          </p:cNvPr>
          <p:cNvSpPr txBox="1"/>
          <p:nvPr/>
        </p:nvSpPr>
        <p:spPr>
          <a:xfrm>
            <a:off x="13283514" y="10873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  <p:sp>
        <p:nvSpPr>
          <p:cNvPr id="11" name="Rectangle 76">
            <a:extLst>
              <a:ext uri="{FF2B5EF4-FFF2-40B4-BE49-F238E27FC236}">
                <a16:creationId xmlns:a16="http://schemas.microsoft.com/office/drawing/2014/main" id="{78D7217E-943E-6EF4-0B05-F73B48626BA6}"/>
              </a:ext>
            </a:extLst>
          </p:cNvPr>
          <p:cNvSpPr/>
          <p:nvPr/>
        </p:nvSpPr>
        <p:spPr>
          <a:xfrm>
            <a:off x="-9955571" y="0"/>
            <a:ext cx="9923504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72">
            <a:extLst>
              <a:ext uri="{FF2B5EF4-FFF2-40B4-BE49-F238E27FC236}">
                <a16:creationId xmlns:a16="http://schemas.microsoft.com/office/drawing/2014/main" id="{FEB755E3-ED90-5050-94BB-9B842ABE5CEA}"/>
              </a:ext>
            </a:extLst>
          </p:cNvPr>
          <p:cNvSpPr/>
          <p:nvPr/>
        </p:nvSpPr>
        <p:spPr>
          <a:xfrm>
            <a:off x="-1162048" y="2332312"/>
            <a:ext cx="1168400" cy="2360918"/>
          </a:xfrm>
          <a:custGeom>
            <a:avLst/>
            <a:gdLst>
              <a:gd name="connsiteX0" fmla="*/ 1168400 w 1168400"/>
              <a:gd name="connsiteY0" fmla="*/ 0 h 2360918"/>
              <a:gd name="connsiteX1" fmla="*/ 1168400 w 1168400"/>
              <a:gd name="connsiteY1" fmla="*/ 2360918 h 2360918"/>
              <a:gd name="connsiteX2" fmla="*/ 1060340 w 1168400"/>
              <a:gd name="connsiteY2" fmla="*/ 2355461 h 2360918"/>
              <a:gd name="connsiteX3" fmla="*/ 0 w 1168400"/>
              <a:gd name="connsiteY3" fmla="*/ 1180459 h 2360918"/>
              <a:gd name="connsiteX4" fmla="*/ 1060340 w 1168400"/>
              <a:gd name="connsiteY4" fmla="*/ 5457 h 236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400" h="2360918">
                <a:moveTo>
                  <a:pt x="1168400" y="0"/>
                </a:moveTo>
                <a:lnTo>
                  <a:pt x="1168400" y="2360918"/>
                </a:lnTo>
                <a:lnTo>
                  <a:pt x="1060340" y="2355461"/>
                </a:lnTo>
                <a:cubicBezTo>
                  <a:pt x="464762" y="2294977"/>
                  <a:pt x="0" y="1791994"/>
                  <a:pt x="0" y="1180459"/>
                </a:cubicBezTo>
                <a:cubicBezTo>
                  <a:pt x="0" y="568924"/>
                  <a:pt x="464762" y="65941"/>
                  <a:pt x="1060340" y="545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TextBox 47">
            <a:extLst>
              <a:ext uri="{FF2B5EF4-FFF2-40B4-BE49-F238E27FC236}">
                <a16:creationId xmlns:a16="http://schemas.microsoft.com/office/drawing/2014/main" id="{96E93CD1-3D96-9F9E-7DF1-82D3E44B7E33}"/>
              </a:ext>
            </a:extLst>
          </p:cNvPr>
          <p:cNvSpPr txBox="1"/>
          <p:nvPr/>
        </p:nvSpPr>
        <p:spPr>
          <a:xfrm rot="16200000">
            <a:off x="-1554377" y="3259539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Diskusjon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948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 animBg="1"/>
      <p:bldP spid="1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038E6734-F7ED-4197-AE1C-DE222063D26D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7FF06C6-EDB2-4E2A-B33F-9667DAB48738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D389168-73D4-4CCF-B806-15F4C9CFBC65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D36EBE0-2C84-494E-9C0B-54A6EFA86DA6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Tema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FE3F6E56-804E-434E-AD42-D62A42CB3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08D727C-49D3-4C59-91D3-816C0DD22E21}"/>
              </a:ext>
            </a:extLst>
          </p:cNvPr>
          <p:cNvGrpSpPr/>
          <p:nvPr/>
        </p:nvGrpSpPr>
        <p:grpSpPr>
          <a:xfrm>
            <a:off x="226788" y="-2"/>
            <a:ext cx="11447503" cy="6858000"/>
            <a:chOff x="213096" y="0"/>
            <a:chExt cx="11447503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369AF8C-7DC3-4D77-B3F1-5B8A444D2822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A173B44-EE6F-4236-9AB2-49524EA553D7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0A12D7-9F13-43EC-95DE-B85ADBCAA6B6}"/>
                </a:ext>
              </a:extLst>
            </p:cNvPr>
            <p:cNvSpPr txBox="1"/>
            <p:nvPr/>
          </p:nvSpPr>
          <p:spPr>
            <a:xfrm rot="16200000">
              <a:off x="10341391" y="31058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BA271034-9DEF-432C-A1F3-B6470D255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728BA24-99D1-4E44-98AC-50745A94AD6C}"/>
              </a:ext>
            </a:extLst>
          </p:cNvPr>
          <p:cNvGrpSpPr/>
          <p:nvPr/>
        </p:nvGrpSpPr>
        <p:grpSpPr>
          <a:xfrm>
            <a:off x="1184133" y="0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079FD4E-778D-428A-B08F-1B97893971C7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7DB4514-65BA-420D-BBB3-CCF0A5B397CB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4E9D2CC3-AE8C-4CF7-AC14-0BF3748D6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704DBF9-F2DF-4744-9CBE-8384BF790E0F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409FCBC-490E-4134-BE82-9429CE5AB00A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84E2370-4D03-4FD0-B29C-F763767296D4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05E43CA3-886C-4010-B3E2-837CCC6F5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87E322DA-3D39-4A36-A521-33E75DDBFF71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31F8BD9-F71B-4D2D-8A60-61BABDC384BB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470067C-2D0B-4A65-B940-C052473E9422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6B5D93C-8112-48DA-975B-9DDD27DEADD9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36FD3106-E967-44D6-AB4D-A0DA183F7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E930874-288B-4537-8AA6-A601044D9580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25CDF0F-0FD1-40B0-BD29-F7D200A3A066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02216B9-43DC-4135-9F3E-7EFEAD2EB420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29879508-5AD7-4FE2-AD55-8AF69ECDB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277CEC9-24C9-4B1D-964A-A216786A7724}"/>
              </a:ext>
            </a:extLst>
          </p:cNvPr>
          <p:cNvCxnSpPr/>
          <p:nvPr/>
        </p:nvCxnSpPr>
        <p:spPr>
          <a:xfrm>
            <a:off x="3850016" y="3623253"/>
            <a:ext cx="1966913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1840EDE-DF70-433F-86FE-A402BC5C2DDE}"/>
              </a:ext>
            </a:extLst>
          </p:cNvPr>
          <p:cNvGrpSpPr/>
          <p:nvPr/>
        </p:nvGrpSpPr>
        <p:grpSpPr>
          <a:xfrm>
            <a:off x="3638922" y="3517706"/>
            <a:ext cx="211094" cy="211094"/>
            <a:chOff x="1677812" y="4248152"/>
            <a:chExt cx="211094" cy="211094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43B84625-CD81-4477-AFEA-2D657FFA16C5}"/>
                </a:ext>
              </a:extLst>
            </p:cNvPr>
            <p:cNvSpPr/>
            <p:nvPr/>
          </p:nvSpPr>
          <p:spPr>
            <a:xfrm>
              <a:off x="1677812" y="4248152"/>
              <a:ext cx="211094" cy="2110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90BB5737-FB23-4CC2-81BC-52D57E7FB8E9}"/>
                </a:ext>
              </a:extLst>
            </p:cNvPr>
            <p:cNvSpPr/>
            <p:nvPr/>
          </p:nvSpPr>
          <p:spPr>
            <a:xfrm>
              <a:off x="1708100" y="4278440"/>
              <a:ext cx="150518" cy="150518"/>
            </a:xfrm>
            <a:prstGeom prst="ellipse">
              <a:avLst/>
            </a:pr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D5DAD85F-381F-4EA0-9781-3C23F8D9AC73}"/>
              </a:ext>
            </a:extLst>
          </p:cNvPr>
          <p:cNvCxnSpPr/>
          <p:nvPr/>
        </p:nvCxnSpPr>
        <p:spPr>
          <a:xfrm>
            <a:off x="5997735" y="3623253"/>
            <a:ext cx="1966913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76B67BC-401F-4EA8-8CBE-EEB8DFAA45A7}"/>
              </a:ext>
            </a:extLst>
          </p:cNvPr>
          <p:cNvGrpSpPr/>
          <p:nvPr/>
        </p:nvGrpSpPr>
        <p:grpSpPr>
          <a:xfrm>
            <a:off x="5816929" y="3517706"/>
            <a:ext cx="211094" cy="211094"/>
            <a:chOff x="3855819" y="4248152"/>
            <a:chExt cx="211094" cy="211094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A399A27A-C7E8-457C-9D90-A66A1BF1F76F}"/>
                </a:ext>
              </a:extLst>
            </p:cNvPr>
            <p:cNvSpPr/>
            <p:nvPr/>
          </p:nvSpPr>
          <p:spPr>
            <a:xfrm>
              <a:off x="3855819" y="4248152"/>
              <a:ext cx="211094" cy="2110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C4008114-54A1-42C2-9000-1CC3AE1D8927}"/>
                </a:ext>
              </a:extLst>
            </p:cNvPr>
            <p:cNvSpPr/>
            <p:nvPr/>
          </p:nvSpPr>
          <p:spPr>
            <a:xfrm>
              <a:off x="3886107" y="4278440"/>
              <a:ext cx="150518" cy="150518"/>
            </a:xfrm>
            <a:prstGeom prst="ellipse">
              <a:avLst/>
            </a:prstGeom>
            <a:solidFill>
              <a:srgbClr val="52C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90AD362-84BB-49C7-8C91-CDB895729924}"/>
              </a:ext>
            </a:extLst>
          </p:cNvPr>
          <p:cNvGrpSpPr/>
          <p:nvPr/>
        </p:nvGrpSpPr>
        <p:grpSpPr>
          <a:xfrm>
            <a:off x="7934360" y="3517706"/>
            <a:ext cx="211094" cy="211094"/>
            <a:chOff x="5973250" y="4248152"/>
            <a:chExt cx="211094" cy="211094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A32FB427-F316-4459-B06D-2A2B27FC7053}"/>
                </a:ext>
              </a:extLst>
            </p:cNvPr>
            <p:cNvSpPr/>
            <p:nvPr/>
          </p:nvSpPr>
          <p:spPr>
            <a:xfrm>
              <a:off x="5973250" y="4248152"/>
              <a:ext cx="211094" cy="2110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C35EF795-8B2D-4CD0-87FF-5756B089D921}"/>
                </a:ext>
              </a:extLst>
            </p:cNvPr>
            <p:cNvSpPr/>
            <p:nvPr/>
          </p:nvSpPr>
          <p:spPr>
            <a:xfrm>
              <a:off x="6003538" y="4278440"/>
              <a:ext cx="150518" cy="150518"/>
            </a:xfrm>
            <a:prstGeom prst="ellipse">
              <a:avLst/>
            </a:prstGeom>
            <a:solidFill>
              <a:srgbClr val="FEC6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E9582EE9-5831-4F6F-B29E-0BEB719C4F1E}"/>
              </a:ext>
            </a:extLst>
          </p:cNvPr>
          <p:cNvGrpSpPr/>
          <p:nvPr/>
        </p:nvGrpSpPr>
        <p:grpSpPr>
          <a:xfrm>
            <a:off x="2594536" y="4142156"/>
            <a:ext cx="2289049" cy="1748985"/>
            <a:chOff x="1514240" y="4816886"/>
            <a:chExt cx="2289049" cy="1748985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95C2AE9-E6EE-4572-8B9B-0A1C8899D6FE}"/>
                </a:ext>
              </a:extLst>
            </p:cNvPr>
            <p:cNvSpPr txBox="1"/>
            <p:nvPr/>
          </p:nvSpPr>
          <p:spPr>
            <a:xfrm>
              <a:off x="1514240" y="4816886"/>
              <a:ext cx="2289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1EEF1"/>
                  </a:solidFill>
                  <a:latin typeface="Tw Cen MT" panose="020B0602020104020603" pitchFamily="34" charset="0"/>
                </a:rPr>
                <a:t>HEADING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DC71A93-B148-4A8B-B0CA-4AD086FE8D7B}"/>
                </a:ext>
              </a:extLst>
            </p:cNvPr>
            <p:cNvSpPr txBox="1"/>
            <p:nvPr/>
          </p:nvSpPr>
          <p:spPr>
            <a:xfrm>
              <a:off x="1733898" y="5088543"/>
              <a:ext cx="196924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800" i="1" dirty="0">
                  <a:effectLst/>
                  <a:latin typeface="Calibri" panose="020F0502020204030204" pitchFamily="34" charset="0"/>
                </a:rPr>
                <a:t>Hvordan kan kunstig intelligens bidra til å forutse og forebygge kriminell aktivitet? </a:t>
              </a: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70B20FE2-BC47-4EB2-B7EA-CBE6F5B390D3}"/>
              </a:ext>
            </a:extLst>
          </p:cNvPr>
          <p:cNvSpPr txBox="1"/>
          <p:nvPr/>
        </p:nvSpPr>
        <p:spPr>
          <a:xfrm>
            <a:off x="2594536" y="3709155"/>
            <a:ext cx="2289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5969"/>
                </a:solidFill>
                <a:latin typeface="Tw Cen MT" panose="020B0602020104020603" pitchFamily="34" charset="0"/>
              </a:rPr>
              <a:t>1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EB19012-A13E-4E01-97E1-4BD9BE0B2C4A}"/>
              </a:ext>
            </a:extLst>
          </p:cNvPr>
          <p:cNvGrpSpPr/>
          <p:nvPr/>
        </p:nvGrpSpPr>
        <p:grpSpPr>
          <a:xfrm>
            <a:off x="4783446" y="4142156"/>
            <a:ext cx="2289049" cy="1933650"/>
            <a:chOff x="1514240" y="4816886"/>
            <a:chExt cx="2289049" cy="1933650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FF83314-6443-4064-B8AD-715FDF38C0B1}"/>
                </a:ext>
              </a:extLst>
            </p:cNvPr>
            <p:cNvSpPr txBox="1"/>
            <p:nvPr/>
          </p:nvSpPr>
          <p:spPr>
            <a:xfrm>
              <a:off x="1514240" y="4816886"/>
              <a:ext cx="2289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1EEF1"/>
                  </a:solidFill>
                  <a:latin typeface="Tw Cen MT" panose="020B0602020104020603" pitchFamily="34" charset="0"/>
                </a:rPr>
                <a:t>HEADING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FB0129A-D09E-4693-96AE-20F4A2C31E42}"/>
                </a:ext>
              </a:extLst>
            </p:cNvPr>
            <p:cNvSpPr txBox="1"/>
            <p:nvPr/>
          </p:nvSpPr>
          <p:spPr>
            <a:xfrm>
              <a:off x="1733898" y="5088543"/>
              <a:ext cx="1972329" cy="166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800" i="1" dirty="0">
                  <a:effectLst/>
                  <a:latin typeface="Calibri" panose="020F0502020204030204" pitchFamily="34" charset="0"/>
                </a:rPr>
                <a:t>Hva er de etiske konsekvensene av å implementere AI for å bekjempe kriminalitet? </a:t>
              </a:r>
            </a:p>
            <a:p>
              <a:pPr algn="ctr"/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sp>
        <p:nvSpPr>
          <p:cNvPr id="114" name="TextBox 113">
            <a:extLst>
              <a:ext uri="{FF2B5EF4-FFF2-40B4-BE49-F238E27FC236}">
                <a16:creationId xmlns:a16="http://schemas.microsoft.com/office/drawing/2014/main" id="{B58D17C2-3595-44AD-9D77-27C29A8030BC}"/>
              </a:ext>
            </a:extLst>
          </p:cNvPr>
          <p:cNvSpPr txBox="1"/>
          <p:nvPr/>
        </p:nvSpPr>
        <p:spPr>
          <a:xfrm>
            <a:off x="4783446" y="3709155"/>
            <a:ext cx="2289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52CBBE"/>
                </a:solidFill>
                <a:latin typeface="Tw Cen MT" panose="020B0602020104020603" pitchFamily="34" charset="0"/>
              </a:rPr>
              <a:t>2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15D3786-3CB0-4D98-9C2D-11D4FBA5EAB9}"/>
              </a:ext>
            </a:extLst>
          </p:cNvPr>
          <p:cNvGrpSpPr/>
          <p:nvPr/>
        </p:nvGrpSpPr>
        <p:grpSpPr>
          <a:xfrm>
            <a:off x="6912585" y="4142156"/>
            <a:ext cx="2289049" cy="1379653"/>
            <a:chOff x="1514240" y="4816886"/>
            <a:chExt cx="2289049" cy="1379653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72131EC-94E6-4982-85F7-903D6FA72171}"/>
                </a:ext>
              </a:extLst>
            </p:cNvPr>
            <p:cNvSpPr txBox="1"/>
            <p:nvPr/>
          </p:nvSpPr>
          <p:spPr>
            <a:xfrm>
              <a:off x="1514240" y="4816886"/>
              <a:ext cx="2289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1EEF1"/>
                  </a:solidFill>
                  <a:latin typeface="Tw Cen MT" panose="020B0602020104020603" pitchFamily="34" charset="0"/>
                </a:rPr>
                <a:t>HEADING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60C2261-B057-44FB-B300-F0F52E3F90C0}"/>
                </a:ext>
              </a:extLst>
            </p:cNvPr>
            <p:cNvSpPr txBox="1"/>
            <p:nvPr/>
          </p:nvSpPr>
          <p:spPr>
            <a:xfrm>
              <a:off x="1733898" y="5088543"/>
              <a:ext cx="184973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800" i="1" dirty="0">
                  <a:effectLst/>
                  <a:latin typeface="Calibri" panose="020F0502020204030204" pitchFamily="34" charset="0"/>
                </a:rPr>
                <a:t>Kan teknologien stoppes av personvern? </a:t>
              </a:r>
            </a:p>
            <a:p>
              <a:pPr algn="ctr"/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D8562F22-E78F-4DD5-9BBD-EEAB69C0B365}"/>
              </a:ext>
            </a:extLst>
          </p:cNvPr>
          <p:cNvSpPr txBox="1"/>
          <p:nvPr/>
        </p:nvSpPr>
        <p:spPr>
          <a:xfrm>
            <a:off x="6912585" y="3709155"/>
            <a:ext cx="2289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EC630"/>
                </a:solidFill>
                <a:latin typeface="Tw Cen MT" panose="020B0602020104020603" pitchFamily="34" charset="0"/>
              </a:rPr>
              <a:t>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11450F4-A7BD-494E-BD71-C6C5EB8D03D1}"/>
              </a:ext>
            </a:extLst>
          </p:cNvPr>
          <p:cNvGrpSpPr/>
          <p:nvPr/>
        </p:nvGrpSpPr>
        <p:grpSpPr>
          <a:xfrm>
            <a:off x="3101220" y="1755914"/>
            <a:ext cx="1275682" cy="1275682"/>
            <a:chOff x="3063120" y="1755914"/>
            <a:chExt cx="1275682" cy="1275682"/>
          </a:xfrm>
        </p:grpSpPr>
        <p:sp>
          <p:nvSpPr>
            <p:cNvPr id="120" name="Teardrop 119">
              <a:extLst>
                <a:ext uri="{FF2B5EF4-FFF2-40B4-BE49-F238E27FC236}">
                  <a16:creationId xmlns:a16="http://schemas.microsoft.com/office/drawing/2014/main" id="{5E489B47-B2BB-4EFB-8EC4-21C10615E463}"/>
                </a:ext>
              </a:extLst>
            </p:cNvPr>
            <p:cNvSpPr/>
            <p:nvPr/>
          </p:nvSpPr>
          <p:spPr>
            <a:xfrm rot="8100000">
              <a:off x="3063120" y="1755914"/>
              <a:ext cx="1275682" cy="1275682"/>
            </a:xfrm>
            <a:prstGeom prst="teardrop">
              <a:avLst>
                <a:gd name="adj" fmla="val 109962"/>
              </a:avLst>
            </a:pr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62B435C-D1B2-4C1C-B995-8D888E87C5D7}"/>
                </a:ext>
              </a:extLst>
            </p:cNvPr>
            <p:cNvSpPr/>
            <p:nvPr/>
          </p:nvSpPr>
          <p:spPr>
            <a:xfrm>
              <a:off x="3257469" y="1948912"/>
              <a:ext cx="889686" cy="8896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1" name="Picture 130" descr="Spørsmålstegn med heldekkende fyll">
              <a:extLst>
                <a:ext uri="{FF2B5EF4-FFF2-40B4-BE49-F238E27FC236}">
                  <a16:creationId xmlns:a16="http://schemas.microsoft.com/office/drawing/2014/main" id="{262C0D94-FE17-421D-AA32-BD4AFE13E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86697" y="2066644"/>
              <a:ext cx="627390" cy="62739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91C1607-C8B7-4B99-9DC5-3321A9E92D49}"/>
              </a:ext>
            </a:extLst>
          </p:cNvPr>
          <p:cNvGrpSpPr/>
          <p:nvPr/>
        </p:nvGrpSpPr>
        <p:grpSpPr>
          <a:xfrm>
            <a:off x="5280540" y="1755914"/>
            <a:ext cx="1275682" cy="1275682"/>
            <a:chOff x="5242440" y="1755914"/>
            <a:chExt cx="1275682" cy="1275682"/>
          </a:xfrm>
        </p:grpSpPr>
        <p:sp>
          <p:nvSpPr>
            <p:cNvPr id="124" name="Teardrop 123">
              <a:extLst>
                <a:ext uri="{FF2B5EF4-FFF2-40B4-BE49-F238E27FC236}">
                  <a16:creationId xmlns:a16="http://schemas.microsoft.com/office/drawing/2014/main" id="{A44D7BEA-70F0-4773-A72C-A5B9951D3536}"/>
                </a:ext>
              </a:extLst>
            </p:cNvPr>
            <p:cNvSpPr/>
            <p:nvPr/>
          </p:nvSpPr>
          <p:spPr>
            <a:xfrm rot="8100000">
              <a:off x="5242440" y="1755914"/>
              <a:ext cx="1275682" cy="1275682"/>
            </a:xfrm>
            <a:prstGeom prst="teardrop">
              <a:avLst>
                <a:gd name="adj" fmla="val 109962"/>
              </a:avLst>
            </a:prstGeom>
            <a:solidFill>
              <a:srgbClr val="52C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1431DABB-47B8-4640-BD39-9CC7E2CDA115}"/>
                </a:ext>
              </a:extLst>
            </p:cNvPr>
            <p:cNvSpPr/>
            <p:nvPr/>
          </p:nvSpPr>
          <p:spPr>
            <a:xfrm>
              <a:off x="5436789" y="1948912"/>
              <a:ext cx="889686" cy="8896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2" name="Picture 131" descr="Spørsmålstegn med heldekkende fyll">
              <a:extLst>
                <a:ext uri="{FF2B5EF4-FFF2-40B4-BE49-F238E27FC236}">
                  <a16:creationId xmlns:a16="http://schemas.microsoft.com/office/drawing/2014/main" id="{B5EEDA48-5891-495E-A9A5-8AEE83947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565682" y="2061164"/>
              <a:ext cx="659144" cy="65914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A807BE1-996E-4364-AC05-CAC8C826377C}"/>
              </a:ext>
            </a:extLst>
          </p:cNvPr>
          <p:cNvGrpSpPr/>
          <p:nvPr/>
        </p:nvGrpSpPr>
        <p:grpSpPr>
          <a:xfrm>
            <a:off x="7391281" y="1755914"/>
            <a:ext cx="1275682" cy="1275682"/>
            <a:chOff x="7353181" y="1755914"/>
            <a:chExt cx="1275682" cy="1275682"/>
          </a:xfrm>
        </p:grpSpPr>
        <p:sp>
          <p:nvSpPr>
            <p:cNvPr id="128" name="Teardrop 127">
              <a:extLst>
                <a:ext uri="{FF2B5EF4-FFF2-40B4-BE49-F238E27FC236}">
                  <a16:creationId xmlns:a16="http://schemas.microsoft.com/office/drawing/2014/main" id="{76257F1B-992C-4717-A6A2-EDE25A4F31C3}"/>
                </a:ext>
              </a:extLst>
            </p:cNvPr>
            <p:cNvSpPr/>
            <p:nvPr/>
          </p:nvSpPr>
          <p:spPr>
            <a:xfrm rot="8100000">
              <a:off x="7353181" y="1755914"/>
              <a:ext cx="1275682" cy="1275682"/>
            </a:xfrm>
            <a:prstGeom prst="teardrop">
              <a:avLst>
                <a:gd name="adj" fmla="val 109962"/>
              </a:avLst>
            </a:prstGeom>
            <a:solidFill>
              <a:srgbClr val="FEC6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CBB174F9-BA66-486F-BC62-F2720CED100C}"/>
                </a:ext>
              </a:extLst>
            </p:cNvPr>
            <p:cNvSpPr/>
            <p:nvPr/>
          </p:nvSpPr>
          <p:spPr>
            <a:xfrm>
              <a:off x="7547530" y="1948912"/>
              <a:ext cx="889686" cy="8896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3" name="Picture 132" descr="Spørsmålstegn med heldekkende fyll">
              <a:extLst>
                <a:ext uri="{FF2B5EF4-FFF2-40B4-BE49-F238E27FC236}">
                  <a16:creationId xmlns:a16="http://schemas.microsoft.com/office/drawing/2014/main" id="{58BE45EE-A44E-41D8-8C13-099C1F70E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648667" y="2048456"/>
              <a:ext cx="684560" cy="684560"/>
            </a:xfrm>
            <a:prstGeom prst="rect">
              <a:avLst/>
            </a:prstGeom>
          </p:spPr>
        </p:pic>
      </p:grpSp>
      <p:sp>
        <p:nvSpPr>
          <p:cNvPr id="7" name="TextBox 57">
            <a:extLst>
              <a:ext uri="{FF2B5EF4-FFF2-40B4-BE49-F238E27FC236}">
                <a16:creationId xmlns:a16="http://schemas.microsoft.com/office/drawing/2014/main" id="{5639773C-0383-4C6B-54D7-ED818252F391}"/>
              </a:ext>
            </a:extLst>
          </p:cNvPr>
          <p:cNvSpPr txBox="1"/>
          <p:nvPr/>
        </p:nvSpPr>
        <p:spPr>
          <a:xfrm rot="16200000">
            <a:off x="9970024" y="3220383"/>
            <a:ext cx="2840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0EEF0"/>
                </a:solidFill>
                <a:latin typeface="Tw Cen MT" panose="020B0602020104020603" pitchFamily="34" charset="0"/>
              </a:rPr>
              <a:t>Idémyldring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id="{BF11993F-5A3C-8FA6-22C6-7547B312E2FF}"/>
              </a:ext>
            </a:extLst>
          </p:cNvPr>
          <p:cNvSpPr txBox="1"/>
          <p:nvPr/>
        </p:nvSpPr>
        <p:spPr>
          <a:xfrm rot="16200000">
            <a:off x="9078074" y="3286384"/>
            <a:ext cx="362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solidFill>
                  <a:srgbClr val="F0EEF0"/>
                </a:solidFill>
                <a:latin typeface="Tw Cen MT" panose="020B0602020104020603" pitchFamily="34" charset="0"/>
              </a:rPr>
              <a:t>Problemstilling</a:t>
            </a:r>
            <a:endParaRPr lang="nb-NO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TextBox 36">
            <a:extLst>
              <a:ext uri="{FF2B5EF4-FFF2-40B4-BE49-F238E27FC236}">
                <a16:creationId xmlns:a16="http://schemas.microsoft.com/office/drawing/2014/main" id="{4F04EEB9-69FE-84E6-83E2-93A50285D8B1}"/>
              </a:ext>
            </a:extLst>
          </p:cNvPr>
          <p:cNvSpPr txBox="1"/>
          <p:nvPr/>
        </p:nvSpPr>
        <p:spPr>
          <a:xfrm rot="16200000">
            <a:off x="320504" y="3189608"/>
            <a:ext cx="199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Prosess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10" name="TextBox 42">
            <a:extLst>
              <a:ext uri="{FF2B5EF4-FFF2-40B4-BE49-F238E27FC236}">
                <a16:creationId xmlns:a16="http://schemas.microsoft.com/office/drawing/2014/main" id="{3251DAC3-3EBC-AA0B-B15F-A058B45D5367}"/>
              </a:ext>
            </a:extLst>
          </p:cNvPr>
          <p:cNvSpPr txBox="1"/>
          <p:nvPr/>
        </p:nvSpPr>
        <p:spPr>
          <a:xfrm rot="16200000">
            <a:off x="-265419" y="3189609"/>
            <a:ext cx="199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Metoder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11" name="TextBox 47">
            <a:extLst>
              <a:ext uri="{FF2B5EF4-FFF2-40B4-BE49-F238E27FC236}">
                <a16:creationId xmlns:a16="http://schemas.microsoft.com/office/drawing/2014/main" id="{FA6E16A1-E2FD-60F8-171D-1FF853F6F1AD}"/>
              </a:ext>
            </a:extLst>
          </p:cNvPr>
          <p:cNvSpPr txBox="1"/>
          <p:nvPr/>
        </p:nvSpPr>
        <p:spPr>
          <a:xfrm rot="16200000">
            <a:off x="-1020532" y="3189604"/>
            <a:ext cx="2590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Funn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5" name="Rectangle 76">
            <a:extLst>
              <a:ext uri="{FF2B5EF4-FFF2-40B4-BE49-F238E27FC236}">
                <a16:creationId xmlns:a16="http://schemas.microsoft.com/office/drawing/2014/main" id="{0F14DD18-5065-6227-67CA-6D534F956111}"/>
              </a:ext>
            </a:extLst>
          </p:cNvPr>
          <p:cNvSpPr/>
          <p:nvPr/>
        </p:nvSpPr>
        <p:spPr>
          <a:xfrm>
            <a:off x="-9942866" y="0"/>
            <a:ext cx="9923504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72">
            <a:extLst>
              <a:ext uri="{FF2B5EF4-FFF2-40B4-BE49-F238E27FC236}">
                <a16:creationId xmlns:a16="http://schemas.microsoft.com/office/drawing/2014/main" id="{3B76F567-779E-C210-2B8C-B9F7D219EB81}"/>
              </a:ext>
            </a:extLst>
          </p:cNvPr>
          <p:cNvSpPr/>
          <p:nvPr/>
        </p:nvSpPr>
        <p:spPr>
          <a:xfrm>
            <a:off x="-1162048" y="2332312"/>
            <a:ext cx="1168400" cy="2360918"/>
          </a:xfrm>
          <a:custGeom>
            <a:avLst/>
            <a:gdLst>
              <a:gd name="connsiteX0" fmla="*/ 1168400 w 1168400"/>
              <a:gd name="connsiteY0" fmla="*/ 0 h 2360918"/>
              <a:gd name="connsiteX1" fmla="*/ 1168400 w 1168400"/>
              <a:gd name="connsiteY1" fmla="*/ 2360918 h 2360918"/>
              <a:gd name="connsiteX2" fmla="*/ 1060340 w 1168400"/>
              <a:gd name="connsiteY2" fmla="*/ 2355461 h 2360918"/>
              <a:gd name="connsiteX3" fmla="*/ 0 w 1168400"/>
              <a:gd name="connsiteY3" fmla="*/ 1180459 h 2360918"/>
              <a:gd name="connsiteX4" fmla="*/ 1060340 w 1168400"/>
              <a:gd name="connsiteY4" fmla="*/ 5457 h 236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400" h="2360918">
                <a:moveTo>
                  <a:pt x="1168400" y="0"/>
                </a:moveTo>
                <a:lnTo>
                  <a:pt x="1168400" y="2360918"/>
                </a:lnTo>
                <a:lnTo>
                  <a:pt x="1060340" y="2355461"/>
                </a:lnTo>
                <a:cubicBezTo>
                  <a:pt x="464762" y="2294977"/>
                  <a:pt x="0" y="1791994"/>
                  <a:pt x="0" y="1180459"/>
                </a:cubicBezTo>
                <a:cubicBezTo>
                  <a:pt x="0" y="568924"/>
                  <a:pt x="464762" y="65941"/>
                  <a:pt x="1060340" y="545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47">
            <a:extLst>
              <a:ext uri="{FF2B5EF4-FFF2-40B4-BE49-F238E27FC236}">
                <a16:creationId xmlns:a16="http://schemas.microsoft.com/office/drawing/2014/main" id="{E1584932-921F-A10A-0322-F78642278997}"/>
              </a:ext>
            </a:extLst>
          </p:cNvPr>
          <p:cNvSpPr txBox="1"/>
          <p:nvPr/>
        </p:nvSpPr>
        <p:spPr>
          <a:xfrm rot="16200000">
            <a:off x="-1552857" y="3281758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Diskusjon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499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5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25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4" grpId="0"/>
      <p:bldP spid="1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10781169-B7A4-446E-BD33-B9650367A7F9}"/>
              </a:ext>
            </a:extLst>
          </p:cNvPr>
          <p:cNvGrpSpPr/>
          <p:nvPr/>
        </p:nvGrpSpPr>
        <p:grpSpPr>
          <a:xfrm>
            <a:off x="-301559" y="113424"/>
            <a:ext cx="12493559" cy="6858000"/>
            <a:chOff x="-290920" y="0"/>
            <a:chExt cx="12493559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ED3AF08-30FC-4AFF-9C5C-99D0A7099514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AF1FBA-9557-484A-B305-EE590A192E96}"/>
                </a:ext>
              </a:extLst>
            </p:cNvPr>
            <p:cNvSpPr/>
            <p:nvPr/>
          </p:nvSpPr>
          <p:spPr>
            <a:xfrm>
              <a:off x="11012420" y="2452717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07E3AA2-679E-4924-AC1B-FE6C3A02C251}"/>
                </a:ext>
              </a:extLst>
            </p:cNvPr>
            <p:cNvSpPr txBox="1"/>
            <p:nvPr/>
          </p:nvSpPr>
          <p:spPr>
            <a:xfrm rot="16200000">
              <a:off x="10883431" y="3271062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Tema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CD9846FC-755F-4A0E-BAD3-A5D51C0E1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00A67C9-4929-4EFF-9CB6-292640CD2738}"/>
              </a:ext>
            </a:extLst>
          </p:cNvPr>
          <p:cNvGrpSpPr/>
          <p:nvPr/>
        </p:nvGrpSpPr>
        <p:grpSpPr>
          <a:xfrm>
            <a:off x="239680" y="211789"/>
            <a:ext cx="11447501" cy="6858000"/>
            <a:chOff x="213096" y="0"/>
            <a:chExt cx="11447501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E8CDB02-4760-4298-BC44-93A18EB02F13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7C0FD50-5E69-463E-A01B-65E9D864A386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60B383F7-52C5-4FB7-AEC3-35A48D735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F7667A6-1C16-4F0A-A162-61BD16E6BE6B}"/>
              </a:ext>
            </a:extLst>
          </p:cNvPr>
          <p:cNvGrpSpPr/>
          <p:nvPr/>
        </p:nvGrpSpPr>
        <p:grpSpPr>
          <a:xfrm>
            <a:off x="1181846" y="240852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E8C29A9-4AAB-442C-A7A4-40DCCE0A9694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1520FE7-5699-4290-9C3C-51E0C60ECC6B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0376C61F-147B-441E-B32E-45D5BC1B6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70D3F9-D583-4ACD-8480-0F4A65ED3C83}"/>
              </a:ext>
            </a:extLst>
          </p:cNvPr>
          <p:cNvGrpSpPr/>
          <p:nvPr/>
        </p:nvGrpSpPr>
        <p:grpSpPr>
          <a:xfrm>
            <a:off x="1133634" y="288826"/>
            <a:ext cx="9574094" cy="6858000"/>
            <a:chOff x="491575" y="0"/>
            <a:chExt cx="9574094" cy="6858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21108FC-08B5-45CC-AB47-1104119B25FD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6A47C8C-7F88-484E-817B-572BEDC2BC69}"/>
                </a:ext>
              </a:extLst>
            </p:cNvPr>
            <p:cNvSpPr/>
            <p:nvPr/>
          </p:nvSpPr>
          <p:spPr>
            <a:xfrm>
              <a:off x="8897269" y="22843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7044FAB-DB4A-4E59-B111-8CA4168E7FA4}"/>
              </a:ext>
            </a:extLst>
          </p:cNvPr>
          <p:cNvGrpSpPr/>
          <p:nvPr/>
        </p:nvGrpSpPr>
        <p:grpSpPr>
          <a:xfrm>
            <a:off x="-7611328" y="194878"/>
            <a:ext cx="8692331" cy="6858000"/>
            <a:chOff x="718505" y="-1"/>
            <a:chExt cx="8692331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24F072A-08CC-4CC6-B5EF-C1833A244FA3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3C6C4A9-8B6A-429B-980E-26CD0C3A573E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0E31D48-090A-4A9C-AF5C-4B0C49C47C7D}"/>
              </a:ext>
            </a:extLst>
          </p:cNvPr>
          <p:cNvGrpSpPr/>
          <p:nvPr/>
        </p:nvGrpSpPr>
        <p:grpSpPr>
          <a:xfrm>
            <a:off x="-9318315" y="185933"/>
            <a:ext cx="9925530" cy="6858000"/>
            <a:chOff x="-9057855" y="-1"/>
            <a:chExt cx="9925530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A79A714-CB74-4EFD-9BC1-A7F2F993842A}"/>
                </a:ext>
              </a:extLst>
            </p:cNvPr>
            <p:cNvSpPr/>
            <p:nvPr/>
          </p:nvSpPr>
          <p:spPr>
            <a:xfrm>
              <a:off x="-9057855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006C60A-833A-41C2-A553-8132E7B3A7DB}"/>
                </a:ext>
              </a:extLst>
            </p:cNvPr>
            <p:cNvSpPr/>
            <p:nvPr/>
          </p:nvSpPr>
          <p:spPr>
            <a:xfrm>
              <a:off x="-300725" y="23548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0F8A56B9-A504-4035-8439-53ED4617B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5E2E5DE-DB63-4888-A16C-FBB53DF5105F}"/>
              </a:ext>
            </a:extLst>
          </p:cNvPr>
          <p:cNvGrpSpPr/>
          <p:nvPr/>
        </p:nvGrpSpPr>
        <p:grpSpPr>
          <a:xfrm>
            <a:off x="1754101" y="1330800"/>
            <a:ext cx="4044345" cy="3786095"/>
            <a:chOff x="6191192" y="4416136"/>
            <a:chExt cx="3048141" cy="1502590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A72104E9-D31B-4FE5-8105-9C439D743046}"/>
                </a:ext>
              </a:extLst>
            </p:cNvPr>
            <p:cNvSpPr txBox="1"/>
            <p:nvPr/>
          </p:nvSpPr>
          <p:spPr>
            <a:xfrm>
              <a:off x="6392877" y="4416136"/>
              <a:ext cx="2644771" cy="329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4800" dirty="0">
                <a:solidFill>
                  <a:srgbClr val="EE9524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C9848EF-A792-46BC-8A1A-95DC4C6A8499}"/>
                </a:ext>
              </a:extLst>
            </p:cNvPr>
            <p:cNvSpPr txBox="1"/>
            <p:nvPr/>
          </p:nvSpPr>
          <p:spPr>
            <a:xfrm>
              <a:off x="6272001" y="4740970"/>
              <a:ext cx="2644771" cy="1177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n-US" sz="3200" dirty="0" err="1">
                  <a:latin typeface="Tw Cen MT" panose="020B0602020104020603" pitchFamily="34" charset="0"/>
                </a:rPr>
                <a:t>Teori</a:t>
              </a:r>
              <a:r>
                <a:rPr lang="en-US" sz="3200" dirty="0">
                  <a:latin typeface="Tw Cen MT" panose="020B0602020104020603" pitchFamily="34" charset="0"/>
                </a:rPr>
                <a:t> </a:t>
              </a:r>
              <a:r>
                <a:rPr lang="en-US" sz="3200" dirty="0" err="1">
                  <a:latin typeface="Tw Cen MT" panose="020B0602020104020603" pitchFamily="34" charset="0"/>
                </a:rPr>
                <a:t>diskusjon</a:t>
              </a:r>
              <a:endParaRPr lang="en-US" sz="3200" dirty="0">
                <a:latin typeface="Tw Cen MT" panose="020B0602020104020603" pitchFamily="34" charset="0"/>
              </a:endParaRPr>
            </a:p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n-US" sz="3200" dirty="0" err="1">
                  <a:latin typeface="Tw Cen MT" panose="020B0602020104020603" pitchFamily="34" charset="0"/>
                </a:rPr>
                <a:t>Datainnsamling</a:t>
              </a:r>
              <a:endParaRPr lang="en-US" sz="3200" dirty="0">
                <a:latin typeface="Tw Cen MT" panose="020B0602020104020603" pitchFamily="34" charset="0"/>
              </a:endParaRPr>
            </a:p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n-US" sz="3200" dirty="0" err="1">
                  <a:latin typeface="Tw Cen MT" panose="020B0602020104020603" pitchFamily="34" charset="0"/>
                </a:rPr>
                <a:t>Analyse</a:t>
              </a:r>
              <a:r>
                <a:rPr lang="en-US" sz="3200" dirty="0">
                  <a:latin typeface="Tw Cen MT" panose="020B0602020104020603" pitchFamily="34" charset="0"/>
                </a:rPr>
                <a:t> av </a:t>
              </a:r>
              <a:r>
                <a:rPr lang="en-US" sz="3200" dirty="0" err="1">
                  <a:latin typeface="Tw Cen MT" panose="020B0602020104020603" pitchFamily="34" charset="0"/>
                </a:rPr>
                <a:t>funn</a:t>
              </a:r>
              <a:endParaRPr lang="en-US" sz="3200" dirty="0">
                <a:latin typeface="Tw Cen MT" panose="020B0602020104020603" pitchFamily="34" charset="0"/>
              </a:endParaRPr>
            </a:p>
            <a:p>
              <a:pPr marL="285750" indent="-285750">
                <a:lnSpc>
                  <a:spcPct val="150000"/>
                </a:lnSpc>
                <a:buFontTx/>
                <a:buChar char="-"/>
              </a:pPr>
              <a:r>
                <a:rPr lang="en-US" sz="3200" dirty="0" err="1">
                  <a:latin typeface="Tw Cen MT" panose="020B0602020104020603" pitchFamily="34" charset="0"/>
                </a:rPr>
                <a:t>Konklusjon</a:t>
              </a:r>
              <a:endParaRPr lang="en-US" sz="3200" dirty="0">
                <a:latin typeface="Tw Cen MT" panose="020B0602020104020603" pitchFamily="34" charset="0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C21C292-71CC-48CF-BD5C-47D7BFAC5B36}"/>
                </a:ext>
              </a:extLst>
            </p:cNvPr>
            <p:cNvSpPr txBox="1"/>
            <p:nvPr/>
          </p:nvSpPr>
          <p:spPr>
            <a:xfrm>
              <a:off x="6191192" y="5222359"/>
              <a:ext cx="3048141" cy="205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sp>
        <p:nvSpPr>
          <p:cNvPr id="2" name="TextBox 57">
            <a:extLst>
              <a:ext uri="{FF2B5EF4-FFF2-40B4-BE49-F238E27FC236}">
                <a16:creationId xmlns:a16="http://schemas.microsoft.com/office/drawing/2014/main" id="{2E6114CC-C503-9912-7C26-39A6A626DABB}"/>
              </a:ext>
            </a:extLst>
          </p:cNvPr>
          <p:cNvSpPr txBox="1"/>
          <p:nvPr/>
        </p:nvSpPr>
        <p:spPr>
          <a:xfrm rot="16200000">
            <a:off x="9949714" y="3377463"/>
            <a:ext cx="2840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0EEF0"/>
                </a:solidFill>
                <a:latin typeface="Tw Cen MT" panose="020B0602020104020603" pitchFamily="34" charset="0"/>
              </a:rPr>
              <a:t>Idémyldring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TextBox 31">
            <a:extLst>
              <a:ext uri="{FF2B5EF4-FFF2-40B4-BE49-F238E27FC236}">
                <a16:creationId xmlns:a16="http://schemas.microsoft.com/office/drawing/2014/main" id="{FFC04CE0-80F4-0DD8-3CB1-0F4351E6471A}"/>
              </a:ext>
            </a:extLst>
          </p:cNvPr>
          <p:cNvSpPr txBox="1"/>
          <p:nvPr/>
        </p:nvSpPr>
        <p:spPr>
          <a:xfrm rot="16200000">
            <a:off x="9085009" y="3491069"/>
            <a:ext cx="362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solidFill>
                  <a:srgbClr val="F0EEF0"/>
                </a:solidFill>
                <a:latin typeface="Tw Cen MT" panose="020B0602020104020603" pitchFamily="34" charset="0"/>
              </a:rPr>
              <a:t>Problemstilling</a:t>
            </a:r>
            <a:endParaRPr lang="nb-NO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TextBox 36">
            <a:extLst>
              <a:ext uri="{FF2B5EF4-FFF2-40B4-BE49-F238E27FC236}">
                <a16:creationId xmlns:a16="http://schemas.microsoft.com/office/drawing/2014/main" id="{E7065433-44EB-2599-FF8B-287DD6C1C700}"/>
              </a:ext>
            </a:extLst>
          </p:cNvPr>
          <p:cNvSpPr txBox="1"/>
          <p:nvPr/>
        </p:nvSpPr>
        <p:spPr>
          <a:xfrm rot="16200000">
            <a:off x="9342342" y="3454908"/>
            <a:ext cx="199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Prosess</a:t>
            </a:r>
            <a:endParaRPr lang="en-US" sz="40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5" name="TextBox 42">
            <a:extLst>
              <a:ext uri="{FF2B5EF4-FFF2-40B4-BE49-F238E27FC236}">
                <a16:creationId xmlns:a16="http://schemas.microsoft.com/office/drawing/2014/main" id="{F0D67978-41EE-988B-175F-591175829578}"/>
              </a:ext>
            </a:extLst>
          </p:cNvPr>
          <p:cNvSpPr txBox="1"/>
          <p:nvPr/>
        </p:nvSpPr>
        <p:spPr>
          <a:xfrm rot="16200000">
            <a:off x="-168086" y="3435585"/>
            <a:ext cx="199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Metoder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6" name="TextBox 47">
            <a:extLst>
              <a:ext uri="{FF2B5EF4-FFF2-40B4-BE49-F238E27FC236}">
                <a16:creationId xmlns:a16="http://schemas.microsoft.com/office/drawing/2014/main" id="{FA247025-E428-9307-301E-D3FCDD9476FD}"/>
              </a:ext>
            </a:extLst>
          </p:cNvPr>
          <p:cNvSpPr txBox="1"/>
          <p:nvPr/>
        </p:nvSpPr>
        <p:spPr>
          <a:xfrm rot="16200000">
            <a:off x="-930259" y="3432174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Funn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7" name="Rectangle 76">
            <a:extLst>
              <a:ext uri="{FF2B5EF4-FFF2-40B4-BE49-F238E27FC236}">
                <a16:creationId xmlns:a16="http://schemas.microsoft.com/office/drawing/2014/main" id="{7EBFDBBC-F4C1-CA76-05E4-B14F0B550D63}"/>
              </a:ext>
            </a:extLst>
          </p:cNvPr>
          <p:cNvSpPr/>
          <p:nvPr/>
        </p:nvSpPr>
        <p:spPr>
          <a:xfrm>
            <a:off x="-9790905" y="176988"/>
            <a:ext cx="9923504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72">
            <a:extLst>
              <a:ext uri="{FF2B5EF4-FFF2-40B4-BE49-F238E27FC236}">
                <a16:creationId xmlns:a16="http://schemas.microsoft.com/office/drawing/2014/main" id="{CB5BD12B-4D62-2D10-23FD-7EF51B3418F0}"/>
              </a:ext>
            </a:extLst>
          </p:cNvPr>
          <p:cNvSpPr/>
          <p:nvPr/>
        </p:nvSpPr>
        <p:spPr>
          <a:xfrm>
            <a:off x="-1036767" y="2506395"/>
            <a:ext cx="1168400" cy="2360918"/>
          </a:xfrm>
          <a:custGeom>
            <a:avLst/>
            <a:gdLst>
              <a:gd name="connsiteX0" fmla="*/ 1168400 w 1168400"/>
              <a:gd name="connsiteY0" fmla="*/ 0 h 2360918"/>
              <a:gd name="connsiteX1" fmla="*/ 1168400 w 1168400"/>
              <a:gd name="connsiteY1" fmla="*/ 2360918 h 2360918"/>
              <a:gd name="connsiteX2" fmla="*/ 1060340 w 1168400"/>
              <a:gd name="connsiteY2" fmla="*/ 2355461 h 2360918"/>
              <a:gd name="connsiteX3" fmla="*/ 0 w 1168400"/>
              <a:gd name="connsiteY3" fmla="*/ 1180459 h 2360918"/>
              <a:gd name="connsiteX4" fmla="*/ 1060340 w 1168400"/>
              <a:gd name="connsiteY4" fmla="*/ 5457 h 236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400" h="2360918">
                <a:moveTo>
                  <a:pt x="1168400" y="0"/>
                </a:moveTo>
                <a:lnTo>
                  <a:pt x="1168400" y="2360918"/>
                </a:lnTo>
                <a:lnTo>
                  <a:pt x="1060340" y="2355461"/>
                </a:lnTo>
                <a:cubicBezTo>
                  <a:pt x="464762" y="2294977"/>
                  <a:pt x="0" y="1791994"/>
                  <a:pt x="0" y="1180459"/>
                </a:cubicBezTo>
                <a:cubicBezTo>
                  <a:pt x="0" y="568924"/>
                  <a:pt x="464762" y="65941"/>
                  <a:pt x="1060340" y="545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Box 47">
            <a:extLst>
              <a:ext uri="{FF2B5EF4-FFF2-40B4-BE49-F238E27FC236}">
                <a16:creationId xmlns:a16="http://schemas.microsoft.com/office/drawing/2014/main" id="{A715392C-4841-E317-25F5-6EC141C7130D}"/>
              </a:ext>
            </a:extLst>
          </p:cNvPr>
          <p:cNvSpPr txBox="1"/>
          <p:nvPr/>
        </p:nvSpPr>
        <p:spPr>
          <a:xfrm rot="16200000">
            <a:off x="-1476303" y="3454212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Diskusjon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2D3C624-EBB6-7A91-6ED7-364830762BA5}"/>
              </a:ext>
            </a:extLst>
          </p:cNvPr>
          <p:cNvSpPr/>
          <p:nvPr/>
        </p:nvSpPr>
        <p:spPr>
          <a:xfrm>
            <a:off x="6911576" y="2709829"/>
            <a:ext cx="2131356" cy="2087592"/>
          </a:xfrm>
          <a:prstGeom prst="ellipse">
            <a:avLst/>
          </a:prstGeom>
          <a:solidFill>
            <a:srgbClr val="5C737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3" name="Grafikk 12" descr="Kontinuerlig forbedring med heldekkende fyll">
            <a:extLst>
              <a:ext uri="{FF2B5EF4-FFF2-40B4-BE49-F238E27FC236}">
                <a16:creationId xmlns:a16="http://schemas.microsoft.com/office/drawing/2014/main" id="{D9E4F2F1-995D-9636-9408-E623453EF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74243" y="2561054"/>
            <a:ext cx="2390723" cy="239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627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10781169-B7A4-446E-BD33-B9650367A7F9}"/>
              </a:ext>
            </a:extLst>
          </p:cNvPr>
          <p:cNvGrpSpPr/>
          <p:nvPr/>
        </p:nvGrpSpPr>
        <p:grpSpPr>
          <a:xfrm>
            <a:off x="-290920" y="240851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ED3AF08-30FC-4AFF-9C5C-99D0A7099514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AF1FBA-9557-484A-B305-EE590A192E96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07E3AA2-679E-4924-AC1B-FE6C3A02C251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Tema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CD9846FC-755F-4A0E-BAD3-A5D51C0E1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00A67C9-4929-4EFF-9CB6-292640CD2738}"/>
              </a:ext>
            </a:extLst>
          </p:cNvPr>
          <p:cNvGrpSpPr/>
          <p:nvPr/>
        </p:nvGrpSpPr>
        <p:grpSpPr>
          <a:xfrm>
            <a:off x="239680" y="211789"/>
            <a:ext cx="11447501" cy="6858000"/>
            <a:chOff x="213096" y="0"/>
            <a:chExt cx="11447501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E8CDB02-4760-4298-BC44-93A18EB02F13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7C0FD50-5E69-463E-A01B-65E9D864A386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60B383F7-52C5-4FB7-AEC3-35A48D735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F7667A6-1C16-4F0A-A162-61BD16E6BE6B}"/>
              </a:ext>
            </a:extLst>
          </p:cNvPr>
          <p:cNvGrpSpPr/>
          <p:nvPr/>
        </p:nvGrpSpPr>
        <p:grpSpPr>
          <a:xfrm>
            <a:off x="1181846" y="240852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E8C29A9-4AAB-442C-A7A4-40DCCE0A9694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1520FE7-5699-4290-9C3C-51E0C60ECC6B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0376C61F-147B-441E-B32E-45D5BC1B6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70D3F9-D583-4ACD-8480-0F4A65ED3C83}"/>
              </a:ext>
            </a:extLst>
          </p:cNvPr>
          <p:cNvGrpSpPr/>
          <p:nvPr/>
        </p:nvGrpSpPr>
        <p:grpSpPr>
          <a:xfrm>
            <a:off x="1089803" y="211789"/>
            <a:ext cx="9574094" cy="6858000"/>
            <a:chOff x="491575" y="0"/>
            <a:chExt cx="9574094" cy="6858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21108FC-08B5-45CC-AB47-1104119B25FD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6A47C8C-7F88-484E-817B-572BEDC2BC69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F6ED4041-CDD9-443D-802E-47D438790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7044FAB-DB4A-4E59-B111-8CA4168E7FA4}"/>
              </a:ext>
            </a:extLst>
          </p:cNvPr>
          <p:cNvGrpSpPr/>
          <p:nvPr/>
        </p:nvGrpSpPr>
        <p:grpSpPr>
          <a:xfrm>
            <a:off x="-1157516" y="230460"/>
            <a:ext cx="11292378" cy="6858000"/>
            <a:chOff x="8340472" y="240851"/>
            <a:chExt cx="10151437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24F072A-08CC-4CC6-B5EF-C1833A244FA3}"/>
                </a:ext>
              </a:extLst>
            </p:cNvPr>
            <p:cNvSpPr/>
            <p:nvPr/>
          </p:nvSpPr>
          <p:spPr>
            <a:xfrm>
              <a:off x="9799578" y="24085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3C6C4A9-8B6A-429B-980E-26CD0C3A573E}"/>
                </a:ext>
              </a:extLst>
            </p:cNvPr>
            <p:cNvSpPr/>
            <p:nvPr/>
          </p:nvSpPr>
          <p:spPr>
            <a:xfrm>
              <a:off x="17311346" y="257829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9DF2E944-82FA-495B-8A5C-9BDE26355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0E31D48-090A-4A9C-AF5C-4B0C49C47C7D}"/>
              </a:ext>
            </a:extLst>
          </p:cNvPr>
          <p:cNvGrpSpPr/>
          <p:nvPr/>
        </p:nvGrpSpPr>
        <p:grpSpPr>
          <a:xfrm>
            <a:off x="-9384909" y="182727"/>
            <a:ext cx="9927504" cy="6858000"/>
            <a:chOff x="-9337032" y="-1"/>
            <a:chExt cx="9927504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A79A714-CB74-4EFD-9BC1-A7F2F993842A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006C60A-833A-41C2-A553-8132E7B3A7DB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0F8A56B9-A504-4035-8439-53ED4617B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C89FF31-8612-4FD2-9987-7B2B659E4399}"/>
              </a:ext>
            </a:extLst>
          </p:cNvPr>
          <p:cNvGrpSpPr/>
          <p:nvPr/>
        </p:nvGrpSpPr>
        <p:grpSpPr>
          <a:xfrm>
            <a:off x="2157230" y="1583290"/>
            <a:ext cx="2017224" cy="2017224"/>
            <a:chOff x="1466851" y="1754971"/>
            <a:chExt cx="2362200" cy="2362200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8A4AD62D-BD7E-415D-B725-6AC37487928F}"/>
                </a:ext>
              </a:extLst>
            </p:cNvPr>
            <p:cNvSpPr/>
            <p:nvPr/>
          </p:nvSpPr>
          <p:spPr>
            <a:xfrm>
              <a:off x="1466851" y="1754971"/>
              <a:ext cx="2362200" cy="2362200"/>
            </a:xfrm>
            <a:prstGeom prst="ellipse">
              <a:avLst/>
            </a:pr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" name="Picture 101" descr="Stolpediagram med heldekkende fyll">
              <a:extLst>
                <a:ext uri="{FF2B5EF4-FFF2-40B4-BE49-F238E27FC236}">
                  <a16:creationId xmlns:a16="http://schemas.microsoft.com/office/drawing/2014/main" id="{AD995FC3-C541-42EF-8CAA-48FBA94B9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619252" y="1907373"/>
              <a:ext cx="2057398" cy="2057396"/>
            </a:xfrm>
            <a:prstGeom prst="ellipse">
              <a:avLst/>
            </a:prstGeom>
          </p:spPr>
        </p:pic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58BBFA0-22AC-4630-95CF-DD11BBF46981}"/>
              </a:ext>
            </a:extLst>
          </p:cNvPr>
          <p:cNvGrpSpPr/>
          <p:nvPr/>
        </p:nvGrpSpPr>
        <p:grpSpPr>
          <a:xfrm>
            <a:off x="5961000" y="1580063"/>
            <a:ext cx="2075350" cy="2075350"/>
            <a:chOff x="4388156" y="1754971"/>
            <a:chExt cx="2362200" cy="2362200"/>
          </a:xfrm>
          <a:solidFill>
            <a:srgbClr val="03A1A4"/>
          </a:solidFill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8106C475-63FF-4B88-9037-7D4296DCF408}"/>
                </a:ext>
              </a:extLst>
            </p:cNvPr>
            <p:cNvSpPr/>
            <p:nvPr/>
          </p:nvSpPr>
          <p:spPr>
            <a:xfrm>
              <a:off x="4388156" y="1754971"/>
              <a:ext cx="2362200" cy="2362200"/>
            </a:xfrm>
            <a:prstGeom prst="ellipse">
              <a:avLst/>
            </a:pr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5" name="Picture 104" descr="Møte med heldekkende fyll">
              <a:extLst>
                <a:ext uri="{FF2B5EF4-FFF2-40B4-BE49-F238E27FC236}">
                  <a16:creationId xmlns:a16="http://schemas.microsoft.com/office/drawing/2014/main" id="{5A49D4CA-4AB4-4B81-87DF-16F4C749B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540558" y="1907373"/>
              <a:ext cx="2057396" cy="2057396"/>
            </a:xfrm>
            <a:prstGeom prst="ellipse">
              <a:avLst/>
            </a:prstGeom>
            <a:grpFill/>
          </p:spPr>
        </p:pic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FECBB9F-A6DA-4867-8BFF-1EB9CC0E78D3}"/>
              </a:ext>
            </a:extLst>
          </p:cNvPr>
          <p:cNvGrpSpPr/>
          <p:nvPr/>
        </p:nvGrpSpPr>
        <p:grpSpPr>
          <a:xfrm>
            <a:off x="1973689" y="1580063"/>
            <a:ext cx="662608" cy="523220"/>
            <a:chOff x="668600" y="2123782"/>
            <a:chExt cx="662608" cy="523220"/>
          </a:xfrm>
        </p:grpSpPr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758FFA05-60D3-49D7-AD33-70C14A462582}"/>
                </a:ext>
              </a:extLst>
            </p:cNvPr>
            <p:cNvSpPr/>
            <p:nvPr/>
          </p:nvSpPr>
          <p:spPr>
            <a:xfrm>
              <a:off x="732304" y="2123782"/>
              <a:ext cx="523220" cy="523220"/>
            </a:xfrm>
            <a:prstGeom prst="ellipse">
              <a:avLst/>
            </a:pr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F674720-AA72-463C-A9F5-CC05A31FD455}"/>
                </a:ext>
              </a:extLst>
            </p:cNvPr>
            <p:cNvSpPr txBox="1"/>
            <p:nvPr/>
          </p:nvSpPr>
          <p:spPr>
            <a:xfrm>
              <a:off x="668600" y="2154559"/>
              <a:ext cx="662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01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F148DB69-DF3E-4C33-B538-AF9F73BD860D}"/>
              </a:ext>
            </a:extLst>
          </p:cNvPr>
          <p:cNvGrpSpPr/>
          <p:nvPr/>
        </p:nvGrpSpPr>
        <p:grpSpPr>
          <a:xfrm>
            <a:off x="6026998" y="1531393"/>
            <a:ext cx="662608" cy="523220"/>
            <a:chOff x="662610" y="2123782"/>
            <a:chExt cx="662608" cy="523220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AECF5359-B27A-4EA4-9470-E15A636740F1}"/>
                </a:ext>
              </a:extLst>
            </p:cNvPr>
            <p:cNvSpPr/>
            <p:nvPr/>
          </p:nvSpPr>
          <p:spPr>
            <a:xfrm>
              <a:off x="732304" y="2123782"/>
              <a:ext cx="523220" cy="52322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5730238-5131-470C-B8FC-1D599D94B747}"/>
                </a:ext>
              </a:extLst>
            </p:cNvPr>
            <p:cNvSpPr txBox="1"/>
            <p:nvPr/>
          </p:nvSpPr>
          <p:spPr>
            <a:xfrm>
              <a:off x="662610" y="2154559"/>
              <a:ext cx="662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02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642619BF-D98C-42FE-8077-B8745D93F239}"/>
              </a:ext>
            </a:extLst>
          </p:cNvPr>
          <p:cNvGrpSpPr/>
          <p:nvPr/>
        </p:nvGrpSpPr>
        <p:grpSpPr>
          <a:xfrm>
            <a:off x="1517874" y="3833422"/>
            <a:ext cx="3048141" cy="1786487"/>
            <a:chOff x="223498" y="4231094"/>
            <a:chExt cx="3048141" cy="991985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7D438D1-4A2C-457A-A675-A2FFD11F8FC1}"/>
                </a:ext>
              </a:extLst>
            </p:cNvPr>
            <p:cNvSpPr txBox="1"/>
            <p:nvPr/>
          </p:nvSpPr>
          <p:spPr>
            <a:xfrm>
              <a:off x="466266" y="4231094"/>
              <a:ext cx="2644771" cy="461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400" dirty="0">
                  <a:solidFill>
                    <a:srgbClr val="FF5969"/>
                  </a:solidFill>
                  <a:latin typeface="Tw Cen MT" panose="020B0602020104020603" pitchFamily="34" charset="0"/>
                </a:rPr>
                <a:t>Kvalitativ innholdsanalyse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FA98CF0-C7D5-4BB1-AE6B-892973EDC2B3}"/>
                </a:ext>
              </a:extLst>
            </p:cNvPr>
            <p:cNvSpPr txBox="1"/>
            <p:nvPr/>
          </p:nvSpPr>
          <p:spPr>
            <a:xfrm>
              <a:off x="466266" y="4853747"/>
              <a:ext cx="264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ADB9B462-21BE-4A91-8264-768F8688631E}"/>
                </a:ext>
              </a:extLst>
            </p:cNvPr>
            <p:cNvSpPr txBox="1"/>
            <p:nvPr/>
          </p:nvSpPr>
          <p:spPr>
            <a:xfrm>
              <a:off x="223498" y="4742689"/>
              <a:ext cx="3048141" cy="375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>
                  <a:solidFill>
                    <a:schemeClr val="bg1">
                      <a:lumMod val="65000"/>
                    </a:schemeClr>
                  </a:solidFill>
                  <a:latin typeface="Tw Cen MT" panose="020B0602020104020603" pitchFamily="34" charset="0"/>
                </a:rPr>
                <a:t>- </a:t>
              </a:r>
              <a:r>
                <a:rPr lang="nb-NO" sz="2000" i="1" dirty="0" err="1">
                  <a:solidFill>
                    <a:schemeClr val="bg1">
                      <a:lumMod val="65000"/>
                    </a:schemeClr>
                  </a:solidFill>
                  <a:latin typeface="Tw Cen MT" panose="020B0602020104020603" pitchFamily="34" charset="0"/>
                </a:rPr>
                <a:t>Literature</a:t>
              </a:r>
              <a:r>
                <a:rPr lang="en-US" sz="2000" i="1" dirty="0">
                  <a:solidFill>
                    <a:schemeClr val="bg1">
                      <a:lumMod val="65000"/>
                    </a:schemeClr>
                  </a:solidFill>
                  <a:latin typeface="Tw Cen MT" panose="020B0602020104020603" pitchFamily="34" charset="0"/>
                </a:rPr>
                <a:t> review</a:t>
              </a:r>
            </a:p>
            <a:p>
              <a:pPr marL="285750" indent="-285750" algn="ctr">
                <a:buFontTx/>
                <a:buChar char="-"/>
              </a:pPr>
              <a:endParaRPr lang="en-US" dirty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EC238A46-6DC2-415E-858B-EDB9C705F5D2}"/>
              </a:ext>
            </a:extLst>
          </p:cNvPr>
          <p:cNvGrpSpPr/>
          <p:nvPr/>
        </p:nvGrpSpPr>
        <p:grpSpPr>
          <a:xfrm>
            <a:off x="5445928" y="3830228"/>
            <a:ext cx="3048141" cy="1632233"/>
            <a:chOff x="3155525" y="4287430"/>
            <a:chExt cx="3048141" cy="935649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CBD766E-1FDC-47EC-AFE3-250300F9E1D4}"/>
                </a:ext>
              </a:extLst>
            </p:cNvPr>
            <p:cNvSpPr txBox="1"/>
            <p:nvPr/>
          </p:nvSpPr>
          <p:spPr>
            <a:xfrm>
              <a:off x="3344736" y="4287430"/>
              <a:ext cx="2644771" cy="264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400" dirty="0">
                  <a:solidFill>
                    <a:srgbClr val="03A1A4"/>
                  </a:solidFill>
                  <a:latin typeface="Tw Cen MT" panose="020B0602020104020603" pitchFamily="34" charset="0"/>
                </a:rPr>
                <a:t>Intervju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9DD83A3E-FC84-4E9E-A039-E9CA92AC9309}"/>
                </a:ext>
              </a:extLst>
            </p:cNvPr>
            <p:cNvSpPr txBox="1"/>
            <p:nvPr/>
          </p:nvSpPr>
          <p:spPr>
            <a:xfrm>
              <a:off x="3344736" y="4853747"/>
              <a:ext cx="264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D4656B8D-277C-459C-8AC5-1E3C9FBF12C4}"/>
                </a:ext>
              </a:extLst>
            </p:cNvPr>
            <p:cNvSpPr txBox="1"/>
            <p:nvPr/>
          </p:nvSpPr>
          <p:spPr>
            <a:xfrm>
              <a:off x="3155525" y="4598278"/>
              <a:ext cx="3048141" cy="529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endParaRPr>
            </a:p>
            <a:p>
              <a:pPr algn="ctr"/>
              <a:r>
                <a:rPr lang="nb-NO" dirty="0">
                  <a:solidFill>
                    <a:schemeClr val="bg1">
                      <a:lumMod val="65000"/>
                    </a:schemeClr>
                  </a:solidFill>
                  <a:latin typeface="Tw Cen MT" panose="020B0602020104020603" pitchFamily="34" charset="0"/>
                </a:rPr>
                <a:t>- Semistrukturert intervju med fageksepert</a:t>
              </a:r>
            </a:p>
          </p:txBody>
        </p:sp>
      </p:grpSp>
      <p:sp>
        <p:nvSpPr>
          <p:cNvPr id="2" name="TextBox 57">
            <a:extLst>
              <a:ext uri="{FF2B5EF4-FFF2-40B4-BE49-F238E27FC236}">
                <a16:creationId xmlns:a16="http://schemas.microsoft.com/office/drawing/2014/main" id="{2E6114CC-C503-9912-7C26-39A6A626DABB}"/>
              </a:ext>
            </a:extLst>
          </p:cNvPr>
          <p:cNvSpPr txBox="1"/>
          <p:nvPr/>
        </p:nvSpPr>
        <p:spPr>
          <a:xfrm rot="16200000">
            <a:off x="9949714" y="3377463"/>
            <a:ext cx="2840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0EEF0"/>
                </a:solidFill>
                <a:latin typeface="Tw Cen MT" panose="020B0602020104020603" pitchFamily="34" charset="0"/>
              </a:rPr>
              <a:t>Idémyldring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TextBox 31">
            <a:extLst>
              <a:ext uri="{FF2B5EF4-FFF2-40B4-BE49-F238E27FC236}">
                <a16:creationId xmlns:a16="http://schemas.microsoft.com/office/drawing/2014/main" id="{FFC04CE0-80F4-0DD8-3CB1-0F4351E6471A}"/>
              </a:ext>
            </a:extLst>
          </p:cNvPr>
          <p:cNvSpPr txBox="1"/>
          <p:nvPr/>
        </p:nvSpPr>
        <p:spPr>
          <a:xfrm rot="16200000">
            <a:off x="9085009" y="3491069"/>
            <a:ext cx="362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solidFill>
                  <a:srgbClr val="F0EEF0"/>
                </a:solidFill>
                <a:latin typeface="Tw Cen MT" panose="020B0602020104020603" pitchFamily="34" charset="0"/>
              </a:rPr>
              <a:t>Problemstilling</a:t>
            </a:r>
            <a:endParaRPr lang="nb-NO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TextBox 36">
            <a:extLst>
              <a:ext uri="{FF2B5EF4-FFF2-40B4-BE49-F238E27FC236}">
                <a16:creationId xmlns:a16="http://schemas.microsoft.com/office/drawing/2014/main" id="{E7065433-44EB-2599-FF8B-287DD6C1C700}"/>
              </a:ext>
            </a:extLst>
          </p:cNvPr>
          <p:cNvSpPr txBox="1"/>
          <p:nvPr/>
        </p:nvSpPr>
        <p:spPr>
          <a:xfrm rot="16200000">
            <a:off x="9342342" y="3454908"/>
            <a:ext cx="199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Prosess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5" name="TextBox 42">
            <a:extLst>
              <a:ext uri="{FF2B5EF4-FFF2-40B4-BE49-F238E27FC236}">
                <a16:creationId xmlns:a16="http://schemas.microsoft.com/office/drawing/2014/main" id="{F0D67978-41EE-988B-175F-591175829578}"/>
              </a:ext>
            </a:extLst>
          </p:cNvPr>
          <p:cNvSpPr txBox="1"/>
          <p:nvPr/>
        </p:nvSpPr>
        <p:spPr>
          <a:xfrm rot="16200000">
            <a:off x="8829268" y="3499148"/>
            <a:ext cx="199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Metoder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6" name="TextBox 47">
            <a:extLst>
              <a:ext uri="{FF2B5EF4-FFF2-40B4-BE49-F238E27FC236}">
                <a16:creationId xmlns:a16="http://schemas.microsoft.com/office/drawing/2014/main" id="{FA247025-E428-9307-301E-D3FCDD9476FD}"/>
              </a:ext>
            </a:extLst>
          </p:cNvPr>
          <p:cNvSpPr txBox="1"/>
          <p:nvPr/>
        </p:nvSpPr>
        <p:spPr>
          <a:xfrm rot="16200000">
            <a:off x="-1070429" y="3372335"/>
            <a:ext cx="2590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Funn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7" name="Rectangle 76">
            <a:extLst>
              <a:ext uri="{FF2B5EF4-FFF2-40B4-BE49-F238E27FC236}">
                <a16:creationId xmlns:a16="http://schemas.microsoft.com/office/drawing/2014/main" id="{519B7004-2F5A-D657-CE4E-D80D2E2E91C9}"/>
              </a:ext>
            </a:extLst>
          </p:cNvPr>
          <p:cNvSpPr/>
          <p:nvPr/>
        </p:nvSpPr>
        <p:spPr>
          <a:xfrm>
            <a:off x="-9895034" y="182726"/>
            <a:ext cx="9923504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2">
            <a:extLst>
              <a:ext uri="{FF2B5EF4-FFF2-40B4-BE49-F238E27FC236}">
                <a16:creationId xmlns:a16="http://schemas.microsoft.com/office/drawing/2014/main" id="{7A7CADBB-05C3-4351-B723-A3E13B6B14F5}"/>
              </a:ext>
            </a:extLst>
          </p:cNvPr>
          <p:cNvSpPr/>
          <p:nvPr/>
        </p:nvSpPr>
        <p:spPr>
          <a:xfrm>
            <a:off x="-1137930" y="2539219"/>
            <a:ext cx="1168400" cy="2360918"/>
          </a:xfrm>
          <a:custGeom>
            <a:avLst/>
            <a:gdLst>
              <a:gd name="connsiteX0" fmla="*/ 1168400 w 1168400"/>
              <a:gd name="connsiteY0" fmla="*/ 0 h 2360918"/>
              <a:gd name="connsiteX1" fmla="*/ 1168400 w 1168400"/>
              <a:gd name="connsiteY1" fmla="*/ 2360918 h 2360918"/>
              <a:gd name="connsiteX2" fmla="*/ 1060340 w 1168400"/>
              <a:gd name="connsiteY2" fmla="*/ 2355461 h 2360918"/>
              <a:gd name="connsiteX3" fmla="*/ 0 w 1168400"/>
              <a:gd name="connsiteY3" fmla="*/ 1180459 h 2360918"/>
              <a:gd name="connsiteX4" fmla="*/ 1060340 w 1168400"/>
              <a:gd name="connsiteY4" fmla="*/ 5457 h 236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400" h="2360918">
                <a:moveTo>
                  <a:pt x="1168400" y="0"/>
                </a:moveTo>
                <a:lnTo>
                  <a:pt x="1168400" y="2360918"/>
                </a:lnTo>
                <a:lnTo>
                  <a:pt x="1060340" y="2355461"/>
                </a:lnTo>
                <a:cubicBezTo>
                  <a:pt x="464762" y="2294977"/>
                  <a:pt x="0" y="1791994"/>
                  <a:pt x="0" y="1180459"/>
                </a:cubicBezTo>
                <a:cubicBezTo>
                  <a:pt x="0" y="568924"/>
                  <a:pt x="464762" y="65941"/>
                  <a:pt x="1060340" y="545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47">
            <a:extLst>
              <a:ext uri="{FF2B5EF4-FFF2-40B4-BE49-F238E27FC236}">
                <a16:creationId xmlns:a16="http://schemas.microsoft.com/office/drawing/2014/main" id="{3D0AE6E4-3087-7C0D-84C2-FF8FB54ADA2B}"/>
              </a:ext>
            </a:extLst>
          </p:cNvPr>
          <p:cNvSpPr txBox="1"/>
          <p:nvPr/>
        </p:nvSpPr>
        <p:spPr>
          <a:xfrm rot="16200000">
            <a:off x="-1564093" y="3412120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Diskusjon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006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10781169-B7A4-446E-BD33-B9650367A7F9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ED3AF08-30FC-4AFF-9C5C-99D0A7099514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AF1FBA-9557-484A-B305-EE590A192E96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07E3AA2-679E-4924-AC1B-FE6C3A02C251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Tema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CD9846FC-755F-4A0E-BAD3-A5D51C0E1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00A67C9-4929-4EFF-9CB6-292640CD2738}"/>
              </a:ext>
            </a:extLst>
          </p:cNvPr>
          <p:cNvGrpSpPr/>
          <p:nvPr/>
        </p:nvGrpSpPr>
        <p:grpSpPr>
          <a:xfrm>
            <a:off x="226788" y="-2"/>
            <a:ext cx="11447501" cy="6858000"/>
            <a:chOff x="213096" y="0"/>
            <a:chExt cx="11447501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E8CDB02-4760-4298-BC44-93A18EB02F13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7C0FD50-5E69-463E-A01B-65E9D864A386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60B383F7-52C5-4FB7-AEC3-35A48D735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F7667A6-1C16-4F0A-A162-61BD16E6BE6B}"/>
              </a:ext>
            </a:extLst>
          </p:cNvPr>
          <p:cNvGrpSpPr/>
          <p:nvPr/>
        </p:nvGrpSpPr>
        <p:grpSpPr>
          <a:xfrm>
            <a:off x="1184133" y="0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E8C29A9-4AAB-442C-A7A4-40DCCE0A9694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1520FE7-5699-4290-9C3C-51E0C60ECC6B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0376C61F-147B-441E-B32E-45D5BC1B6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70D3F9-D583-4ACD-8480-0F4A65ED3C83}"/>
              </a:ext>
            </a:extLst>
          </p:cNvPr>
          <p:cNvGrpSpPr/>
          <p:nvPr/>
        </p:nvGrpSpPr>
        <p:grpSpPr>
          <a:xfrm>
            <a:off x="1049062" y="0"/>
            <a:ext cx="9574094" cy="6858000"/>
            <a:chOff x="491575" y="0"/>
            <a:chExt cx="9574094" cy="6858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21108FC-08B5-45CC-AB47-1104119B25FD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6A47C8C-7F88-484E-817B-572BEDC2BC69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F6ED4041-CDD9-443D-802E-47D438790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7044FAB-DB4A-4E59-B111-8CA4168E7FA4}"/>
              </a:ext>
            </a:extLst>
          </p:cNvPr>
          <p:cNvGrpSpPr/>
          <p:nvPr/>
        </p:nvGrpSpPr>
        <p:grpSpPr>
          <a:xfrm>
            <a:off x="-1780364" y="-1"/>
            <a:ext cx="11860720" cy="6858000"/>
            <a:chOff x="-2449883" y="-1"/>
            <a:chExt cx="11860720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24F072A-08CC-4CC6-B5EF-C1833A244FA3}"/>
                </a:ext>
              </a:extLst>
            </p:cNvPr>
            <p:cNvSpPr/>
            <p:nvPr/>
          </p:nvSpPr>
          <p:spPr>
            <a:xfrm>
              <a:off x="-2449883" y="-1"/>
              <a:ext cx="118607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3C6C4A9-8B6A-429B-980E-26CD0C3A573E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9DF2E944-82FA-495B-8A5C-9BDE26355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0E31D48-090A-4A9C-AF5C-4B0C49C47C7D}"/>
              </a:ext>
            </a:extLst>
          </p:cNvPr>
          <p:cNvGrpSpPr/>
          <p:nvPr/>
        </p:nvGrpSpPr>
        <p:grpSpPr>
          <a:xfrm>
            <a:off x="-1780373" y="0"/>
            <a:ext cx="11335460" cy="6858000"/>
            <a:chOff x="-10746896" y="-240510"/>
            <a:chExt cx="11335460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A79A714-CB74-4EFD-9BC1-A7F2F993842A}"/>
                </a:ext>
              </a:extLst>
            </p:cNvPr>
            <p:cNvSpPr/>
            <p:nvPr/>
          </p:nvSpPr>
          <p:spPr>
            <a:xfrm>
              <a:off x="-10746896" y="-240510"/>
              <a:ext cx="11331017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006C60A-833A-41C2-A553-8132E7B3A7DB}"/>
                </a:ext>
              </a:extLst>
            </p:cNvPr>
            <p:cNvSpPr/>
            <p:nvPr/>
          </p:nvSpPr>
          <p:spPr>
            <a:xfrm>
              <a:off x="-215431" y="2084170"/>
              <a:ext cx="803995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E8FADE7-5D32-410A-A514-EBA4D18E520D}"/>
              </a:ext>
            </a:extLst>
          </p:cNvPr>
          <p:cNvGrpSpPr/>
          <p:nvPr/>
        </p:nvGrpSpPr>
        <p:grpSpPr>
          <a:xfrm>
            <a:off x="5066781" y="1715016"/>
            <a:ext cx="3622002" cy="2983341"/>
            <a:chOff x="1067548" y="4700582"/>
            <a:chExt cx="3622002" cy="298334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8855102-5892-4791-81C6-1D3099286A62}"/>
                </a:ext>
              </a:extLst>
            </p:cNvPr>
            <p:cNvSpPr txBox="1"/>
            <p:nvPr/>
          </p:nvSpPr>
          <p:spPr>
            <a:xfrm>
              <a:off x="1112840" y="4700582"/>
              <a:ext cx="31964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rgbClr val="03A1A4"/>
                  </a:solidFill>
                  <a:latin typeface="Tw Cen MT" panose="020B0602020104020603" pitchFamily="34" charset="0"/>
                </a:rPr>
                <a:t>Personvern</a:t>
              </a:r>
              <a:endParaRPr lang="en-US" sz="4400" b="1" dirty="0">
                <a:solidFill>
                  <a:srgbClr val="03A1A4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2001AFB-5833-4302-85EB-700F4F764C00}"/>
                </a:ext>
              </a:extLst>
            </p:cNvPr>
            <p:cNvSpPr txBox="1"/>
            <p:nvPr/>
          </p:nvSpPr>
          <p:spPr>
            <a:xfrm>
              <a:off x="1067548" y="5344821"/>
              <a:ext cx="3622002" cy="2339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en-US" sz="2800" dirty="0">
                  <a:latin typeface="Tw Cen MT" panose="020B0602020104020603" pitchFamily="34" charset="0"/>
                </a:rPr>
                <a:t>EU-</a:t>
              </a:r>
              <a:r>
                <a:rPr lang="en-US" sz="2800" dirty="0" err="1">
                  <a:latin typeface="Tw Cen MT" panose="020B0602020104020603" pitchFamily="34" charset="0"/>
                </a:rPr>
                <a:t>kommisjon</a:t>
              </a:r>
              <a:endParaRPr lang="en-US" sz="2800" dirty="0">
                <a:latin typeface="Tw Cen MT" panose="020B0602020104020603" pitchFamily="34" charset="0"/>
              </a:endParaRPr>
            </a:p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en-US" sz="2800" i="1" dirty="0" err="1">
                  <a:latin typeface="Tw Cen MT" panose="020B0602020104020603" pitchFamily="34" charset="0"/>
                </a:rPr>
                <a:t>Lovlig</a:t>
              </a:r>
              <a:r>
                <a:rPr lang="en-US" sz="2800" i="1" dirty="0">
                  <a:latin typeface="Tw Cen MT" panose="020B0602020104020603" pitchFamily="34" charset="0"/>
                </a:rPr>
                <a:t>, </a:t>
              </a:r>
              <a:r>
                <a:rPr lang="en-US" sz="2800" i="1" dirty="0" err="1">
                  <a:latin typeface="Tw Cen MT" panose="020B0602020104020603" pitchFamily="34" charset="0"/>
                </a:rPr>
                <a:t>etisk</a:t>
              </a:r>
              <a:r>
                <a:rPr lang="en-US" sz="2800" i="1" dirty="0">
                  <a:latin typeface="Tw Cen MT" panose="020B0602020104020603" pitchFamily="34" charset="0"/>
                </a:rPr>
                <a:t> </a:t>
              </a:r>
              <a:r>
                <a:rPr lang="en-US" sz="2800" i="1" dirty="0" err="1">
                  <a:latin typeface="Tw Cen MT" panose="020B0602020104020603" pitchFamily="34" charset="0"/>
                </a:rPr>
                <a:t>og</a:t>
              </a:r>
              <a:r>
                <a:rPr lang="en-US" sz="2800" i="1" dirty="0">
                  <a:latin typeface="Tw Cen MT" panose="020B0602020104020603" pitchFamily="34" charset="0"/>
                </a:rPr>
                <a:t> </a:t>
              </a:r>
              <a:r>
                <a:rPr lang="en-US" sz="2800" i="1" dirty="0" err="1">
                  <a:latin typeface="Tw Cen MT" panose="020B0602020104020603" pitchFamily="34" charset="0"/>
                </a:rPr>
                <a:t>sikkert</a:t>
              </a:r>
              <a:r>
                <a:rPr lang="en-US" sz="2800" i="1" dirty="0">
                  <a:latin typeface="Tw Cen MT" panose="020B0602020104020603" pitchFamily="34" charset="0"/>
                </a:rPr>
                <a:t> </a:t>
              </a:r>
            </a:p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en-US" sz="2800" i="1" dirty="0" err="1">
                  <a:latin typeface="Tw Cen MT" panose="020B0602020104020603" pitchFamily="34" charset="0"/>
                </a:rPr>
                <a:t>Kontraster</a:t>
              </a:r>
              <a:endParaRPr lang="en-US" sz="2800" i="1" dirty="0">
                <a:latin typeface="Tw Cen MT" panose="020B0602020104020603" pitchFamily="34" charset="0"/>
              </a:endParaRPr>
            </a:p>
            <a:p>
              <a:pPr algn="ctr"/>
              <a:endParaRPr lang="en-US" sz="2000" dirty="0">
                <a:solidFill>
                  <a:srgbClr val="A6A6A6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EEA83BA-280C-4216-B80C-C3082D2456C8}"/>
              </a:ext>
            </a:extLst>
          </p:cNvPr>
          <p:cNvGrpSpPr/>
          <p:nvPr/>
        </p:nvGrpSpPr>
        <p:grpSpPr>
          <a:xfrm>
            <a:off x="352422" y="1719948"/>
            <a:ext cx="4943477" cy="3362230"/>
            <a:chOff x="6279853" y="4445001"/>
            <a:chExt cx="4943477" cy="336223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6D3A4AD-1059-4193-95F4-99D7FB3C3390}"/>
                </a:ext>
              </a:extLst>
            </p:cNvPr>
            <p:cNvSpPr txBox="1"/>
            <p:nvPr/>
          </p:nvSpPr>
          <p:spPr>
            <a:xfrm>
              <a:off x="6279853" y="4445001"/>
              <a:ext cx="49434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4000" b="1" dirty="0">
                  <a:solidFill>
                    <a:srgbClr val="00A2A8"/>
                  </a:solidFill>
                  <a:latin typeface="Tw Cen MT" panose="020B0602020104020603" pitchFamily="34" charset="0"/>
                </a:rPr>
                <a:t>Etisk konsekvens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D2CAFD3-83DC-4745-BD2C-AA8DD0D735B7}"/>
                </a:ext>
              </a:extLst>
            </p:cNvPr>
            <p:cNvSpPr txBox="1"/>
            <p:nvPr/>
          </p:nvSpPr>
          <p:spPr>
            <a:xfrm>
              <a:off x="6625965" y="5199016"/>
              <a:ext cx="3439313" cy="26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nb-NO" sz="2800">
                  <a:latin typeface="Tw Cen MT" panose="020B0602020104020603" pitchFamily="34" charset="0"/>
                </a:rPr>
                <a:t>Ansiktsgjenkjenning</a:t>
              </a:r>
              <a:endParaRPr lang="nb-NO" sz="2800" dirty="0">
                <a:latin typeface="Tw Cen MT" panose="020B0602020104020603" pitchFamily="34" charset="0"/>
              </a:endParaRPr>
            </a:p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nb-NO" sz="2800" i="1" dirty="0">
                  <a:latin typeface="Tw Cen MT" panose="020B0602020104020603" pitchFamily="34" charset="0"/>
                </a:rPr>
                <a:t>Ingen grenser</a:t>
              </a:r>
            </a:p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nb-NO" sz="2800" i="1" dirty="0">
                  <a:latin typeface="Tw Cen MT" panose="020B0602020104020603" pitchFamily="34" charset="0"/>
                </a:rPr>
                <a:t>Åpenhet</a:t>
              </a:r>
            </a:p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nb-NO" sz="2800" i="1" dirty="0">
                  <a:latin typeface="Tw Cen MT" panose="020B0602020104020603" pitchFamily="34" charset="0"/>
                </a:rPr>
                <a:t>Rettferdighet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7A792EE-2433-4D86-A7D5-1FB0D3F9E4D8}"/>
              </a:ext>
            </a:extLst>
          </p:cNvPr>
          <p:cNvGrpSpPr/>
          <p:nvPr/>
        </p:nvGrpSpPr>
        <p:grpSpPr>
          <a:xfrm>
            <a:off x="7547964" y="182089"/>
            <a:ext cx="1871451" cy="2318301"/>
            <a:chOff x="6403225" y="2209800"/>
            <a:chExt cx="2156502" cy="2671413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A516301-84E4-4DC6-A056-8024955CA570}"/>
                </a:ext>
              </a:extLst>
            </p:cNvPr>
            <p:cNvSpPr/>
            <p:nvPr/>
          </p:nvSpPr>
          <p:spPr>
            <a:xfrm>
              <a:off x="6403225" y="2209800"/>
              <a:ext cx="2090058" cy="2090058"/>
            </a:xfrm>
            <a:prstGeom prst="ellipse">
              <a:avLst/>
            </a:prstGeom>
            <a:solidFill>
              <a:srgbClr val="F1EE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7" name="Picture 46" descr="Basketballkorg kontur">
              <a:extLst>
                <a:ext uri="{FF2B5EF4-FFF2-40B4-BE49-F238E27FC236}">
                  <a16:creationId xmlns:a16="http://schemas.microsoft.com/office/drawing/2014/main" id="{C90A6E8F-8715-4A45-8091-41BC89D62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823327" y="4144813"/>
              <a:ext cx="736400" cy="73640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81CAD7B-D8C7-4ACB-BAAD-C11ECF75DF45}"/>
              </a:ext>
            </a:extLst>
          </p:cNvPr>
          <p:cNvGrpSpPr/>
          <p:nvPr/>
        </p:nvGrpSpPr>
        <p:grpSpPr>
          <a:xfrm>
            <a:off x="463056" y="272787"/>
            <a:ext cx="1227326" cy="1089755"/>
            <a:chOff x="1103085" y="2209800"/>
            <a:chExt cx="2090058" cy="2090058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F64BCF60-284B-4512-A374-E284A563EFB1}"/>
                </a:ext>
              </a:extLst>
            </p:cNvPr>
            <p:cNvSpPr/>
            <p:nvPr/>
          </p:nvSpPr>
          <p:spPr>
            <a:xfrm>
              <a:off x="1103085" y="2209800"/>
              <a:ext cx="2090058" cy="2090058"/>
            </a:xfrm>
            <a:prstGeom prst="ellipse">
              <a:avLst/>
            </a:prstGeom>
            <a:solidFill>
              <a:srgbClr val="00A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5" name="Picture 64" descr="Baseball med heldekkende fyll">
              <a:extLst>
                <a:ext uri="{FF2B5EF4-FFF2-40B4-BE49-F238E27FC236}">
                  <a16:creationId xmlns:a16="http://schemas.microsoft.com/office/drawing/2014/main" id="{D88307B7-2C0C-4003-9659-402583C1B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504348" y="2611063"/>
              <a:ext cx="1287532" cy="1287532"/>
            </a:xfrm>
            <a:prstGeom prst="rect">
              <a:avLst/>
            </a:prstGeom>
          </p:spPr>
        </p:pic>
      </p:grpSp>
      <p:sp>
        <p:nvSpPr>
          <p:cNvPr id="2" name="TextBox 57">
            <a:extLst>
              <a:ext uri="{FF2B5EF4-FFF2-40B4-BE49-F238E27FC236}">
                <a16:creationId xmlns:a16="http://schemas.microsoft.com/office/drawing/2014/main" id="{16F36578-AB14-00A4-B53C-FE651BBB5717}"/>
              </a:ext>
            </a:extLst>
          </p:cNvPr>
          <p:cNvSpPr txBox="1"/>
          <p:nvPr/>
        </p:nvSpPr>
        <p:spPr>
          <a:xfrm rot="16200000">
            <a:off x="9957057" y="3220383"/>
            <a:ext cx="2840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0EEF0"/>
                </a:solidFill>
                <a:latin typeface="Tw Cen MT" panose="020B0602020104020603" pitchFamily="34" charset="0"/>
              </a:rPr>
              <a:t>Idémyldring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TextBox 31">
            <a:extLst>
              <a:ext uri="{FF2B5EF4-FFF2-40B4-BE49-F238E27FC236}">
                <a16:creationId xmlns:a16="http://schemas.microsoft.com/office/drawing/2014/main" id="{48FA2F0D-71E8-C685-0CA0-9071C3929652}"/>
              </a:ext>
            </a:extLst>
          </p:cNvPr>
          <p:cNvSpPr txBox="1"/>
          <p:nvPr/>
        </p:nvSpPr>
        <p:spPr>
          <a:xfrm rot="16200000">
            <a:off x="9078059" y="3251160"/>
            <a:ext cx="362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solidFill>
                  <a:srgbClr val="F0EEF0"/>
                </a:solidFill>
                <a:latin typeface="Tw Cen MT" panose="020B0602020104020603" pitchFamily="34" charset="0"/>
              </a:rPr>
              <a:t>Problemstilling</a:t>
            </a:r>
            <a:endParaRPr lang="nb-NO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TextBox 36">
            <a:extLst>
              <a:ext uri="{FF2B5EF4-FFF2-40B4-BE49-F238E27FC236}">
                <a16:creationId xmlns:a16="http://schemas.microsoft.com/office/drawing/2014/main" id="{153D05F0-7FB9-76D0-7615-608AFD5D501C}"/>
              </a:ext>
            </a:extLst>
          </p:cNvPr>
          <p:cNvSpPr txBox="1"/>
          <p:nvPr/>
        </p:nvSpPr>
        <p:spPr>
          <a:xfrm rot="16200000">
            <a:off x="9343727" y="3284380"/>
            <a:ext cx="199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Prosess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5" name="TextBox 42">
            <a:extLst>
              <a:ext uri="{FF2B5EF4-FFF2-40B4-BE49-F238E27FC236}">
                <a16:creationId xmlns:a16="http://schemas.microsoft.com/office/drawing/2014/main" id="{6CCD6C99-030A-7158-1026-D60BDAA5E94C}"/>
              </a:ext>
            </a:extLst>
          </p:cNvPr>
          <p:cNvSpPr txBox="1"/>
          <p:nvPr/>
        </p:nvSpPr>
        <p:spPr>
          <a:xfrm rot="16200000">
            <a:off x="8795980" y="3189605"/>
            <a:ext cx="199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Metoder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6" name="TextBox 47">
            <a:extLst>
              <a:ext uri="{FF2B5EF4-FFF2-40B4-BE49-F238E27FC236}">
                <a16:creationId xmlns:a16="http://schemas.microsoft.com/office/drawing/2014/main" id="{9A5E3E06-3E95-DF55-4F31-E1DBC6232E78}"/>
              </a:ext>
            </a:extLst>
          </p:cNvPr>
          <p:cNvSpPr txBox="1"/>
          <p:nvPr/>
        </p:nvSpPr>
        <p:spPr>
          <a:xfrm rot="16200000">
            <a:off x="8012568" y="3183754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Funn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7" name="Rectangle 76">
            <a:extLst>
              <a:ext uri="{FF2B5EF4-FFF2-40B4-BE49-F238E27FC236}">
                <a16:creationId xmlns:a16="http://schemas.microsoft.com/office/drawing/2014/main" id="{E25EDE51-7A28-1B7D-24E5-E0CF41CE0923}"/>
              </a:ext>
            </a:extLst>
          </p:cNvPr>
          <p:cNvSpPr/>
          <p:nvPr/>
        </p:nvSpPr>
        <p:spPr>
          <a:xfrm>
            <a:off x="-9894961" y="0"/>
            <a:ext cx="9923504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2">
            <a:extLst>
              <a:ext uri="{FF2B5EF4-FFF2-40B4-BE49-F238E27FC236}">
                <a16:creationId xmlns:a16="http://schemas.microsoft.com/office/drawing/2014/main" id="{30D2AF0B-4E71-61D7-9752-5C118059A977}"/>
              </a:ext>
            </a:extLst>
          </p:cNvPr>
          <p:cNvSpPr/>
          <p:nvPr/>
        </p:nvSpPr>
        <p:spPr>
          <a:xfrm>
            <a:off x="-1138840" y="2491104"/>
            <a:ext cx="1168400" cy="2360918"/>
          </a:xfrm>
          <a:custGeom>
            <a:avLst/>
            <a:gdLst>
              <a:gd name="connsiteX0" fmla="*/ 1168400 w 1168400"/>
              <a:gd name="connsiteY0" fmla="*/ 0 h 2360918"/>
              <a:gd name="connsiteX1" fmla="*/ 1168400 w 1168400"/>
              <a:gd name="connsiteY1" fmla="*/ 2360918 h 2360918"/>
              <a:gd name="connsiteX2" fmla="*/ 1060340 w 1168400"/>
              <a:gd name="connsiteY2" fmla="*/ 2355461 h 2360918"/>
              <a:gd name="connsiteX3" fmla="*/ 0 w 1168400"/>
              <a:gd name="connsiteY3" fmla="*/ 1180459 h 2360918"/>
              <a:gd name="connsiteX4" fmla="*/ 1060340 w 1168400"/>
              <a:gd name="connsiteY4" fmla="*/ 5457 h 236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400" h="2360918">
                <a:moveTo>
                  <a:pt x="1168400" y="0"/>
                </a:moveTo>
                <a:lnTo>
                  <a:pt x="1168400" y="2360918"/>
                </a:lnTo>
                <a:lnTo>
                  <a:pt x="1060340" y="2355461"/>
                </a:lnTo>
                <a:cubicBezTo>
                  <a:pt x="464762" y="2294977"/>
                  <a:pt x="0" y="1791994"/>
                  <a:pt x="0" y="1180459"/>
                </a:cubicBezTo>
                <a:cubicBezTo>
                  <a:pt x="0" y="568924"/>
                  <a:pt x="464762" y="65941"/>
                  <a:pt x="1060340" y="545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47">
            <a:extLst>
              <a:ext uri="{FF2B5EF4-FFF2-40B4-BE49-F238E27FC236}">
                <a16:creationId xmlns:a16="http://schemas.microsoft.com/office/drawing/2014/main" id="{44529C7A-949D-E813-E272-104721E5A70E}"/>
              </a:ext>
            </a:extLst>
          </p:cNvPr>
          <p:cNvSpPr txBox="1"/>
          <p:nvPr/>
        </p:nvSpPr>
        <p:spPr>
          <a:xfrm rot="16200000">
            <a:off x="-1585624" y="3283405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Diskusjon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pic>
        <p:nvPicPr>
          <p:cNvPr id="11" name="Grafikk 10" descr="Fotball med heldekkende fyll">
            <a:extLst>
              <a:ext uri="{FF2B5EF4-FFF2-40B4-BE49-F238E27FC236}">
                <a16:creationId xmlns:a16="http://schemas.microsoft.com/office/drawing/2014/main" id="{21BC0A98-9E1D-B050-BF32-AFD0328F31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828688" y="400360"/>
            <a:ext cx="287909" cy="287909"/>
          </a:xfrm>
          <a:prstGeom prst="rect">
            <a:avLst/>
          </a:prstGeom>
          <a:effectLst>
            <a:glow rad="658868">
              <a:srgbClr val="FFC000">
                <a:alpha val="46000"/>
              </a:srgbClr>
            </a:glow>
          </a:effectLst>
          <a:scene3d>
            <a:camera prst="orthographicFront">
              <a:rot lat="0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327239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0.0007 C 0.00364 0.16944 -0.01524 0.27477 -0.01224 0.44514 C -0.01094 0.55972 0.06849 0.82037 0.13594 0.74606 C 0.20299 0.67106 0.32786 0.08611 0.39101 -0.00509 C 0.45325 -0.09514 0.60351 -0.03611 0.64609 0.03611 C 0.68867 0.1081 0.64518 0.20648 0.66784 0.24514 " pathEditMode="relative" rAng="1860000" ptsTypes="AAAAAA">
                                      <p:cBhvr>
                                        <p:cTn id="33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65" y="2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10781169-B7A4-446E-BD33-B9650367A7F9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ED3AF08-30FC-4AFF-9C5C-99D0A7099514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AF1FBA-9557-484A-B305-EE590A192E96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07E3AA2-679E-4924-AC1B-FE6C3A02C251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Tema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CD9846FC-755F-4A0E-BAD3-A5D51C0E1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00A67C9-4929-4EFF-9CB6-292640CD2738}"/>
              </a:ext>
            </a:extLst>
          </p:cNvPr>
          <p:cNvGrpSpPr/>
          <p:nvPr/>
        </p:nvGrpSpPr>
        <p:grpSpPr>
          <a:xfrm>
            <a:off x="226788" y="-2"/>
            <a:ext cx="11447501" cy="6858000"/>
            <a:chOff x="213096" y="0"/>
            <a:chExt cx="11447501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E8CDB02-4760-4298-BC44-93A18EB02F13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7C0FD50-5E69-463E-A01B-65E9D864A386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60B383F7-52C5-4FB7-AEC3-35A48D735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F7667A6-1C16-4F0A-A162-61BD16E6BE6B}"/>
              </a:ext>
            </a:extLst>
          </p:cNvPr>
          <p:cNvGrpSpPr/>
          <p:nvPr/>
        </p:nvGrpSpPr>
        <p:grpSpPr>
          <a:xfrm>
            <a:off x="1184133" y="0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E8C29A9-4AAB-442C-A7A4-40DCCE0A9694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1520FE7-5699-4290-9C3C-51E0C60ECC6B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0376C61F-147B-441E-B32E-45D5BC1B6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70D3F9-D583-4ACD-8480-0F4A65ED3C83}"/>
              </a:ext>
            </a:extLst>
          </p:cNvPr>
          <p:cNvGrpSpPr/>
          <p:nvPr/>
        </p:nvGrpSpPr>
        <p:grpSpPr>
          <a:xfrm>
            <a:off x="1049062" y="0"/>
            <a:ext cx="9574094" cy="6858000"/>
            <a:chOff x="491575" y="0"/>
            <a:chExt cx="9574094" cy="6858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21108FC-08B5-45CC-AB47-1104119B25FD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6A47C8C-7F88-484E-817B-572BEDC2BC69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F6ED4041-CDD9-443D-802E-47D438790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7044FAB-DB4A-4E59-B111-8CA4168E7FA4}"/>
              </a:ext>
            </a:extLst>
          </p:cNvPr>
          <p:cNvGrpSpPr/>
          <p:nvPr/>
        </p:nvGrpSpPr>
        <p:grpSpPr>
          <a:xfrm>
            <a:off x="-1780364" y="-1"/>
            <a:ext cx="11860720" cy="6858000"/>
            <a:chOff x="-2449883" y="-1"/>
            <a:chExt cx="11860720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24F072A-08CC-4CC6-B5EF-C1833A244FA3}"/>
                </a:ext>
              </a:extLst>
            </p:cNvPr>
            <p:cNvSpPr/>
            <p:nvPr/>
          </p:nvSpPr>
          <p:spPr>
            <a:xfrm>
              <a:off x="-2449883" y="-1"/>
              <a:ext cx="118607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3C6C4A9-8B6A-429B-980E-26CD0C3A573E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9DF2E944-82FA-495B-8A5C-9BDE26355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0E31D48-090A-4A9C-AF5C-4B0C49C47C7D}"/>
              </a:ext>
            </a:extLst>
          </p:cNvPr>
          <p:cNvGrpSpPr/>
          <p:nvPr/>
        </p:nvGrpSpPr>
        <p:grpSpPr>
          <a:xfrm>
            <a:off x="-1763167" y="5505"/>
            <a:ext cx="11331017" cy="6858000"/>
            <a:chOff x="-10746896" y="-240510"/>
            <a:chExt cx="11331017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A79A714-CB74-4EFD-9BC1-A7F2F993842A}"/>
                </a:ext>
              </a:extLst>
            </p:cNvPr>
            <p:cNvSpPr/>
            <p:nvPr/>
          </p:nvSpPr>
          <p:spPr>
            <a:xfrm>
              <a:off x="-10746896" y="-240510"/>
              <a:ext cx="11331017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006C60A-833A-41C2-A553-8132E7B3A7DB}"/>
                </a:ext>
              </a:extLst>
            </p:cNvPr>
            <p:cNvSpPr/>
            <p:nvPr/>
          </p:nvSpPr>
          <p:spPr>
            <a:xfrm>
              <a:off x="-584279" y="2086576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EEA83BA-280C-4216-B80C-C3082D2456C8}"/>
              </a:ext>
            </a:extLst>
          </p:cNvPr>
          <p:cNvGrpSpPr/>
          <p:nvPr/>
        </p:nvGrpSpPr>
        <p:grpSpPr>
          <a:xfrm>
            <a:off x="964922" y="1702689"/>
            <a:ext cx="5840594" cy="3884447"/>
            <a:chOff x="6279854" y="4445001"/>
            <a:chExt cx="5840594" cy="388444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6D3A4AD-1059-4193-95F4-99D7FB3C3390}"/>
                </a:ext>
              </a:extLst>
            </p:cNvPr>
            <p:cNvSpPr txBox="1"/>
            <p:nvPr/>
          </p:nvSpPr>
          <p:spPr>
            <a:xfrm>
              <a:off x="6279854" y="4445001"/>
              <a:ext cx="584059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4400" b="1" dirty="0">
                  <a:solidFill>
                    <a:srgbClr val="00A2A8"/>
                  </a:solidFill>
                  <a:latin typeface="Tw Cen MT" panose="020B0602020104020603" pitchFamily="34" charset="0"/>
                </a:rPr>
                <a:t>Resultat fra intervju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D2CAFD3-83DC-4745-BD2C-AA8DD0D735B7}"/>
                </a:ext>
              </a:extLst>
            </p:cNvPr>
            <p:cNvSpPr txBox="1"/>
            <p:nvPr/>
          </p:nvSpPr>
          <p:spPr>
            <a:xfrm>
              <a:off x="6721640" y="5074903"/>
              <a:ext cx="3439313" cy="32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nb-NO" sz="2800" dirty="0">
                  <a:latin typeface="Tw Cen MT" panose="020B0602020104020603" pitchFamily="34" charset="0"/>
                </a:rPr>
                <a:t>Positiv utvikling</a:t>
              </a:r>
            </a:p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nb-NO" sz="2800" dirty="0">
                  <a:latin typeface="Tw Cen MT" panose="020B0602020104020603" pitchFamily="34" charset="0"/>
                </a:rPr>
                <a:t>Etiske utfordringer</a:t>
              </a:r>
            </a:p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nb-NO" sz="2800" dirty="0">
                  <a:latin typeface="Tw Cen MT" panose="020B0602020104020603" pitchFamily="34" charset="0"/>
                </a:rPr>
                <a:t>Farlig teknologi </a:t>
              </a:r>
            </a:p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nb-NO" sz="2800" i="1" dirty="0">
                  <a:latin typeface="Tw Cen MT" panose="020B0602020104020603" pitchFamily="34" charset="0"/>
                </a:rPr>
                <a:t>Bias</a:t>
              </a:r>
            </a:p>
            <a:p>
              <a:pPr marL="342900" indent="-342900">
                <a:lnSpc>
                  <a:spcPct val="150000"/>
                </a:lnSpc>
                <a:buFontTx/>
                <a:buChar char="-"/>
              </a:pPr>
              <a:endParaRPr lang="nb-NO" sz="2800" i="1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7A792EE-2433-4D86-A7D5-1FB0D3F9E4D8}"/>
              </a:ext>
            </a:extLst>
          </p:cNvPr>
          <p:cNvGrpSpPr/>
          <p:nvPr/>
        </p:nvGrpSpPr>
        <p:grpSpPr>
          <a:xfrm>
            <a:off x="7535698" y="272787"/>
            <a:ext cx="1813790" cy="3553585"/>
            <a:chOff x="6403225" y="2209800"/>
            <a:chExt cx="2090058" cy="409485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A516301-84E4-4DC6-A056-8024955CA570}"/>
                </a:ext>
              </a:extLst>
            </p:cNvPr>
            <p:cNvSpPr/>
            <p:nvPr/>
          </p:nvSpPr>
          <p:spPr>
            <a:xfrm>
              <a:off x="6403225" y="2209800"/>
              <a:ext cx="2090058" cy="2090058"/>
            </a:xfrm>
            <a:prstGeom prst="ellipse">
              <a:avLst/>
            </a:prstGeom>
            <a:solidFill>
              <a:srgbClr val="F1EE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7" name="Picture 46" descr="Mål med heldekkende fyll">
              <a:extLst>
                <a:ext uri="{FF2B5EF4-FFF2-40B4-BE49-F238E27FC236}">
                  <a16:creationId xmlns:a16="http://schemas.microsoft.com/office/drawing/2014/main" id="{C90A6E8F-8715-4A45-8091-41BC89D62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17840" y="5497495"/>
              <a:ext cx="807155" cy="807155"/>
            </a:xfrm>
            <a:prstGeom prst="rect">
              <a:avLst/>
            </a:prstGeom>
          </p:spPr>
        </p:pic>
      </p:grpSp>
      <p:sp>
        <p:nvSpPr>
          <p:cNvPr id="2" name="TextBox 57">
            <a:extLst>
              <a:ext uri="{FF2B5EF4-FFF2-40B4-BE49-F238E27FC236}">
                <a16:creationId xmlns:a16="http://schemas.microsoft.com/office/drawing/2014/main" id="{16F36578-AB14-00A4-B53C-FE651BBB5717}"/>
              </a:ext>
            </a:extLst>
          </p:cNvPr>
          <p:cNvSpPr txBox="1"/>
          <p:nvPr/>
        </p:nvSpPr>
        <p:spPr>
          <a:xfrm rot="16200000">
            <a:off x="9957057" y="3220383"/>
            <a:ext cx="2840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0EEF0"/>
                </a:solidFill>
                <a:latin typeface="Tw Cen MT" panose="020B0602020104020603" pitchFamily="34" charset="0"/>
              </a:rPr>
              <a:t>Idémyldring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TextBox 31">
            <a:extLst>
              <a:ext uri="{FF2B5EF4-FFF2-40B4-BE49-F238E27FC236}">
                <a16:creationId xmlns:a16="http://schemas.microsoft.com/office/drawing/2014/main" id="{48FA2F0D-71E8-C685-0CA0-9071C3929652}"/>
              </a:ext>
            </a:extLst>
          </p:cNvPr>
          <p:cNvSpPr txBox="1"/>
          <p:nvPr/>
        </p:nvSpPr>
        <p:spPr>
          <a:xfrm rot="16200000">
            <a:off x="9078059" y="3251160"/>
            <a:ext cx="362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solidFill>
                  <a:srgbClr val="F0EEF0"/>
                </a:solidFill>
                <a:latin typeface="Tw Cen MT" panose="020B0602020104020603" pitchFamily="34" charset="0"/>
              </a:rPr>
              <a:t>Problemstilling</a:t>
            </a:r>
            <a:endParaRPr lang="nb-NO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TextBox 36">
            <a:extLst>
              <a:ext uri="{FF2B5EF4-FFF2-40B4-BE49-F238E27FC236}">
                <a16:creationId xmlns:a16="http://schemas.microsoft.com/office/drawing/2014/main" id="{153D05F0-7FB9-76D0-7615-608AFD5D501C}"/>
              </a:ext>
            </a:extLst>
          </p:cNvPr>
          <p:cNvSpPr txBox="1"/>
          <p:nvPr/>
        </p:nvSpPr>
        <p:spPr>
          <a:xfrm rot="16200000">
            <a:off x="9343727" y="3284380"/>
            <a:ext cx="199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Prosess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5" name="TextBox 42">
            <a:extLst>
              <a:ext uri="{FF2B5EF4-FFF2-40B4-BE49-F238E27FC236}">
                <a16:creationId xmlns:a16="http://schemas.microsoft.com/office/drawing/2014/main" id="{6CCD6C99-030A-7158-1026-D60BDAA5E94C}"/>
              </a:ext>
            </a:extLst>
          </p:cNvPr>
          <p:cNvSpPr txBox="1"/>
          <p:nvPr/>
        </p:nvSpPr>
        <p:spPr>
          <a:xfrm rot="16200000">
            <a:off x="8795980" y="3189605"/>
            <a:ext cx="199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Metoder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6" name="TextBox 47">
            <a:extLst>
              <a:ext uri="{FF2B5EF4-FFF2-40B4-BE49-F238E27FC236}">
                <a16:creationId xmlns:a16="http://schemas.microsoft.com/office/drawing/2014/main" id="{9A5E3E06-3E95-DF55-4F31-E1DBC6232E78}"/>
              </a:ext>
            </a:extLst>
          </p:cNvPr>
          <p:cNvSpPr txBox="1"/>
          <p:nvPr/>
        </p:nvSpPr>
        <p:spPr>
          <a:xfrm rot="16200000">
            <a:off x="8012568" y="3183754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Funn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7" name="Rectangle 76">
            <a:extLst>
              <a:ext uri="{FF2B5EF4-FFF2-40B4-BE49-F238E27FC236}">
                <a16:creationId xmlns:a16="http://schemas.microsoft.com/office/drawing/2014/main" id="{E25EDE51-7A28-1B7D-24E5-E0CF41CE0923}"/>
              </a:ext>
            </a:extLst>
          </p:cNvPr>
          <p:cNvSpPr/>
          <p:nvPr/>
        </p:nvSpPr>
        <p:spPr>
          <a:xfrm>
            <a:off x="-9895034" y="81644"/>
            <a:ext cx="9923504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2">
            <a:extLst>
              <a:ext uri="{FF2B5EF4-FFF2-40B4-BE49-F238E27FC236}">
                <a16:creationId xmlns:a16="http://schemas.microsoft.com/office/drawing/2014/main" id="{30D2AF0B-4E71-61D7-9752-5C118059A977}"/>
              </a:ext>
            </a:extLst>
          </p:cNvPr>
          <p:cNvSpPr/>
          <p:nvPr/>
        </p:nvSpPr>
        <p:spPr>
          <a:xfrm>
            <a:off x="-1138840" y="2491104"/>
            <a:ext cx="1168400" cy="2360918"/>
          </a:xfrm>
          <a:custGeom>
            <a:avLst/>
            <a:gdLst>
              <a:gd name="connsiteX0" fmla="*/ 1168400 w 1168400"/>
              <a:gd name="connsiteY0" fmla="*/ 0 h 2360918"/>
              <a:gd name="connsiteX1" fmla="*/ 1168400 w 1168400"/>
              <a:gd name="connsiteY1" fmla="*/ 2360918 h 2360918"/>
              <a:gd name="connsiteX2" fmla="*/ 1060340 w 1168400"/>
              <a:gd name="connsiteY2" fmla="*/ 2355461 h 2360918"/>
              <a:gd name="connsiteX3" fmla="*/ 0 w 1168400"/>
              <a:gd name="connsiteY3" fmla="*/ 1180459 h 2360918"/>
              <a:gd name="connsiteX4" fmla="*/ 1060340 w 1168400"/>
              <a:gd name="connsiteY4" fmla="*/ 5457 h 236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400" h="2360918">
                <a:moveTo>
                  <a:pt x="1168400" y="0"/>
                </a:moveTo>
                <a:lnTo>
                  <a:pt x="1168400" y="2360918"/>
                </a:lnTo>
                <a:lnTo>
                  <a:pt x="1060340" y="2355461"/>
                </a:lnTo>
                <a:cubicBezTo>
                  <a:pt x="464762" y="2294977"/>
                  <a:pt x="0" y="1791994"/>
                  <a:pt x="0" y="1180459"/>
                </a:cubicBezTo>
                <a:cubicBezTo>
                  <a:pt x="0" y="568924"/>
                  <a:pt x="464762" y="65941"/>
                  <a:pt x="1060340" y="545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47">
            <a:extLst>
              <a:ext uri="{FF2B5EF4-FFF2-40B4-BE49-F238E27FC236}">
                <a16:creationId xmlns:a16="http://schemas.microsoft.com/office/drawing/2014/main" id="{44529C7A-949D-E813-E272-104721E5A70E}"/>
              </a:ext>
            </a:extLst>
          </p:cNvPr>
          <p:cNvSpPr txBox="1"/>
          <p:nvPr/>
        </p:nvSpPr>
        <p:spPr>
          <a:xfrm rot="16200000">
            <a:off x="-1585624" y="3283405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Diskusjon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72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10781169-B7A4-446E-BD33-B9650367A7F9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ED3AF08-30FC-4AFF-9C5C-99D0A7099514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AF1FBA-9557-484A-B305-EE590A192E96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07E3AA2-679E-4924-AC1B-FE6C3A02C251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Tema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CD9846FC-755F-4A0E-BAD3-A5D51C0E1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00A67C9-4929-4EFF-9CB6-292640CD2738}"/>
              </a:ext>
            </a:extLst>
          </p:cNvPr>
          <p:cNvGrpSpPr/>
          <p:nvPr/>
        </p:nvGrpSpPr>
        <p:grpSpPr>
          <a:xfrm>
            <a:off x="226788" y="-2"/>
            <a:ext cx="11447501" cy="6858000"/>
            <a:chOff x="213096" y="0"/>
            <a:chExt cx="11447501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E8CDB02-4760-4298-BC44-93A18EB02F13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7C0FD50-5E69-463E-A01B-65E9D864A386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60B383F7-52C5-4FB7-AEC3-35A48D735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F7667A6-1C16-4F0A-A162-61BD16E6BE6B}"/>
              </a:ext>
            </a:extLst>
          </p:cNvPr>
          <p:cNvGrpSpPr/>
          <p:nvPr/>
        </p:nvGrpSpPr>
        <p:grpSpPr>
          <a:xfrm>
            <a:off x="1184133" y="0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E8C29A9-4AAB-442C-A7A4-40DCCE0A9694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1520FE7-5699-4290-9C3C-51E0C60ECC6B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0376C61F-147B-441E-B32E-45D5BC1B6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70D3F9-D583-4ACD-8480-0F4A65ED3C83}"/>
              </a:ext>
            </a:extLst>
          </p:cNvPr>
          <p:cNvGrpSpPr/>
          <p:nvPr/>
        </p:nvGrpSpPr>
        <p:grpSpPr>
          <a:xfrm>
            <a:off x="1049062" y="0"/>
            <a:ext cx="9574094" cy="6858000"/>
            <a:chOff x="491575" y="0"/>
            <a:chExt cx="9574094" cy="6858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21108FC-08B5-45CC-AB47-1104119B25FD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6A47C8C-7F88-484E-817B-572BEDC2BC69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F6ED4041-CDD9-443D-802E-47D438790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7044FAB-DB4A-4E59-B111-8CA4168E7FA4}"/>
              </a:ext>
            </a:extLst>
          </p:cNvPr>
          <p:cNvGrpSpPr/>
          <p:nvPr/>
        </p:nvGrpSpPr>
        <p:grpSpPr>
          <a:xfrm>
            <a:off x="-1780364" y="-1"/>
            <a:ext cx="11860720" cy="6858000"/>
            <a:chOff x="-2449883" y="-1"/>
            <a:chExt cx="11860720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24F072A-08CC-4CC6-B5EF-C1833A244FA3}"/>
                </a:ext>
              </a:extLst>
            </p:cNvPr>
            <p:cNvSpPr/>
            <p:nvPr/>
          </p:nvSpPr>
          <p:spPr>
            <a:xfrm>
              <a:off x="-2449883" y="-1"/>
              <a:ext cx="118607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3C6C4A9-8B6A-429B-980E-26CD0C3A573E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9DF2E944-82FA-495B-8A5C-9BDE26355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0E31D48-090A-4A9C-AF5C-4B0C49C47C7D}"/>
              </a:ext>
            </a:extLst>
          </p:cNvPr>
          <p:cNvGrpSpPr/>
          <p:nvPr/>
        </p:nvGrpSpPr>
        <p:grpSpPr>
          <a:xfrm>
            <a:off x="-1731609" y="0"/>
            <a:ext cx="11336501" cy="6858000"/>
            <a:chOff x="-10856923" y="-1"/>
            <a:chExt cx="11336501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A79A714-CB74-4EFD-9BC1-A7F2F993842A}"/>
                </a:ext>
              </a:extLst>
            </p:cNvPr>
            <p:cNvSpPr/>
            <p:nvPr/>
          </p:nvSpPr>
          <p:spPr>
            <a:xfrm>
              <a:off x="-10856923" y="-1"/>
              <a:ext cx="11331017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006C60A-833A-41C2-A553-8132E7B3A7DB}"/>
                </a:ext>
              </a:extLst>
            </p:cNvPr>
            <p:cNvSpPr/>
            <p:nvPr/>
          </p:nvSpPr>
          <p:spPr>
            <a:xfrm>
              <a:off x="-688822" y="236735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0F8A56B9-A504-4035-8439-53ED4617B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2" name="TextBox 57">
            <a:extLst>
              <a:ext uri="{FF2B5EF4-FFF2-40B4-BE49-F238E27FC236}">
                <a16:creationId xmlns:a16="http://schemas.microsoft.com/office/drawing/2014/main" id="{16F36578-AB14-00A4-B53C-FE651BBB5717}"/>
              </a:ext>
            </a:extLst>
          </p:cNvPr>
          <p:cNvSpPr txBox="1"/>
          <p:nvPr/>
        </p:nvSpPr>
        <p:spPr>
          <a:xfrm rot="16200000">
            <a:off x="9957057" y="3220383"/>
            <a:ext cx="2840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0EEF0"/>
                </a:solidFill>
                <a:latin typeface="Tw Cen MT" panose="020B0602020104020603" pitchFamily="34" charset="0"/>
              </a:rPr>
              <a:t>Idémyldring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TextBox 31">
            <a:extLst>
              <a:ext uri="{FF2B5EF4-FFF2-40B4-BE49-F238E27FC236}">
                <a16:creationId xmlns:a16="http://schemas.microsoft.com/office/drawing/2014/main" id="{48FA2F0D-71E8-C685-0CA0-9071C3929652}"/>
              </a:ext>
            </a:extLst>
          </p:cNvPr>
          <p:cNvSpPr txBox="1"/>
          <p:nvPr/>
        </p:nvSpPr>
        <p:spPr>
          <a:xfrm rot="16200000">
            <a:off x="9078059" y="3251160"/>
            <a:ext cx="362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solidFill>
                  <a:srgbClr val="F0EEF0"/>
                </a:solidFill>
                <a:latin typeface="Tw Cen MT" panose="020B0602020104020603" pitchFamily="34" charset="0"/>
              </a:rPr>
              <a:t>Problemstilling</a:t>
            </a:r>
            <a:endParaRPr lang="nb-NO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TextBox 36">
            <a:extLst>
              <a:ext uri="{FF2B5EF4-FFF2-40B4-BE49-F238E27FC236}">
                <a16:creationId xmlns:a16="http://schemas.microsoft.com/office/drawing/2014/main" id="{153D05F0-7FB9-76D0-7615-608AFD5D501C}"/>
              </a:ext>
            </a:extLst>
          </p:cNvPr>
          <p:cNvSpPr txBox="1"/>
          <p:nvPr/>
        </p:nvSpPr>
        <p:spPr>
          <a:xfrm rot="16200000">
            <a:off x="9352064" y="3266139"/>
            <a:ext cx="1992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Prosess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5" name="TextBox 42">
            <a:extLst>
              <a:ext uri="{FF2B5EF4-FFF2-40B4-BE49-F238E27FC236}">
                <a16:creationId xmlns:a16="http://schemas.microsoft.com/office/drawing/2014/main" id="{6CCD6C99-030A-7158-1026-D60BDAA5E94C}"/>
              </a:ext>
            </a:extLst>
          </p:cNvPr>
          <p:cNvSpPr txBox="1"/>
          <p:nvPr/>
        </p:nvSpPr>
        <p:spPr>
          <a:xfrm rot="16200000">
            <a:off x="8849299" y="3220381"/>
            <a:ext cx="1992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Metoder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6" name="TextBox 47">
            <a:extLst>
              <a:ext uri="{FF2B5EF4-FFF2-40B4-BE49-F238E27FC236}">
                <a16:creationId xmlns:a16="http://schemas.microsoft.com/office/drawing/2014/main" id="{9A5E3E06-3E95-DF55-4F31-E1DBC6232E78}"/>
              </a:ext>
            </a:extLst>
          </p:cNvPr>
          <p:cNvSpPr txBox="1"/>
          <p:nvPr/>
        </p:nvSpPr>
        <p:spPr>
          <a:xfrm rot="16200000">
            <a:off x="8050895" y="3220382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Funn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7" name="Rectangle 76">
            <a:extLst>
              <a:ext uri="{FF2B5EF4-FFF2-40B4-BE49-F238E27FC236}">
                <a16:creationId xmlns:a16="http://schemas.microsoft.com/office/drawing/2014/main" id="{E25EDE51-7A28-1B7D-24E5-E0CF41CE0923}"/>
              </a:ext>
            </a:extLst>
          </p:cNvPr>
          <p:cNvSpPr/>
          <p:nvPr/>
        </p:nvSpPr>
        <p:spPr>
          <a:xfrm>
            <a:off x="-762017" y="58926"/>
            <a:ext cx="9923504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2">
            <a:extLst>
              <a:ext uri="{FF2B5EF4-FFF2-40B4-BE49-F238E27FC236}">
                <a16:creationId xmlns:a16="http://schemas.microsoft.com/office/drawing/2014/main" id="{30D2AF0B-4E71-61D7-9752-5C118059A977}"/>
              </a:ext>
            </a:extLst>
          </p:cNvPr>
          <p:cNvSpPr/>
          <p:nvPr/>
        </p:nvSpPr>
        <p:spPr>
          <a:xfrm>
            <a:off x="7995603" y="2337437"/>
            <a:ext cx="1168400" cy="2360918"/>
          </a:xfrm>
          <a:custGeom>
            <a:avLst/>
            <a:gdLst>
              <a:gd name="connsiteX0" fmla="*/ 1168400 w 1168400"/>
              <a:gd name="connsiteY0" fmla="*/ 0 h 2360918"/>
              <a:gd name="connsiteX1" fmla="*/ 1168400 w 1168400"/>
              <a:gd name="connsiteY1" fmla="*/ 2360918 h 2360918"/>
              <a:gd name="connsiteX2" fmla="*/ 1060340 w 1168400"/>
              <a:gd name="connsiteY2" fmla="*/ 2355461 h 2360918"/>
              <a:gd name="connsiteX3" fmla="*/ 0 w 1168400"/>
              <a:gd name="connsiteY3" fmla="*/ 1180459 h 2360918"/>
              <a:gd name="connsiteX4" fmla="*/ 1060340 w 1168400"/>
              <a:gd name="connsiteY4" fmla="*/ 5457 h 236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400" h="2360918">
                <a:moveTo>
                  <a:pt x="1168400" y="0"/>
                </a:moveTo>
                <a:lnTo>
                  <a:pt x="1168400" y="2360918"/>
                </a:lnTo>
                <a:lnTo>
                  <a:pt x="1060340" y="2355461"/>
                </a:lnTo>
                <a:cubicBezTo>
                  <a:pt x="464762" y="2294977"/>
                  <a:pt x="0" y="1791994"/>
                  <a:pt x="0" y="1180459"/>
                </a:cubicBezTo>
                <a:cubicBezTo>
                  <a:pt x="0" y="568924"/>
                  <a:pt x="464762" y="65941"/>
                  <a:pt x="1060340" y="545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47">
            <a:extLst>
              <a:ext uri="{FF2B5EF4-FFF2-40B4-BE49-F238E27FC236}">
                <a16:creationId xmlns:a16="http://schemas.microsoft.com/office/drawing/2014/main" id="{44529C7A-949D-E813-E272-104721E5A70E}"/>
              </a:ext>
            </a:extLst>
          </p:cNvPr>
          <p:cNvSpPr txBox="1"/>
          <p:nvPr/>
        </p:nvSpPr>
        <p:spPr>
          <a:xfrm rot="16200000">
            <a:off x="7573817" y="3263798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Diskusjon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grpSp>
        <p:nvGrpSpPr>
          <p:cNvPr id="10" name="Group 38">
            <a:extLst>
              <a:ext uri="{FF2B5EF4-FFF2-40B4-BE49-F238E27FC236}">
                <a16:creationId xmlns:a16="http://schemas.microsoft.com/office/drawing/2014/main" id="{FDA9D184-67CF-7AB5-BF98-1B863AC0F895}"/>
              </a:ext>
            </a:extLst>
          </p:cNvPr>
          <p:cNvGrpSpPr/>
          <p:nvPr/>
        </p:nvGrpSpPr>
        <p:grpSpPr>
          <a:xfrm>
            <a:off x="365207" y="1167201"/>
            <a:ext cx="5946692" cy="3880922"/>
            <a:chOff x="6279854" y="4445001"/>
            <a:chExt cx="5946692" cy="3880922"/>
          </a:xfrm>
        </p:grpSpPr>
        <p:sp>
          <p:nvSpPr>
            <p:cNvPr id="11" name="TextBox 39">
              <a:extLst>
                <a:ext uri="{FF2B5EF4-FFF2-40B4-BE49-F238E27FC236}">
                  <a16:creationId xmlns:a16="http://schemas.microsoft.com/office/drawing/2014/main" id="{B0B24225-9208-2DA5-5C98-42A3F2EE646F}"/>
                </a:ext>
              </a:extLst>
            </p:cNvPr>
            <p:cNvSpPr txBox="1"/>
            <p:nvPr/>
          </p:nvSpPr>
          <p:spPr>
            <a:xfrm>
              <a:off x="6279854" y="4445001"/>
              <a:ext cx="29739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4800" b="1" dirty="0">
                  <a:solidFill>
                    <a:srgbClr val="C65A11"/>
                  </a:solidFill>
                  <a:latin typeface="Tw Cen MT" panose="020B0602020104020603" pitchFamily="34" charset="0"/>
                </a:rPr>
                <a:t>Diskusjon</a:t>
              </a:r>
              <a:endParaRPr lang="nb-NO" sz="4400" b="1" dirty="0">
                <a:solidFill>
                  <a:srgbClr val="C65A11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2" name="TextBox 40">
              <a:extLst>
                <a:ext uri="{FF2B5EF4-FFF2-40B4-BE49-F238E27FC236}">
                  <a16:creationId xmlns:a16="http://schemas.microsoft.com/office/drawing/2014/main" id="{B551AC97-5162-5812-D373-7DE2EB271560}"/>
                </a:ext>
              </a:extLst>
            </p:cNvPr>
            <p:cNvSpPr txBox="1"/>
            <p:nvPr/>
          </p:nvSpPr>
          <p:spPr>
            <a:xfrm>
              <a:off x="6514689" y="5071378"/>
              <a:ext cx="5711857" cy="32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nb-NO" sz="2800" dirty="0">
                  <a:latin typeface="Tw Cen MT" panose="020B0602020104020603" pitchFamily="34" charset="0"/>
                </a:rPr>
                <a:t>Ulemper med prosessen</a:t>
              </a:r>
            </a:p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nb-NO" sz="2800" i="1" dirty="0">
                  <a:latin typeface="Tw Cen MT" panose="020B0602020104020603" pitchFamily="34" charset="0"/>
                </a:rPr>
                <a:t>I utgangspunktet konfidensielt</a:t>
              </a:r>
            </a:p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nb-NO" sz="2800" i="1" dirty="0">
                  <a:latin typeface="Tw Cen MT" panose="020B0602020104020603" pitchFamily="34" charset="0"/>
                </a:rPr>
                <a:t>Justere forventninger til AI-systemer</a:t>
              </a:r>
            </a:p>
            <a:p>
              <a:pPr marL="342900" indent="-342900">
                <a:lnSpc>
                  <a:spcPct val="150000"/>
                </a:lnSpc>
                <a:buFontTx/>
                <a:buChar char="-"/>
              </a:pPr>
              <a:r>
                <a:rPr lang="nb-NO" sz="2800" i="1" dirty="0" err="1">
                  <a:latin typeface="Tw Cen MT" panose="020B0602020104020603" pitchFamily="34" charset="0"/>
                </a:rPr>
                <a:t>Amershi’s</a:t>
              </a:r>
              <a:r>
                <a:rPr lang="nb-NO" sz="2800" i="1" dirty="0">
                  <a:latin typeface="Tw Cen MT" panose="020B0602020104020603" pitchFamily="34" charset="0"/>
                </a:rPr>
                <a:t> retningslinjer</a:t>
              </a:r>
            </a:p>
            <a:p>
              <a:pPr marL="800100" lvl="1" indent="-342900">
                <a:lnSpc>
                  <a:spcPct val="150000"/>
                </a:lnSpc>
                <a:buFontTx/>
                <a:buChar char="-"/>
              </a:pPr>
              <a:r>
                <a:rPr lang="nb-NO" sz="2400" i="1" dirty="0">
                  <a:latin typeface="Tw Cen MT" panose="020B0602020104020603" pitchFamily="34" charset="0"/>
                </a:rPr>
                <a:t>G2 og G6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1132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10781169-B7A4-446E-BD33-B9650367A7F9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ED3AF08-30FC-4AFF-9C5C-99D0A7099514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AF1FBA-9557-484A-B305-EE590A192E96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07E3AA2-679E-4924-AC1B-FE6C3A02C251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Tema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CD9846FC-755F-4A0E-BAD3-A5D51C0E1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00A67C9-4929-4EFF-9CB6-292640CD2738}"/>
              </a:ext>
            </a:extLst>
          </p:cNvPr>
          <p:cNvGrpSpPr/>
          <p:nvPr/>
        </p:nvGrpSpPr>
        <p:grpSpPr>
          <a:xfrm>
            <a:off x="226788" y="-2"/>
            <a:ext cx="11447501" cy="6858000"/>
            <a:chOff x="213096" y="0"/>
            <a:chExt cx="11447501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E8CDB02-4760-4298-BC44-93A18EB02F13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7C0FD50-5E69-463E-A01B-65E9D864A386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60B383F7-52C5-4FB7-AEC3-35A48D735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F7667A6-1C16-4F0A-A162-61BD16E6BE6B}"/>
              </a:ext>
            </a:extLst>
          </p:cNvPr>
          <p:cNvGrpSpPr/>
          <p:nvPr/>
        </p:nvGrpSpPr>
        <p:grpSpPr>
          <a:xfrm>
            <a:off x="1184133" y="0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E8C29A9-4AAB-442C-A7A4-40DCCE0A9694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1520FE7-5699-4290-9C3C-51E0C60ECC6B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0376C61F-147B-441E-B32E-45D5BC1B6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70D3F9-D583-4ACD-8480-0F4A65ED3C83}"/>
              </a:ext>
            </a:extLst>
          </p:cNvPr>
          <p:cNvGrpSpPr/>
          <p:nvPr/>
        </p:nvGrpSpPr>
        <p:grpSpPr>
          <a:xfrm>
            <a:off x="1049062" y="0"/>
            <a:ext cx="9574094" cy="6858000"/>
            <a:chOff x="491575" y="0"/>
            <a:chExt cx="9574094" cy="6858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21108FC-08B5-45CC-AB47-1104119B25FD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6A47C8C-7F88-484E-817B-572BEDC2BC69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F6ED4041-CDD9-443D-802E-47D438790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7044FAB-DB4A-4E59-B111-8CA4168E7FA4}"/>
              </a:ext>
            </a:extLst>
          </p:cNvPr>
          <p:cNvGrpSpPr/>
          <p:nvPr/>
        </p:nvGrpSpPr>
        <p:grpSpPr>
          <a:xfrm>
            <a:off x="-1780364" y="-1"/>
            <a:ext cx="11860720" cy="6858000"/>
            <a:chOff x="-2449883" y="-1"/>
            <a:chExt cx="11860720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24F072A-08CC-4CC6-B5EF-C1833A244FA3}"/>
                </a:ext>
              </a:extLst>
            </p:cNvPr>
            <p:cNvSpPr/>
            <p:nvPr/>
          </p:nvSpPr>
          <p:spPr>
            <a:xfrm>
              <a:off x="-2449883" y="-1"/>
              <a:ext cx="118607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3C6C4A9-8B6A-429B-980E-26CD0C3A573E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9DF2E944-82FA-495B-8A5C-9BDE26355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0E31D48-090A-4A9C-AF5C-4B0C49C47C7D}"/>
              </a:ext>
            </a:extLst>
          </p:cNvPr>
          <p:cNvGrpSpPr/>
          <p:nvPr/>
        </p:nvGrpSpPr>
        <p:grpSpPr>
          <a:xfrm>
            <a:off x="-1731609" y="0"/>
            <a:ext cx="11336501" cy="6858000"/>
            <a:chOff x="-10856923" y="-1"/>
            <a:chExt cx="11336501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A79A714-CB74-4EFD-9BC1-A7F2F993842A}"/>
                </a:ext>
              </a:extLst>
            </p:cNvPr>
            <p:cNvSpPr/>
            <p:nvPr/>
          </p:nvSpPr>
          <p:spPr>
            <a:xfrm>
              <a:off x="-10856923" y="-1"/>
              <a:ext cx="11331017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006C60A-833A-41C2-A553-8132E7B3A7DB}"/>
                </a:ext>
              </a:extLst>
            </p:cNvPr>
            <p:cNvSpPr/>
            <p:nvPr/>
          </p:nvSpPr>
          <p:spPr>
            <a:xfrm>
              <a:off x="-688822" y="236735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0F8A56B9-A504-4035-8439-53ED4617B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2" name="TextBox 57">
            <a:extLst>
              <a:ext uri="{FF2B5EF4-FFF2-40B4-BE49-F238E27FC236}">
                <a16:creationId xmlns:a16="http://schemas.microsoft.com/office/drawing/2014/main" id="{16F36578-AB14-00A4-B53C-FE651BBB5717}"/>
              </a:ext>
            </a:extLst>
          </p:cNvPr>
          <p:cNvSpPr txBox="1"/>
          <p:nvPr/>
        </p:nvSpPr>
        <p:spPr>
          <a:xfrm rot="16200000">
            <a:off x="9957057" y="3220383"/>
            <a:ext cx="2840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0EEF0"/>
                </a:solidFill>
                <a:latin typeface="Tw Cen MT" panose="020B0602020104020603" pitchFamily="34" charset="0"/>
              </a:rPr>
              <a:t>Idémyldring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TextBox 31">
            <a:extLst>
              <a:ext uri="{FF2B5EF4-FFF2-40B4-BE49-F238E27FC236}">
                <a16:creationId xmlns:a16="http://schemas.microsoft.com/office/drawing/2014/main" id="{48FA2F0D-71E8-C685-0CA0-9071C3929652}"/>
              </a:ext>
            </a:extLst>
          </p:cNvPr>
          <p:cNvSpPr txBox="1"/>
          <p:nvPr/>
        </p:nvSpPr>
        <p:spPr>
          <a:xfrm rot="16200000">
            <a:off x="9078059" y="3251160"/>
            <a:ext cx="362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solidFill>
                  <a:srgbClr val="F0EEF0"/>
                </a:solidFill>
                <a:latin typeface="Tw Cen MT" panose="020B0602020104020603" pitchFamily="34" charset="0"/>
              </a:rPr>
              <a:t>Problemstilling</a:t>
            </a:r>
            <a:endParaRPr lang="nb-NO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TextBox 36">
            <a:extLst>
              <a:ext uri="{FF2B5EF4-FFF2-40B4-BE49-F238E27FC236}">
                <a16:creationId xmlns:a16="http://schemas.microsoft.com/office/drawing/2014/main" id="{153D05F0-7FB9-76D0-7615-608AFD5D501C}"/>
              </a:ext>
            </a:extLst>
          </p:cNvPr>
          <p:cNvSpPr txBox="1"/>
          <p:nvPr/>
        </p:nvSpPr>
        <p:spPr>
          <a:xfrm rot="16200000">
            <a:off x="9385835" y="3304158"/>
            <a:ext cx="1992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Prosess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5" name="TextBox 42">
            <a:extLst>
              <a:ext uri="{FF2B5EF4-FFF2-40B4-BE49-F238E27FC236}">
                <a16:creationId xmlns:a16="http://schemas.microsoft.com/office/drawing/2014/main" id="{6CCD6C99-030A-7158-1026-D60BDAA5E94C}"/>
              </a:ext>
            </a:extLst>
          </p:cNvPr>
          <p:cNvSpPr txBox="1"/>
          <p:nvPr/>
        </p:nvSpPr>
        <p:spPr>
          <a:xfrm rot="16200000">
            <a:off x="8849299" y="3220381"/>
            <a:ext cx="1992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Metoder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6" name="TextBox 47">
            <a:extLst>
              <a:ext uri="{FF2B5EF4-FFF2-40B4-BE49-F238E27FC236}">
                <a16:creationId xmlns:a16="http://schemas.microsoft.com/office/drawing/2014/main" id="{9A5E3E06-3E95-DF55-4F31-E1DBC6232E78}"/>
              </a:ext>
            </a:extLst>
          </p:cNvPr>
          <p:cNvSpPr txBox="1"/>
          <p:nvPr/>
        </p:nvSpPr>
        <p:spPr>
          <a:xfrm rot="16200000">
            <a:off x="8050895" y="3220382"/>
            <a:ext cx="2590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0EEF0"/>
                </a:solidFill>
                <a:latin typeface="Tw Cen MT" panose="020B0602020104020603" pitchFamily="34" charset="0"/>
              </a:rPr>
              <a:t>Funn</a:t>
            </a:r>
            <a:endParaRPr lang="en-US" sz="3600" b="1" dirty="0">
              <a:solidFill>
                <a:srgbClr val="F0EEF0"/>
              </a:solidFill>
              <a:latin typeface="Tw Cen MT" panose="020B0602020104020603" pitchFamily="34" charset="0"/>
            </a:endParaRPr>
          </a:p>
        </p:txBody>
      </p:sp>
      <p:sp>
        <p:nvSpPr>
          <p:cNvPr id="7" name="Rectangle 76">
            <a:extLst>
              <a:ext uri="{FF2B5EF4-FFF2-40B4-BE49-F238E27FC236}">
                <a16:creationId xmlns:a16="http://schemas.microsoft.com/office/drawing/2014/main" id="{E25EDE51-7A28-1B7D-24E5-E0CF41CE0923}"/>
              </a:ext>
            </a:extLst>
          </p:cNvPr>
          <p:cNvSpPr/>
          <p:nvPr/>
        </p:nvSpPr>
        <p:spPr>
          <a:xfrm>
            <a:off x="-1780364" y="83768"/>
            <a:ext cx="13929093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sx="1000" sy="1000" algn="l" rotWithShape="0">
              <a:schemeClr val="accent3"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33">
            <a:extLst>
              <a:ext uri="{FF2B5EF4-FFF2-40B4-BE49-F238E27FC236}">
                <a16:creationId xmlns:a16="http://schemas.microsoft.com/office/drawing/2014/main" id="{20F4897E-840E-B452-C7BD-AC62CF2EE5DE}"/>
              </a:ext>
            </a:extLst>
          </p:cNvPr>
          <p:cNvSpPr txBox="1"/>
          <p:nvPr/>
        </p:nvSpPr>
        <p:spPr>
          <a:xfrm>
            <a:off x="3510707" y="2827104"/>
            <a:ext cx="5167585" cy="769441"/>
          </a:xfrm>
          <a:prstGeom prst="rect">
            <a:avLst/>
          </a:prstGeom>
          <a:noFill/>
          <a:effectLst>
            <a:innerShdw blurRad="231412" dist="649781" dir="5760000">
              <a:prstClr val="black">
                <a:alpha val="78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4400" b="1" dirty="0">
                <a:solidFill>
                  <a:srgbClr val="03A1A4"/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  <a:latin typeface="Tw Cen MT" panose="020B0602020104020603" pitchFamily="34" charset="0"/>
              </a:rPr>
              <a:t>Takk for oss</a:t>
            </a:r>
          </a:p>
        </p:txBody>
      </p:sp>
      <p:pic>
        <p:nvPicPr>
          <p:cNvPr id="9" name="Grafikk 8" descr="Tennis med heldekkende fyll">
            <a:extLst>
              <a:ext uri="{FF2B5EF4-FFF2-40B4-BE49-F238E27FC236}">
                <a16:creationId xmlns:a16="http://schemas.microsoft.com/office/drawing/2014/main" id="{D7B82338-2DAB-B882-C432-4E74DDA29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752146">
            <a:off x="535802" y="5355382"/>
            <a:ext cx="1045412" cy="1045412"/>
          </a:xfrm>
          <a:prstGeom prst="rect">
            <a:avLst/>
          </a:prstGeom>
        </p:spPr>
      </p:pic>
      <p:pic>
        <p:nvPicPr>
          <p:cNvPr id="11" name="Grafikk 10" descr="Tennis med heldekkende fyll">
            <a:extLst>
              <a:ext uri="{FF2B5EF4-FFF2-40B4-BE49-F238E27FC236}">
                <a16:creationId xmlns:a16="http://schemas.microsoft.com/office/drawing/2014/main" id="{64EDFA8E-57E3-C019-F340-524BD9A74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722873" flipH="1">
            <a:off x="10757538" y="270017"/>
            <a:ext cx="1012290" cy="914400"/>
          </a:xfrm>
          <a:prstGeom prst="rect">
            <a:avLst/>
          </a:prstGeom>
        </p:spPr>
      </p:pic>
      <p:pic>
        <p:nvPicPr>
          <p:cNvPr id="18" name="Grafikk 17" descr="Basketball kontur">
            <a:extLst>
              <a:ext uri="{FF2B5EF4-FFF2-40B4-BE49-F238E27FC236}">
                <a16:creationId xmlns:a16="http://schemas.microsoft.com/office/drawing/2014/main" id="{6C9A32E9-BC80-09F1-A558-3C6371AE3F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1728" y="5324887"/>
            <a:ext cx="335808" cy="335808"/>
          </a:xfrm>
          <a:prstGeom prst="rect">
            <a:avLst/>
          </a:prstGeom>
        </p:spPr>
      </p:pic>
      <p:pic>
        <p:nvPicPr>
          <p:cNvPr id="19" name="Grafikk 18" descr="Tennis med heldekkende fyll">
            <a:extLst>
              <a:ext uri="{FF2B5EF4-FFF2-40B4-BE49-F238E27FC236}">
                <a16:creationId xmlns:a16="http://schemas.microsoft.com/office/drawing/2014/main" id="{67E900FE-457B-B6D3-C0B8-8A3225DA7A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783673">
            <a:off x="599436" y="457206"/>
            <a:ext cx="1045412" cy="1045412"/>
          </a:xfrm>
          <a:prstGeom prst="rect">
            <a:avLst/>
          </a:prstGeom>
        </p:spPr>
      </p:pic>
      <p:pic>
        <p:nvPicPr>
          <p:cNvPr id="20" name="Grafikk 19" descr="Tennis med heldekkende fyll">
            <a:extLst>
              <a:ext uri="{FF2B5EF4-FFF2-40B4-BE49-F238E27FC236}">
                <a16:creationId xmlns:a16="http://schemas.microsoft.com/office/drawing/2014/main" id="{33D89641-8DA3-6B95-217A-841E1E79B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722873" flipH="1">
            <a:off x="10419443" y="5129523"/>
            <a:ext cx="1012290" cy="914400"/>
          </a:xfrm>
          <a:prstGeom prst="rect">
            <a:avLst/>
          </a:prstGeom>
        </p:spPr>
      </p:pic>
      <p:pic>
        <p:nvPicPr>
          <p:cNvPr id="22" name="Grafikk 21" descr="Basketball kontur">
            <a:extLst>
              <a:ext uri="{FF2B5EF4-FFF2-40B4-BE49-F238E27FC236}">
                <a16:creationId xmlns:a16="http://schemas.microsoft.com/office/drawing/2014/main" id="{42343354-B4EE-0C1D-958F-13D887A950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84128" y="5477287"/>
            <a:ext cx="335808" cy="335808"/>
          </a:xfrm>
          <a:prstGeom prst="rect">
            <a:avLst/>
          </a:prstGeom>
        </p:spPr>
      </p:pic>
      <p:pic>
        <p:nvPicPr>
          <p:cNvPr id="24" name="Grafikk 23" descr="Kunstig intelligens med heldekkende fyll">
            <a:extLst>
              <a:ext uri="{FF2B5EF4-FFF2-40B4-BE49-F238E27FC236}">
                <a16:creationId xmlns:a16="http://schemas.microsoft.com/office/drawing/2014/main" id="{A7A1CB2F-B018-127B-EB7A-E6916CF87F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275575">
            <a:off x="947666" y="338481"/>
            <a:ext cx="472933" cy="472933"/>
          </a:xfrm>
          <a:prstGeom prst="rect">
            <a:avLst/>
          </a:prstGeom>
        </p:spPr>
      </p:pic>
      <p:pic>
        <p:nvPicPr>
          <p:cNvPr id="25" name="Grafikk 24" descr="Kunstig intelligens med heldekkende fyll">
            <a:extLst>
              <a:ext uri="{FF2B5EF4-FFF2-40B4-BE49-F238E27FC236}">
                <a16:creationId xmlns:a16="http://schemas.microsoft.com/office/drawing/2014/main" id="{48CCD69B-9CDD-7D3D-8270-71EAA0CF4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296698">
            <a:off x="647729" y="5256325"/>
            <a:ext cx="472933" cy="472933"/>
          </a:xfrm>
          <a:prstGeom prst="rect">
            <a:avLst/>
          </a:prstGeom>
        </p:spPr>
      </p:pic>
      <p:pic>
        <p:nvPicPr>
          <p:cNvPr id="26" name="Grafikk 25" descr="Kunstig intelligens med heldekkende fyll">
            <a:extLst>
              <a:ext uri="{FF2B5EF4-FFF2-40B4-BE49-F238E27FC236}">
                <a16:creationId xmlns:a16="http://schemas.microsoft.com/office/drawing/2014/main" id="{16ACDC6E-D077-A761-0914-809C4DB958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100209" flipH="1">
            <a:off x="10617473" y="4957514"/>
            <a:ext cx="527943" cy="472933"/>
          </a:xfrm>
          <a:prstGeom prst="rect">
            <a:avLst/>
          </a:prstGeom>
        </p:spPr>
      </p:pic>
      <p:pic>
        <p:nvPicPr>
          <p:cNvPr id="27" name="Grafikk 26" descr="Kunstig intelligens med heldekkende fyll">
            <a:extLst>
              <a:ext uri="{FF2B5EF4-FFF2-40B4-BE49-F238E27FC236}">
                <a16:creationId xmlns:a16="http://schemas.microsoft.com/office/drawing/2014/main" id="{E8DE783D-3D1B-39A4-9F1A-2AC83EF40B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375685" flipH="1">
            <a:off x="10906530" y="142952"/>
            <a:ext cx="527943" cy="47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08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55 0.00648 C 0.01003 0.00694 0.01263 0.00717 0.0151 0.00787 C 0.01589 0.0081 0.01667 0.00902 0.01758 0.00949 C 0.02031 0.01064 0.02591 0.01226 0.02591 0.01226 C 0.03346 0.0118 0.04089 0.0118 0.04844 0.01088 C 0.04922 0.01088 0.05 0.00995 0.05091 0.00949 C 0.05195 0.00879 0.05313 0.00856 0.0543 0.00787 C 0.05586 0.00694 0.05755 0.00578 0.05925 0.00486 C 0.06029 0.00439 0.06146 0.00416 0.06263 0.00347 C 0.06367 0.00277 0.06471 0.00138 0.06589 0.00046 C 0.06732 -0.00047 0.06862 -0.00162 0.07005 -0.00255 C 0.07175 -0.00348 0.07344 -0.00417 0.07513 -0.00533 C 0.07708 -0.00672 0.07891 -0.00857 0.08086 -0.00996 C 0.08255 -0.01088 0.08425 -0.01158 0.08594 -0.01274 C 0.09818 -0.02153 0.07604 -0.00787 0.09505 -0.02014 C 0.09609 -0.02084 0.09727 -0.02107 0.09844 -0.02176 C 0.10521 -0.02616 0.103 -0.0257 0.10925 -0.03056 C 0.11497 -0.03519 0.12096 -0.03959 0.12669 -0.04399 C 0.12865 -0.04537 0.1306 -0.04699 0.13255 -0.04838 C 0.14063 -0.05371 0.13945 -0.05278 0.14844 -0.06019 C 0.17422 -0.08218 0.14023 -0.05371 0.16419 -0.075 C 0.16667 -0.07732 0.16927 -0.07871 0.17175 -0.08102 C 0.17461 -0.08357 0.17721 -0.08727 0.18008 -0.08982 C 0.18307 -0.0926 0.1862 -0.09468 0.18919 -0.09723 C 0.19518 -0.10255 0.20091 -0.10811 0.20677 -0.11366 C 0.21055 -0.11713 0.21458 -0.12037 0.21836 -0.12385 C 0.22318 -0.12824 0.22787 -0.13287 0.23255 -0.13727 C 0.2375 -0.1419 0.24258 -0.14607 0.24753 -0.1507 C 0.25182 -0.1544 0.25586 -0.15857 0.26003 -0.1625 C 0.26341 -0.16551 0.2668 -0.16829 0.27005 -0.1713 C 0.27344 -0.17431 0.27669 -0.17732 0.28008 -0.18033 C 0.28307 -0.18287 0.29648 -0.19352 0.30013 -0.19653 C 0.3026 -0.19862 0.30508 -0.20024 0.30755 -0.20255 C 0.30977 -0.2044 0.31198 -0.20672 0.31419 -0.20834 C 0.31641 -0.20996 0.31875 -0.21112 0.32096 -0.21274 C 0.33073 -0.22061 0.32904 -0.22014 0.33672 -0.22755 C 0.33776 -0.22871 0.3388 -0.23056 0.3401 -0.23056 C 0.36706 -0.23195 0.39401 -0.23149 0.42096 -0.23218 C 0.42422 -0.23287 0.42995 -0.23403 0.43346 -0.23496 C 0.43477 -0.23542 0.4362 -0.23612 0.43763 -0.23658 C 0.43919 -0.23704 0.44089 -0.2375 0.44258 -0.23797 C 0.45104 -0.24399 0.44206 -0.2382 0.45508 -0.24399 C 0.45612 -0.24445 0.45729 -0.24491 0.45846 -0.24537 C 0.46003 -0.2463 0.46172 -0.24769 0.46341 -0.24838 C 0.46537 -0.24908 0.46732 -0.24931 0.46927 -0.24977 C 0.47005 -0.25093 0.47083 -0.25209 0.47175 -0.25278 C 0.47422 -0.25463 0.47708 -0.25463 0.4793 -0.25718 C 0.48503 -0.26412 0.47773 -0.25602 0.48594 -0.2632 C 0.48685 -0.26389 0.4875 -0.26528 0.48841 -0.26621 C 0.48945 -0.26737 0.49063 -0.26806 0.4918 -0.26922 C 0.49544 -0.27269 0.50417 -0.28287 0.50586 -0.28542 C 0.50729 -0.2875 0.50859 -0.28959 0.51003 -0.29144 C 0.51133 -0.29306 0.51289 -0.29422 0.51419 -0.29584 C 0.51758 -0.29977 0.52096 -0.30371 0.52422 -0.30764 C 0.52591 -0.30973 0.52773 -0.31135 0.5293 -0.31366 L 0.53919 -0.32848 C 0.54818 -0.34167 0.53815 -0.32639 0.54844 -0.34167 C 0.55039 -0.34468 0.55247 -0.34746 0.5543 -0.3507 C 0.55586 -0.35348 0.55742 -0.35695 0.55925 -0.35949 C 0.56706 -0.37061 0.56927 -0.37199 0.57591 -0.38033 C 0.57787 -0.38264 0.57956 -0.38565 0.58177 -0.38774 C 0.59466 -0.39908 0.57865 -0.38449 0.5918 -0.39792 C 0.59336 -0.39977 0.59518 -0.4007 0.59675 -0.40255 C 0.59818 -0.40417 0.59948 -0.40672 0.60091 -0.40834 C 0.60365 -0.41158 0.60651 -0.41436 0.60925 -0.41737 C 0.61068 -0.41875 0.61211 -0.41991 0.61341 -0.42176 C 0.61445 -0.42315 0.6155 -0.425 0.6168 -0.42616 C 0.61836 -0.42778 0.62018 -0.42894 0.62175 -0.43056 C 0.62318 -0.43241 0.62448 -0.43473 0.62591 -0.43658 C 0.62721 -0.4382 0.62865 -0.43936 0.63008 -0.44098 C 0.63346 -0.44491 0.63672 -0.44908 0.6401 -0.45278 C 0.64648 -0.46019 0.64232 -0.4544 0.64922 -0.4632 C 0.65339 -0.46852 0.65807 -0.47292 0.66172 -0.4794 C 0.66289 -0.48149 0.6638 -0.4838 0.6651 -0.48542 C 0.66771 -0.48866 0.67109 -0.49028 0.67344 -0.49422 C 0.67943 -0.5051 0.67578 -0.49908 0.68594 -0.51366 C 0.68724 -0.51551 0.68893 -0.51713 0.6901 -0.51945 C 0.69701 -0.53426 0.69271 -0.5257 0.70339 -0.54468 L 0.70677 -0.5507 C 0.70781 -0.55255 0.70912 -0.5544 0.71003 -0.55649 C 0.71094 -0.55857 0.71159 -0.56065 0.71263 -0.5625 C 0.71419 -0.56551 0.71589 -0.56829 0.71758 -0.5713 L 0.72005 -0.5757 L 0.7293 -0.59213 L 0.73841 -0.60834 L 0.74258 -0.61574 C 0.74336 -0.61737 0.7444 -0.61852 0.74505 -0.62014 C 0.74557 -0.62176 0.74609 -0.62338 0.74675 -0.62477 C 0.75885 -0.64977 0.74414 -0.6169 0.75169 -0.63496 C 0.75365 -0.63959 0.75586 -0.64375 0.75755 -0.64838 C 0.75807 -0.64977 0.75859 -0.65139 0.75925 -0.65278 C 0.76003 -0.6544 0.76094 -0.65579 0.76172 -0.65718 C 0.76263 -0.65926 0.76328 -0.66135 0.76419 -0.6632 C 0.76667 -0.66783 0.76979 -0.6713 0.77175 -0.67662 C 0.77227 -0.67801 0.77266 -0.67963 0.77344 -0.68102 C 0.77435 -0.68264 0.77565 -0.6838 0.77669 -0.68542 C 0.78359 -0.69584 0.77331 -0.68287 0.78425 -0.69584 L 0.78672 -0.69885 C 0.77682 -0.71042 0.7832 -0.70417 0.75677 -0.70024 C 0.75247 -0.69954 0.74844 -0.69723 0.74427 -0.69584 C 0.74284 -0.69537 0.74141 -0.69468 0.7401 -0.69422 C 0.73841 -0.69375 0.73268 -0.69237 0.73086 -0.69144 C 0.72057 -0.68635 0.73125 -0.69005 0.72096 -0.68681 C 0.71953 -0.68588 0.7181 -0.68473 0.7168 -0.68403 C 0.71094 -0.68056 0.71589 -0.68449 0.70925 -0.68102 C 0.70781 -0.68033 0.70651 -0.67871 0.70508 -0.67801 C 0.70287 -0.67686 0.70065 -0.67616 0.69844 -0.675 C 0.69727 -0.67454 0.69609 -0.67454 0.69505 -0.67362 C 0.69401 -0.67269 0.69297 -0.6713 0.6918 -0.67061 C 0.68698 -0.66783 0.68854 -0.67061 0.68425 -0.6676 C 0.68307 -0.6669 0.68203 -0.66551 0.68086 -0.66459 C 0.67982 -0.66389 0.67865 -0.66366 0.6776 -0.6632 C 0.6681 -0.65949 0.67826 -0.66389 0.67005 -0.66019 C 0.66537 -0.65463 0.66992 -0.65926 0.66341 -0.65579 C 0.66198 -0.6551 0.66068 -0.65371 0.65925 -0.65278 C 0.65755 -0.65186 0.65586 -0.65093 0.6543 -0.64977 C 0.65313 -0.64908 0.65208 -0.64792 0.65091 -0.64699 C 0.64948 -0.64584 0.64805 -0.64514 0.64675 -0.64399 C 0.64167 -0.63982 0.64128 -0.63843 0.63594 -0.63496 C 0.6332 -0.63334 0.63034 -0.63218 0.6276 -0.63056 C 0.62383 -0.62616 0.62487 -0.62709 0.61927 -0.62315 C 0.61758 -0.62199 0.61589 -0.62153 0.61419 -0.62014 C 0.6125 -0.61899 0.61094 -0.61713 0.60925 -0.61574 C 0.60755 -0.61459 0.60586 -0.61389 0.6043 -0.61274 C 0.60287 -0.61204 0.60143 -0.61065 0.60013 -0.60996 C 0.59675 -0.60787 0.59336 -0.60649 0.5901 -0.60394 C 0.58815 -0.60255 0.5862 -0.60093 0.58425 -0.59954 C 0.57982 -0.59653 0.57526 -0.59399 0.57096 -0.59051 C 0.56836 -0.58866 0.56589 -0.58681 0.56341 -0.58473 C 0.55573 -0.57778 0.55664 -0.57709 0.54922 -0.5713 C 0.54701 -0.56968 0.54479 -0.56852 0.54258 -0.5669 C 0.53867 -0.56412 0.5349 -0.56065 0.53086 -0.55811 C 0.52865 -0.55649 0.52643 -0.55533 0.52422 -0.55348 C 0.52227 -0.55186 0.52044 -0.54931 0.51836 -0.54769 C 0.51628 -0.54584 0.51393 -0.54491 0.51172 -0.54329 C 0.50925 -0.54144 0.50677 -0.53912 0.5043 -0.53727 C 0.50208 -0.53565 0.49974 -0.53449 0.49753 -0.53287 C 0.49258 -0.52894 0.48763 -0.525 0.48255 -0.52107 L 0.46758 -0.50903 C 0.4651 -0.50718 0.4625 -0.50533 0.46003 -0.50324 C 0.45729 -0.5007 0.45456 -0.49815 0.45169 -0.49584 C 0.44896 -0.49352 0.44609 -0.49237 0.44336 -0.48982 C 0.43802 -0.48496 0.43307 -0.47848 0.4276 -0.47362 C 0.42201 -0.46852 0.41628 -0.46436 0.41094 -0.4588 C 0.40807 -0.45579 0.40547 -0.45255 0.4026 -0.44977 C 0.40013 -0.44769 0.39753 -0.44607 0.39505 -0.44399 C 0.39284 -0.44213 0.39063 -0.44005 0.38841 -0.43797 C 0.37917 -0.4294 0.38594 -0.43449 0.37591 -0.42616 C 0.37344 -0.42408 0.37083 -0.42246 0.36836 -0.42014 C 0.36615 -0.41806 0.36406 -0.41505 0.36172 -0.41274 C 0.35677 -0.40764 0.35182 -0.40255 0.34675 -0.39792 C 0.34232 -0.39399 0.33776 -0.39051 0.33346 -0.38612 C 0.33151 -0.38426 0.32956 -0.38218 0.3276 -0.38033 C 0.32591 -0.37871 0.32422 -0.37732 0.32253 -0.3757 C 0.30625 -0.36019 0.3263 -0.37917 0.31172 -0.36389 C 0.29948 -0.35116 0.31445 -0.36829 0.30091 -0.3551 C 0.29662 -0.35093 0.29271 -0.34584 0.28841 -0.34167 C 0.26836 -0.32315 0.27669 -0.33102 0.26341 -0.31806 C 0.26094 -0.31551 0.25833 -0.3132 0.25586 -0.31065 L 0.24258 -0.29584 C 0.23945 -0.29237 0.23659 -0.28866 0.23346 -0.28542 C 0.22956 -0.28149 0.22552 -0.27801 0.22175 -0.27362 C 0.21823 -0.26945 0.21523 -0.26436 0.21172 -0.26019 C 0.21003 -0.25811 0.18646 -0.23102 0.18008 -0.22315 C 0.17617 -0.21829 0.1724 -0.21297 0.16836 -0.20834 C 0.16315 -0.20255 0.15768 -0.19699 0.1526 -0.19051 C 0.14518 -0.18149 0.13815 -0.17176 0.13086 -0.1625 C 0.1276 -0.15834 0.12396 -0.1551 0.12096 -0.1507 C 0.11784 -0.14607 0.11497 -0.14144 0.11172 -0.13727 C 0.10885 -0.13357 0.10547 -0.13056 0.1026 -0.12686 C 0.0974 -0.12037 0.09258 -0.11297 0.08763 -0.10625 C 0.08542 -0.10324 0.0832 -0.10024 0.08086 -0.09723 C 0.07904 -0.09468 0.07695 -0.0926 0.07513 -0.08982 L 0.0668 -0.07801 C 0.06537 -0.07593 0.06393 -0.07408 0.06263 -0.07199 C 0.06146 -0.07061 0.06042 -0.06875 0.05925 -0.0676 C 0.05807 -0.06667 0.05703 -0.06574 0.05586 -0.06459 C 0.05378 -0.0625 0.05208 -0.05973 0.05013 -0.05718 C 0.04844 -0.05533 0.04648 -0.05394 0.04505 -0.05139 C 0.04427 -0.04977 0.04349 -0.04815 0.04258 -0.04699 C 0.0401 -0.04329 0.03724 -0.04051 0.03503 -0.03658 C 0.03203 -0.03102 0.03021 -0.02709 0.02669 -0.02315 C 0.02565 -0.02199 0.02435 -0.02153 0.02344 -0.02014 C 0.0224 -0.01899 0.02188 -0.01713 0.02096 -0.01574 C 0.01927 -0.01366 0.01732 -0.01227 0.01589 -0.00996 C 0.00859 0.00324 0.01784 -0.01274 0.01094 -0.00255 C 0.01003 -0.00116 0.00938 0.00069 0.00846 0.00208 C 0.00677 0.00416 0.00508 0.00601 0.00339 0.00787 C 0.0026 0.00902 0.00182 0.01041 0.00091 0.01088 C 0.00013 0.01134 -0.00156 0.01388 -0.00156 0.01226 C -0.00156 0.01064 0.00013 0.01064 0.00091 0.00949 C 0.00182 0.0081 0.00247 0.00625 0.00339 0.00486 C 0.00495 0.00277 0.00846 -0.00093 0.00846 -0.00093 C 0.01133 -0.0088 0.00938 -0.00417 0.0151 -0.01436 C 0.01615 -0.01621 0.01745 -0.01806 0.01836 -0.02014 C 0.02409 -0.0338 0.01732 -0.01829 0.02422 -0.03218 C 0.02539 -0.03449 0.02643 -0.03704 0.0276 -0.03959 C 0.02865 -0.04167 0.02982 -0.04329 0.03086 -0.04537 C 0.03346 -0.0507 0.03594 -0.05625 0.03841 -0.06181 C 0.03958 -0.06412 0.04063 -0.06667 0.0418 -0.06922 C 0.04284 -0.07153 0.04401 -0.07385 0.04505 -0.07662 C 0.04648 -0.07987 0.04766 -0.08357 0.04922 -0.08681 C 0.05052 -0.08959 0.05208 -0.09167 0.05339 -0.09422 C 0.05742 -0.10255 0.05846 -0.10625 0.06172 -0.11366 C 0.06276 -0.11598 0.06406 -0.11829 0.0651 -0.12107 C 0.06615 -0.12385 0.06719 -0.12709 0.06836 -0.12987 C 0.06966 -0.13264 0.07135 -0.13449 0.07253 -0.13727 C 0.07383 -0.14005 0.07461 -0.14329 0.07591 -0.14607 C 0.07878 -0.15278 0.08203 -0.15903 0.08503 -0.16551 C 0.08672 -0.16899 0.08854 -0.17223 0.0901 -0.1757 C 0.0918 -0.17963 0.09323 -0.1838 0.09505 -0.18774 C 0.09662 -0.19074 0.09857 -0.19329 0.10013 -0.19653 C 0.103 -0.20324 0.10534 -0.21088 0.10846 -0.21737 C 0.11146 -0.22362 0.1151 -0.2294 0.11758 -0.23658 C 0.11901 -0.24051 0.12005 -0.24468 0.12175 -0.24838 C 0.12318 -0.25162 0.12513 -0.25417 0.12669 -0.25718 L 0.1418 -0.28843 C 0.14336 -0.2919 0.14492 -0.29561 0.14675 -0.29885 C 0.15013 -0.30463 0.15378 -0.31019 0.15677 -0.31644 C 0.15807 -0.31945 0.15938 -0.32269 0.16094 -0.32547 C 0.1625 -0.32848 0.16445 -0.33102 0.16589 -0.33426 C 0.16719 -0.33704 0.16797 -0.34051 0.16927 -0.34329 C 0.17214 -0.34885 0.17539 -0.35417 0.17839 -0.35949 C 0.17982 -0.36204 0.18112 -0.36459 0.18255 -0.3669 C 0.18594 -0.37176 0.18984 -0.3757 0.19258 -0.38172 C 0.19401 -0.38473 0.19518 -0.38797 0.19675 -0.39051 C 0.19818 -0.39306 0.20026 -0.39422 0.20169 -0.39653 C 0.20339 -0.39908 0.20443 -0.40278 0.20586 -0.40533 C 0.21367 -0.41922 0.20951 -0.40949 0.21758 -0.42176 C 0.2194 -0.42454 0.22083 -0.42778 0.22253 -0.43056 C 0.23333 -0.44723 0.23346 -0.44746 0.24089 -0.45718 C 0.2431 -0.46019 0.24518 -0.46366 0.24753 -0.46621 C 0.26068 -0.47963 0.24596 -0.46412 0.25925 -0.4794 C 0.26445 -0.48565 0.27005 -0.49074 0.27513 -0.49723 C 0.27813 -0.50116 0.28099 -0.50556 0.28425 -0.50903 C 0.30143 -0.52871 0.28581 -0.50903 0.30091 -0.52385 C 0.30352 -0.52662 0.30573 -0.5301 0.30846 -0.53287 C 0.31159 -0.53612 0.3151 -0.53866 0.31836 -0.54167 C 0.32175 -0.54491 0.325 -0.54885 0.32839 -0.55209 C 0.33164 -0.55533 0.33516 -0.55787 0.33841 -0.56088 C 0.34089 -0.56343 0.34336 -0.56621 0.34596 -0.56829 C 0.36445 -0.58496 0.35716 -0.57755 0.37344 -0.59051 C 0.3888 -0.60278 0.39297 -0.60834 0.41172 -0.62014 L 0.43255 -0.63357 C 0.43594 -0.63565 0.43932 -0.63704 0.44258 -0.63959 C 0.44596 -0.6419 0.44922 -0.64468 0.4526 -0.64699 C 0.45807 -0.6507 0.4638 -0.65348 0.46927 -0.65718 C 0.47201 -0.65926 0.47474 -0.66158 0.4776 -0.6632 C 0.47995 -0.66459 0.48255 -0.66482 0.48503 -0.66621 C 0.4901 -0.66875 0.49505 -0.67223 0.50013 -0.675 C 0.50287 -0.67662 0.5056 -0.67801 0.50846 -0.6794 C 0.5112 -0.68102 0.51393 -0.68287 0.5168 -0.68403 C 0.52175 -0.68588 0.52682 -0.68727 0.53177 -0.68982 C 0.53529 -0.69167 0.54063 -0.69445 0.54427 -0.69584 C 0.54609 -0.69653 0.54818 -0.69653 0.55013 -0.69723 C 0.55456 -0.69908 0.55885 -0.70209 0.56341 -0.70324 L 0.57591 -0.70625 C 0.57787 -0.70672 0.57982 -0.70718 0.58177 -0.70764 C 0.58451 -0.70834 0.58724 -0.70857 0.5901 -0.70903 C 0.59961 -0.71343 0.59388 -0.71135 0.60339 -0.71366 C 0.60534 -0.71412 0.60729 -0.71482 0.60925 -0.71505 C 0.61589 -0.71574 0.62253 -0.71598 0.6293 -0.71644 L 0.70677 -0.71505 C 0.71016 -0.71482 0.71341 -0.71274 0.7168 -0.71204 L 0.72591 -0.71065 C 0.73372 -0.70602 0.72813 -0.7088 0.73672 -0.70625 C 0.7444 -0.70394 0.7375 -0.7051 0.74753 -0.70324 C 0.75846 -0.70139 0.76042 -0.70162 0.77253 -0.70024 L 0.79675 -0.69723 C 0.79648 -0.69283 0.79635 -0.68843 0.79596 -0.68403 C 0.79544 -0.67963 0.79427 -0.67801 0.79336 -0.67362 C 0.79297 -0.67176 0.79297 -0.66945 0.79258 -0.6676 C 0.78763 -0.64561 0.79219 -0.67061 0.78841 -0.65139 C 0.78724 -0.64537 0.78659 -0.63912 0.78503 -0.63357 C 0.77656 -0.60324 0.78711 -0.64121 0.77839 -0.60834 C 0.77734 -0.6044 0.77617 -0.60047 0.77513 -0.59653 C 0.77422 -0.59306 0.77344 -0.58959 0.77253 -0.58612 C 0.77148 -0.58218 0.77031 -0.57824 0.76927 -0.57431 C 0.76836 -0.57084 0.76771 -0.56737 0.7668 -0.56389 C 0.76602 -0.56158 0.76081 -0.54653 0.75925 -0.54167 C 0.75703 -0.53496 0.75521 -0.5294 0.75339 -0.52246 C 0.75273 -0.52014 0.75234 -0.51737 0.75169 -0.51505 C 0.74844 -0.50348 0.75026 -0.51158 0.74675 -0.50162 C 0.74297 -0.49121 0.74766 -0.5 0.7418 -0.48681 C 0.74076 -0.48473 0.73945 -0.48287 0.73841 -0.48102 C 0.7349 -0.46574 0.73919 -0.48149 0.73086 -0.4632 C 0.72513 -0.45024 0.72878 -0.45811 0.71927 -0.44098 C 0.71758 -0.43797 0.71602 -0.43473 0.71419 -0.43218 C 0.71094 -0.42709 0.70677 -0.42338 0.7043 -0.41737 C 0.69714 -0.40047 0.70872 -0.42662 0.69505 -0.40255 C 0.68763 -0.38936 0.69284 -0.39792 0.6776 -0.37871 C 0.65651 -0.35232 0.67656 -0.37639 0.66589 -0.36551 C 0.65456 -0.35371 0.6638 -0.3625 0.65339 -0.3507 C 0.64896 -0.34561 0.64453 -0.34074 0.6401 -0.33588 C 0.6375 -0.33287 0.63516 -0.3294 0.63255 -0.32686 C 0.63008 -0.32454 0.62747 -0.32199 0.62513 -0.31945 C 0.62279 -0.31713 0.6207 -0.31436 0.61836 -0.31204 C 0.61602 -0.30973 0.61341 -0.30834 0.61094 -0.30625 C 0.60417 -0.30047 0.59753 -0.29445 0.59089 -0.28843 C 0.58776 -0.28565 0.58477 -0.28241 0.58177 -0.2794 L 0.57253 -0.27061 C 0.56953 -0.2676 0.56654 -0.26459 0.56341 -0.26181 C 0.56016 -0.25857 0.55677 -0.25579 0.55339 -0.25278 C 0.54987 -0.24977 0.54596 -0.24746 0.54258 -0.24399 C 0.53919 -0.24051 0.53594 -0.23681 0.53255 -0.23357 C 0.52956 -0.23079 0.52643 -0.22894 0.52344 -0.22616 C 0.51719 -0.22037 0.5112 -0.21436 0.50508 -0.20834 C 0.49922 -0.20255 0.49544 -0.19838 0.48919 -0.19352 C 0.48646 -0.19144 0.48359 -0.18982 0.48086 -0.18774 C 0.47813 -0.18542 0.47539 -0.18241 0.47253 -0.18033 C 0.4526 -0.16412 0.47526 -0.18403 0.45677 -0.16829 C 0.45391 -0.16598 0.45117 -0.1632 0.44844 -0.16088 C 0.44323 -0.15672 0.43776 -0.15348 0.43255 -0.14908 C 0.42891 -0.14607 0.42539 -0.14283 0.42175 -0.14028 C 0.41537 -0.13542 0.40898 -0.13149 0.4026 -0.12686 C 0.39922 -0.12454 0.39596 -0.12176 0.39258 -0.11945 C 0.38893 -0.1169 0.38529 -0.11482 0.38177 -0.11204 C 0.37331 -0.10556 0.36784 -0.10116 0.35925 -0.09584 C 0.3487 -0.08912 0.33802 -0.08311 0.3276 -0.07662 C 0.32396 -0.07431 0.32044 -0.07107 0.3168 -0.06922 C 0.31393 -0.0676 0.3112 -0.06644 0.30846 -0.06459 C 0.29922 -0.05903 0.2901 -0.05278 0.28086 -0.04699 C 0.27721 -0.04445 0.2737 -0.04144 0.27005 -0.03959 L 0.2543 -0.03056 C 0.25117 -0.02871 0.24818 -0.02639 0.24505 -0.02477 C 0.2418 -0.02292 0.23841 -0.02199 0.23503 -0.02014 C 0.22526 -0.01505 0.21563 -0.00973 0.20586 -0.00394 C 0.20013 -0.00047 0.19427 0.00347 0.18841 0.00648 C 0.18203 0.00972 0.17552 0.0118 0.16927 0.01527 C 0.14362 0.02963 0.16888 0.0162 0.13503 0.03171 C 0.13333 0.0324 0.13177 0.03379 0.13008 0.03449 C 0.12266 0.03773 0.12109 0.03726 0.11419 0.03912 C 0.1026 0.04213 0.11758 0.03935 0.09844 0.04213 L 0.03919 0.04051 C 0.03815 0.04051 0.03698 0.03935 0.03594 0.03912 C 0.03425 0.03842 0.03255 0.03796 0.03086 0.0375 C 0.02891 0.03703 0.02695 0.0368 0.02513 0.03611 C 0.01979 0.03426 0.0181 0.03287 0.01341 0.03009 L 0.01094 0.0287 C 0.01003 0.02824 0.00912 0.02801 0.00846 0.02708 C 0.00612 0.02453 0.00508 0.02384 0.00339 0.01967 C 0.00221 0.01689 0.00013 0.01088 0.00013 0.01088 C 0.00091 0.00949 0.00169 0.00787 0.0026 0.00648 C 0.00339 0.00532 0.0043 0.00463 0.00508 0.00347 C 0.00729 0.00069 0.00964 -0.00232 0.01172 -0.00533 C 0.01341 -0.00787 0.01497 -0.01042 0.0168 -0.01274 C 0.01888 -0.01574 0.02122 -0.01852 0.02344 -0.02176 C 0.02565 -0.025 0.02773 -0.02871 0.03008 -0.03218 C 0.03216 -0.03519 0.03464 -0.03774 0.03672 -0.04098 C 0.04076 -0.04676 0.04453 -0.05278 0.04844 -0.0588 L 0.0543 -0.0676 C 0.05612 -0.07061 0.0582 -0.07338 0.06003 -0.07662 C 0.07383 -0.10116 0.05586 -0.06875 0.07005 -0.09584 C 0.07188 -0.09931 0.07409 -0.10255 0.07591 -0.10625 C 0.07904 -0.1125 0.08177 -0.11945 0.08503 -0.12547 C 0.08698 -0.12894 0.08906 -0.13218 0.09089 -0.13588 C 0.09466 -0.14352 0.09831 -0.15139 0.10169 -0.15949 C 0.1026 -0.16135 0.10326 -0.16366 0.1043 -0.16551 C 0.10521 -0.1676 0.10651 -0.16922 0.10755 -0.1713 C 0.10872 -0.17362 0.10977 -0.17639 0.11094 -0.17871 C 0.11198 -0.18079 0.11328 -0.18241 0.11419 -0.18473 C 0.11523 -0.18704 0.11576 -0.18982 0.1168 -0.19213 C 0.11771 -0.19422 0.11914 -0.19584 0.12005 -0.19792 C 0.12135 -0.2007 0.12214 -0.20417 0.12344 -0.20695 C 0.13073 -0.22385 0.12617 -0.21112 0.13503 -0.22917 C 0.1388 -0.23681 0.1418 -0.24561 0.14596 -0.25278 C 0.14779 -0.25625 0.15 -0.25949 0.15169 -0.2632 C 0.15326 -0.26644 0.15443 -0.27037 0.15586 -0.27362 C 0.15716 -0.27616 0.15885 -0.27824 0.16003 -0.28102 C 0.16133 -0.2838 0.16224 -0.28704 0.16341 -0.28982 C 0.16576 -0.29537 0.16836 -0.3007 0.17096 -0.30625 C 0.17578 -0.31667 0.18073 -0.32709 0.18594 -0.33727 C 0.18867 -0.34283 0.19154 -0.34792 0.19427 -0.35348 C 0.19844 -0.3625 0.20208 -0.37199 0.20677 -0.38033 C 0.20925 -0.38473 0.21185 -0.38889 0.21419 -0.39352 C 0.21888 -0.40278 0.22305 -0.41227 0.2276 -0.42176 C 0.22943 -0.4257 0.23112 -0.4301 0.23346 -0.43357 C 0.25117 -0.46112 0.2293 -0.42616 0.24596 -0.45579 C 0.25456 -0.4713 0.26003 -0.47963 0.26836 -0.49283 L 0.27591 -0.50463 C 0.27865 -0.50903 0.28125 -0.51389 0.28425 -0.51806 C 0.28672 -0.52153 0.28932 -0.52477 0.2918 -0.52848 C 0.29701 -0.53612 0.30234 -0.54422 0.30755 -0.55209 C 0.30977 -0.55556 0.31185 -0.55949 0.31419 -0.5625 L 0.33255 -0.58612 C 0.33372 -0.58774 0.33477 -0.58936 0.33594 -0.59051 C 0.33945 -0.59468 0.3431 -0.59862 0.34675 -0.60255 C 0.35521 -0.61135 0.34323 -0.5963 0.35677 -0.61274 C 0.37721 -0.63774 0.35039 -0.60741 0.37005 -0.62755 C 0.37708 -0.63496 0.38359 -0.64375 0.39089 -0.64977 C 0.39622 -0.6544 0.40156 -0.65857 0.40677 -0.6632 C 0.428 -0.68218 0.403 -0.66019 0.42253 -0.67662 C 0.42982 -0.68264 0.42813 -0.68195 0.43503 -0.68681 C 0.43945 -0.69005 0.44401 -0.6926 0.44844 -0.69584 C 0.45039 -0.69723 0.45221 -0.69908 0.4543 -0.70024 C 0.45951 -0.70348 0.46458 -0.70718 0.47005 -0.70903 C 0.47279 -0.71019 0.47565 -0.71065 0.47839 -0.71204 C 0.48073 -0.7132 0.48281 -0.71551 0.48503 -0.71644 C 0.48997 -0.71899 0.49518 -0.71968 0.50013 -0.72246 C 0.50169 -0.72338 0.50339 -0.72477 0.50508 -0.72547 C 0.50755 -0.72639 0.51003 -0.72616 0.51263 -0.72686 C 0.51537 -0.72778 0.5181 -0.72917 0.52096 -0.72987 C 0.52344 -0.73056 0.52591 -0.73079 0.52839 -0.73125 C 0.54115 -0.73403 0.52982 -0.73241 0.54922 -0.73426 C 0.55143 -0.73473 0.55365 -0.73542 0.55586 -0.73588 C 0.56445 -0.73704 0.58177 -0.73866 0.58177 -0.73866 L 0.7401 -0.73727 C 0.74258 -0.73727 0.74505 -0.73612 0.74753 -0.73588 C 0.75117 -0.73519 0.75482 -0.73496 0.75846 -0.73426 C 0.76159 -0.7338 0.76758 -0.73218 0.77096 -0.73125 C 0.77227 -0.73033 0.77357 -0.72917 0.77513 -0.72848 C 0.77747 -0.72709 0.78281 -0.72616 0.78503 -0.72547 C 0.78776 -0.72477 0.79401 -0.72223 0.79596 -0.72107 C 0.79675 -0.72061 0.79753 -0.71991 0.79844 -0.71945 C 0.80573 -0.71574 0.79818 -0.72014 0.8043 -0.71644 C 0.80313 -0.71505 0.80208 -0.7132 0.80091 -0.71204 C 0.79063 -0.70209 0.79857 -0.71088 0.79258 -0.70625 C 0.78646 -0.70139 0.78034 -0.69607 0.77422 -0.69144 C 0.77096 -0.68866 0.76758 -0.68635 0.76419 -0.68403 C 0.76146 -0.68195 0.75859 -0.6801 0.75586 -0.67801 C 0.73294 -0.65996 0.76862 -0.68774 0.73672 -0.66459 C 0.73034 -0.65996 0.72409 -0.65417 0.71758 -0.64977 C 0.71445 -0.64792 0.71146 -0.64607 0.70846 -0.64399 C 0.70508 -0.64167 0.70182 -0.63889 0.69844 -0.63658 C 0.69206 -0.63241 0.68555 -0.62871 0.6793 -0.62477 C 0.65039 -0.60649 0.68867 -0.63056 0.66172 -0.61274 C 0.65925 -0.61112 0.65664 -0.61019 0.6543 -0.60834 C 0.64974 -0.6051 0.64531 -0.60139 0.64089 -0.59792 L 0.63503 -0.59352 L 0.6293 -0.58912 C 0.62734 -0.58774 0.62513 -0.58681 0.62344 -0.58473 C 0.61471 -0.57431 0.62227 -0.58287 0.61341 -0.57431 C 0.61146 -0.57246 0.60951 -0.57014 0.60755 -0.56829 C 0.60573 -0.56667 0.60365 -0.56574 0.60169 -0.56389 C 0.59974 -0.56227 0.59792 -0.55996 0.59596 -0.55811 C 0.59427 -0.55649 0.59258 -0.5551 0.59089 -0.55348 C 0.58542 -0.54838 0.58542 -0.54746 0.58008 -0.54329 C 0.56263 -0.5294 0.57435 -0.53889 0.56172 -0.52987 C 0.55977 -0.52848 0.55781 -0.52686 0.55586 -0.52547 C 0.55143 -0.52246 0.54675 -0.52061 0.54258 -0.51644 C 0.53815 -0.51204 0.53385 -0.50718 0.5293 -0.50324 C 0.52344 -0.49838 0.51745 -0.49352 0.51172 -0.48843 C 0.50898 -0.48588 0.50625 -0.48334 0.50339 -0.48102 C 0.49844 -0.47686 0.49336 -0.47315 0.48841 -0.46922 C 0.48451 -0.46574 0.4806 -0.46227 0.47669 -0.4588 L 0.46836 -0.45139 C 0.46563 -0.44885 0.46289 -0.4463 0.46003 -0.44399 C 0.43672 -0.42408 0.4625 -0.4463 0.43672 -0.42616 C 0.43385 -0.42385 0.43125 -0.42107 0.42839 -0.41875 C 0.42591 -0.41667 0.42344 -0.41482 0.42096 -0.41274 L 0.40339 -0.39792 C 0.39544 -0.39144 0.39349 -0.39051 0.38594 -0.38311 C 0.37721 -0.375 0.36875 -0.36644 0.36003 -0.35811 C 0.35586 -0.35394 0.35169 -0.35024 0.34753 -0.34607 C 0.34362 -0.34237 0.33971 -0.33843 0.33594 -0.33426 C 0.33177 -0.32987 0.3276 -0.325 0.32344 -0.32107 C 0.29831 -0.29676 0.29857 -0.29769 0.27839 -0.27662 C 0.26927 -0.2669 0.26393 -0.26112 0.25508 -0.25139 C 0.25143 -0.24746 0.24792 -0.24329 0.24427 -0.23959 C 0.23932 -0.23449 0.23425 -0.22987 0.2293 -0.22477 C 0.22357 -0.21899 0.21823 -0.21227 0.21263 -0.20695 C 0.20846 -0.20301 0.20417 -0.19908 0.20013 -0.19514 C 0.19727 -0.19213 0.19466 -0.18889 0.1918 -0.18612 C 0.1888 -0.18334 0.18555 -0.18172 0.18255 -0.17871 C 0.17943 -0.1757 0.17656 -0.17153 0.17344 -0.16829 C 0.17044 -0.16551 0.16719 -0.16366 0.16419 -0.16088 C 0.12682 -0.12662 0.16328 -0.15949 0.14258 -0.13866 C 0.14037 -0.13658 0.13815 -0.13496 0.13594 -0.13287 C 0.13398 -0.13102 0.13203 -0.12871 0.13008 -0.12686 C 0.12617 -0.12338 0.12214 -0.12037 0.11836 -0.11644 C 0.11445 -0.1125 0.11068 -0.10834 0.10677 -0.10463 C 0.10456 -0.10278 0.10208 -0.10139 0.10013 -0.09885 C 0.09648 -0.09399 0.09675 -0.09399 0.09258 -0.08982 C 0.0862 -0.08357 0.09232 -0.08959 0.08594 -0.08542 C 0.078 -0.0801 0.0875 -0.08426 0.07839 -0.08102 C 0.06914 -0.07269 0.08086 -0.08264 0.07175 -0.07662 C 0.07057 -0.0757 0.06953 -0.07431 0.06836 -0.07362 C 0.06758 -0.07292 0.06667 -0.07269 0.06589 -0.07199 C 0.06497 -0.0713 0.06432 -0.06991 0.06341 -0.06922 C 0.06237 -0.06806 0.0612 -0.06713 0.06003 -0.06621 C 0.05872 -0.06505 0.05729 -0.06412 0.05586 -0.0632 C 0.05508 -0.06274 0.05417 -0.06227 0.05339 -0.06181 C 0.04401 -0.05417 0.04987 -0.05718 0.04336 -0.0544 C 0.04258 -0.05324 0.0418 -0.05209 0.04089 -0.05139 C 0.03776 -0.04862 0.03659 -0.04838 0.03346 -0.04699 C 0.02708 -0.03936 0.03516 -0.04815 0.0276 -0.04237 C 0.02669 -0.04167 0.02591 -0.04028 0.02513 -0.03959 C 0.02422 -0.03889 0.02331 -0.03866 0.02253 -0.03797 C 0.02162 -0.03727 0.02096 -0.03588 0.02005 -0.03496 C 0.01927 -0.03426 0.01836 -0.03426 0.01758 -0.03357 C 0.01615 -0.03218 0.01484 -0.03056 0.01341 -0.02917 C 0.0112 -0.02709 0.00898 -0.02524 0.00677 -0.02315 C 0.00156 -0.01852 0.00443 -0.02153 -0.00156 -0.01436 L -0.00404 -0.01135 C -0.0043 -0.01065 -0.00716 -0.00394 -0.00664 -0.00255 C -0.00547 0.00069 0.00065 0.00162 0.00169 0.00208 C 0.00638 0.00532 0.00872 0.00717 0.01419 0.00949 C 0.025 0.01365 0.03568 0.02037 0.04675 0.02129 L 0.06589 0.02268 C 0.06953 0.02314 0.07318 0.02384 0.07669 0.0243 L 0.0901 0.02569 C 0.09479 0.02685 0.10729 0.03009 0.11263 0.03009 L 0.19675 0.0287 C 0.20339 0.02662 0.21016 0.02546 0.2168 0.02268 C 0.21927 0.02176 0.22175 0.0206 0.22422 0.01967 C 0.22721 0.01875 0.23034 0.01782 0.23346 0.01689 L 0.2418 0.01388 C 0.24336 0.01226 0.24492 0.01064 0.24675 0.00949 C 0.24883 0.0081 0.25117 0.00763 0.25339 0.00648 C 0.25651 0.00463 0.25951 0.00254 0.26263 0.00046 C 0.26758 -0.00278 0.2724 -0.00718 0.2776 -0.00996 C 0.28464 -0.01366 0.28815 -0.01528 0.29505 -0.02014 C 0.29818 -0.02246 0.30117 -0.02524 0.3043 -0.02755 C 0.30977 -0.03172 0.31537 -0.03542 0.32096 -0.03959 C 0.3237 -0.04144 0.32656 -0.04306 0.3293 -0.04537 C 0.33203 -0.04792 0.33477 -0.05024 0.33763 -0.05278 C 0.3401 -0.0551 0.34245 -0.05787 0.34505 -0.06019 C 0.34805 -0.06297 0.3513 -0.06482 0.3543 -0.0676 C 0.35742 -0.07061 0.36029 -0.07477 0.36341 -0.07801 C 0.37083 -0.08565 0.37839 -0.09283 0.38594 -0.10024 C 0.3901 -0.10417 0.39427 -0.10811 0.39844 -0.11204 C 0.40117 -0.11459 0.40417 -0.11644 0.40677 -0.11945 C 0.40977 -0.12292 0.41276 -0.12662 0.41589 -0.12987 C 0.41914 -0.13311 0.42266 -0.13542 0.42591 -0.13866 C 0.42904 -0.1419 0.4319 -0.14584 0.43503 -0.14908 C 0.43802 -0.15232 0.44128 -0.15487 0.44427 -0.15811 C 0.45182 -0.16621 0.45912 -0.17524 0.4668 -0.18311 C 0.46862 -0.18519 0.4707 -0.18588 0.47253 -0.18774 C 0.47826 -0.19329 0.48372 -0.19931 0.48919 -0.20533 C 0.4901 -0.20625 0.49089 -0.20741 0.4918 -0.20834 C 0.49414 -0.21088 0.49675 -0.2132 0.49922 -0.21574 C 0.50599 -0.22292 0.51237 -0.23125 0.51927 -0.23797 C 0.52227 -0.24098 0.52539 -0.24375 0.52839 -0.24699 C 0.53125 -0.24977 0.53385 -0.25324 0.53672 -0.25579 C 0.54245 -0.26112 0.5487 -0.26482 0.5543 -0.27061 L 0.57005 -0.28681 C 0.57253 -0.28936 0.57513 -0.29167 0.5776 -0.29422 C 0.5776 -0.29445 0.59167 -0.30926 0.59258 -0.31065 C 0.60313 -0.32686 0.59336 -0.31274 0.60508 -0.32686 C 0.60898 -0.33172 0.61263 -0.3375 0.6168 -0.34167 C 0.61862 -0.34375 0.6207 -0.34537 0.62253 -0.34769 C 0.62656 -0.35232 0.63008 -0.35834 0.63425 -0.3625 C 0.6362 -0.36436 0.63828 -0.36598 0.6401 -0.36829 C 0.64323 -0.37246 0.64596 -0.37778 0.64922 -0.38172 C 0.65091 -0.3838 0.6526 -0.38542 0.6543 -0.38774 C 0.65664 -0.39098 0.66497 -0.40348 0.66836 -0.40834 C 0.68333 -0.43056 0.66471 -0.40301 0.6776 -0.42176 C 0.6793 -0.42408 0.68086 -0.42662 0.68255 -0.42917 C 0.70026 -0.45487 0.67396 -0.4169 0.69089 -0.43959 C 0.6918 -0.44074 0.69245 -0.4426 0.69336 -0.44399 C 0.69609 -0.44792 0.69922 -0.45139 0.70169 -0.45579 L 0.71419 -0.47801 L 0.72005 -0.48843 C 0.72148 -0.49144 0.72266 -0.49445 0.72422 -0.49723 C 0.72904 -0.50602 0.72787 -0.49746 0.73346 -0.51204 C 0.73398 -0.51366 0.73438 -0.51528 0.73503 -0.51644 C 0.73659 -0.51968 0.73867 -0.52199 0.7401 -0.52547 C 0.74089 -0.52732 0.74167 -0.52963 0.74258 -0.53125 C 0.74414 -0.53449 0.74609 -0.53681 0.74753 -0.54028 L 0.75508 -0.55811 C 0.75612 -0.56065 0.7582 -0.56528 0.75925 -0.56829 C 0.7599 -0.57037 0.76029 -0.57246 0.76094 -0.57431 C 0.76198 -0.57732 0.76302 -0.58033 0.76419 -0.58311 C 0.7651 -0.58519 0.76602 -0.58704 0.7668 -0.58912 C 0.76745 -0.59098 0.76771 -0.59306 0.76836 -0.59514 C 0.7694 -0.59815 0.77057 -0.60093 0.77175 -0.60394 C 0.77227 -0.60533 0.77292 -0.60695 0.77344 -0.60834 C 0.7776 -0.62084 0.77409 -0.61088 0.77839 -0.62176 C 0.77904 -0.62315 0.77969 -0.62454 0.78008 -0.62616 C 0.78073 -0.62894 0.78073 -0.63241 0.78177 -0.63496 C 0.78438 -0.64213 0.78307 -0.63774 0.78503 -0.64838 L 0.78672 -0.65718 L 0.78763 -0.66181 C 0.78724 -0.67269 0.78724 -0.68357 0.78672 -0.69422 C 0.78672 -0.69584 0.78672 -0.69862 0.78594 -0.69885 C 0.77956 -0.69977 0.77318 -0.69769 0.7668 -0.69723 C 0.75469 -0.69375 0.75716 -0.69514 0.74427 -0.68843 C 0.73594 -0.68403 0.72734 -0.68056 0.71927 -0.675 C 0.71563 -0.67269 0.71211 -0.66991 0.70846 -0.6676 C 0.69844 -0.66158 0.68828 -0.65649 0.67839 -0.64977 L 0.64258 -0.62616 C 0.63893 -0.62385 0.63542 -0.62084 0.63177 -0.61875 L 0.60925 -0.60533 L 0.59258 -0.59514 C 0.57891 -0.58681 0.57266 -0.58334 0.55925 -0.5757 C 0.5556 -0.57385 0.55195 -0.57223 0.54844 -0.56991 L 0.53255 -0.55949 C 0.5306 -0.55811 0.52878 -0.55625 0.52669 -0.5551 C 0.51784 -0.54931 0.50885 -0.54468 0.50013 -0.53866 C 0.49779 -0.53727 0.4957 -0.53449 0.49336 -0.53287 C 0.45052 -0.50232 0.50925 -0.54699 0.46419 -0.51366 C 0.45925 -0.50973 0.4543 -0.50533 0.44922 -0.50162 C 0.43867 -0.49399 0.42813 -0.48704 0.41758 -0.4794 C 0.41198 -0.47547 0.40651 -0.47107 0.40091 -0.4676 C 0.37148 -0.45024 0.39206 -0.46297 0.35339 -0.43658 C 0.34531 -0.43102 0.33698 -0.42686 0.3293 -0.42014 C 0.32448 -0.41621 0.31992 -0.41204 0.3151 -0.40834 C 0.31068 -0.4051 0.30612 -0.40278 0.30169 -0.39954 C 0.2944 -0.39399 0.28724 -0.38774 0.28008 -0.38172 L 0.26758 -0.3713 C 0.26367 -0.36806 0.2599 -0.36412 0.25586 -0.36088 C 0.25195 -0.35811 0.24805 -0.35533 0.24427 -0.35209 C 0.2405 -0.34885 0.23711 -0.34468 0.23346 -0.34167 C 0.22578 -0.33542 0.21784 -0.3301 0.21003 -0.32385 C 0.20638 -0.32107 0.2026 -0.31852 0.19922 -0.31505 C 0.19596 -0.31158 0.19271 -0.30764 0.18919 -0.30463 C 0.18216 -0.29838 0.17448 -0.29375 0.16758 -0.28681 C 0.1612 -0.28056 0.15482 -0.27385 0.14844 -0.2676 C 0.14518 -0.26459 0.14154 -0.26227 0.13841 -0.2588 C 0.13229 -0.25186 0.12643 -0.24422 0.12005 -0.23797 C 0.1155 -0.23357 0.10703 -0.2257 0.1026 -0.22014 C 0.1 -0.21713 0.09766 -0.21297 0.09505 -0.20996 C 0.09245 -0.20672 0.08945 -0.20417 0.08672 -0.20093 C 0.08216 -0.19537 0.07826 -0.1882 0.07344 -0.18311 C 0.07148 -0.18125 0.0694 -0.17963 0.06758 -0.17732 C 0.06602 -0.17524 0.06497 -0.17199 0.06341 -0.16991 C 0.06016 -0.16528 0.05234 -0.15718 0.04844 -0.1507 C 0.04583 -0.1463 0.04362 -0.14121 0.04089 -0.13727 L 0.03255 -0.12547 C 0.03112 -0.12338 0.02969 -0.12176 0.02839 -0.11945 L 0.02344 -0.11065 C 0.02253 -0.10903 0.02188 -0.10741 0.02096 -0.10625 C 0.00846 -0.08959 0.02552 -0.11274 0.0151 -0.09723 C 0.01432 -0.09607 0.01328 -0.09537 0.01263 -0.09422 C 0.01081 -0.09144 0.00925 -0.08843 0.00755 -0.08542 C 0.00651 -0.08334 0.00521 -0.08172 0.0043 -0.0794 C -0.00026 -0.06899 0.00247 -0.0757 -0.00325 -0.0588 L -0.00573 -0.05139 C -0.00664 -0.04885 -0.00755 -0.04653 -0.0082 -0.04399 L -0.0099 -0.03797 C -0.01211 -0.01528 -0.00924 -0.04051 -0.01237 -0.02315 C -0.01315 -0.01922 -0.01354 -0.01528 -0.01406 -0.01135 C -0.0151 -0.00394 -0.01458 -0.00741 -0.01575 -0.00093 C -0.01602 0.00486 -0.01654 0.02268 -0.01654 0.01689 C -0.01654 0.00995 -0.01615 0.00301 -0.01575 -0.00394 C -0.01562 -0.00649 -0.01484 -0.01945 -0.01406 -0.02315 C -0.01367 -0.02524 -0.01302 -0.02709 -0.01237 -0.02917 C -0.01146 -0.0382 -0.01172 -0.03681 -0.0099 -0.04699 C -0.00937 -0.04977 -0.00872 -0.05278 -0.0082 -0.05579 C -0.00573 -0.07362 -0.00937 -0.05625 -0.00573 -0.07199 C -0.00404 -0.09051 -0.00612 -0.0713 -0.00325 -0.08982 C 0.00026 -0.11297 -0.00586 -0.07917 -0.00078 -0.10625 C 0.0013 -0.13195 -0.00182 -0.09676 0.00339 -0.13426 C 0.00456 -0.14213 0.00508 -0.15047 0.00677 -0.15811 L 0.01172 -0.18172 C 0.01263 -0.18565 0.01328 -0.18959 0.01419 -0.19352 C 0.02044 -0.21922 0.01263 -0.18727 0.02005 -0.21574 C 0.02096 -0.21922 0.02162 -0.22269 0.02253 -0.22616 C 0.02617 -0.23889 0.02565 -0.23473 0.03008 -0.24699 C 0.03294 -0.25463 0.03581 -0.2625 0.03841 -0.27061 C 0.04063 -0.27778 0.04401 -0.28889 0.04675 -0.29584 C 0.05026 -0.3044 0.05391 -0.3125 0.05755 -0.32107 C 0.06693 -0.34306 0.05859 -0.32454 0.07344 -0.3551 C 0.07513 -0.35857 0.07656 -0.36227 0.07839 -0.36551 C 0.08151 -0.37084 0.08464 -0.37616 0.08763 -0.38172 C 0.08828 -0.38311 0.08854 -0.38496 0.08919 -0.38612 C 0.09271 -0.39283 0.09648 -0.39908 0.10013 -0.40533 C 0.10195 -0.4088 0.10378 -0.41274 0.10586 -0.41574 C 0.10846 -0.41922 0.11094 -0.42246 0.11341 -0.42616 C 0.11797 -0.43287 0.12214 -0.44051 0.12669 -0.44699 L 0.14258 -0.46922 C 0.14505 -0.47269 0.14753 -0.47616 0.15013 -0.4794 C 0.15313 -0.48357 0.15612 -0.4875 0.15925 -0.49144 C 0.16198 -0.49491 0.16471 -0.49838 0.16758 -0.50162 C 0.17005 -0.50463 0.17266 -0.50741 0.17513 -0.51065 C 0.17734 -0.51366 0.17943 -0.51667 0.18177 -0.51945 C 0.18802 -0.52732 0.18919 -0.52732 0.19596 -0.53426 C 0.19818 -0.53658 0.20026 -0.53936 0.2026 -0.54167 C 0.20469 -0.54399 0.20703 -0.54561 0.20925 -0.54769 C 0.2194 -0.55741 0.21302 -0.55324 0.22839 -0.56551 C 0.23346 -0.56945 0.23854 -0.57292 0.24336 -0.57732 C 0.24557 -0.57917 0.24779 -0.58149 0.25013 -0.58311 C 0.25221 -0.58496 0.25456 -0.58588 0.25677 -0.58774 C 0.25872 -0.58936 0.26055 -0.5919 0.26263 -0.59352 C 0.26693 -0.59699 0.27162 -0.59908 0.27591 -0.60255 C 0.27839 -0.6044 0.28086 -0.60625 0.28346 -0.60834 C 0.28568 -0.61019 0.28776 -0.6125 0.2901 -0.61436 C 0.29531 -0.61852 0.30052 -0.62246 0.30586 -0.62616 C 0.30885 -0.62824 0.31211 -0.62963 0.3151 -0.63218 C 0.3181 -0.63449 0.32109 -0.63727 0.32422 -0.63959 C 0.32721 -0.64167 0.33034 -0.64329 0.33346 -0.64537 C 0.3362 -0.64723 0.33893 -0.64954 0.3418 -0.65139 C 0.34414 -0.65301 0.34675 -0.65417 0.34922 -0.65579 C 0.35365 -0.65857 0.3582 -0.66135 0.36263 -0.66459 C 0.36445 -0.66621 0.36641 -0.66806 0.36836 -0.66922 C 0.37083 -0.67061 0.37344 -0.67107 0.37591 -0.67199 C 0.39206 -0.6794 0.37109 -0.67037 0.38763 -0.6794 C 0.3974 -0.68496 0.39701 -0.68311 0.40677 -0.68681 C 0.40872 -0.68774 0.41055 -0.68889 0.41263 -0.68982 C 0.41471 -0.69098 0.41706 -0.6919 0.41927 -0.69283 C 0.42122 -0.69375 0.42305 -0.69491 0.42513 -0.69584 C 0.44102 -0.70278 0.42461 -0.69537 0.43919 -0.70024 C 0.44154 -0.70093 0.44362 -0.70255 0.44596 -0.70324 C 0.45026 -0.70463 0.45482 -0.7051 0.45925 -0.70625 C 0.46094 -0.70649 0.4625 -0.70718 0.46419 -0.70764 C 0.47083 -0.70926 0.4776 -0.71065 0.48425 -0.71204 C 0.48919 -0.7132 0.49427 -0.71436 0.49922 -0.71505 C 0.50417 -0.71574 0.50925 -0.71598 0.51419 -0.71644 C 0.51836 -0.7169 0.52253 -0.71783 0.52669 -0.71806 L 0.5776 -0.71945 L 0.59336 -0.72107 C 0.59622 -0.7213 0.59896 -0.72199 0.60169 -0.72246 L 0.61172 -0.72385 C 0.61393 -0.72431 0.61615 -0.72524 0.61836 -0.72547 C 0.63034 -0.72616 0.64232 -0.72639 0.6543 -0.72686 C 0.65547 -0.72709 0.66719 -0.72848 0.67005 -0.72987 C 0.68346 -0.73635 0.66406 -0.72894 0.67591 -0.73727 C 0.67773 -0.73866 0.67982 -0.7382 0.68177 -0.73866 L 0.71758 -0.73727 C 0.71966 -0.73704 0.72995 -0.73496 0.73255 -0.73426 C 0.73477 -0.7338 0.7431 -0.73149 0.74675 -0.72987 C 0.74896 -0.72894 0.75117 -0.72755 0.75339 -0.72686 C 0.75508 -0.72639 0.75677 -0.72616 0.75846 -0.72547 C 0.76016 -0.72477 0.76172 -0.72315 0.76341 -0.72246 C 0.76445 -0.72199 0.76563 -0.72153 0.7668 -0.72107 L 0.77422 -0.71644 L 0.78425 -0.71065 L 0.78672 -0.70903 C 0.78763 -0.70857 0.78841 -0.70834 0.78919 -0.70764 L 0.79089 -0.70625 " pathEditMode="relative" ptsTypes="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5247 -0.0257 C 0.75091 -0.02917 0.74883 -0.03241 0.7474 -0.03634 C 0.74688 -0.0375 0.74675 -0.03889 0.74622 -0.03982 C 0.74479 -0.04445 0.74102 -0.05209 0.74115 -0.05209 C 0.73594 -0.06181 0.73073 -0.0713 0.72487 -0.08056 C 0.72474 -0.08195 0.72331 -0.08171 0.72292 -0.08264 C 0.72201 -0.08472 0.72109 -0.08565 0.72018 -0.08704 C 0.71849 -0.0882 0.71745 -0.08959 0.71589 -0.09144 C 0.71484 -0.09236 0.71406 -0.09421 0.71289 -0.09514 C 0.71198 -0.0963 0.71094 -0.09722 0.70977 -0.09792 C 0.70846 -0.1 0.70768 -0.10093 0.70625 -0.10162 C 0.70456 -0.10394 0.70313 -0.10556 0.70169 -0.10741 C 0.69974 -0.1088 0.69844 -0.11042 0.69648 -0.1125 C 0.69505 -0.11366 0.69349 -0.11597 0.69232 -0.11806 C 0.68099 -0.1294 0.70052 -0.10764 0.68346 -0.12639 C 0.68255 -0.12709 0.68203 -0.12871 0.68099 -0.12963 C 0.675 -0.13588 0.67643 -0.1338 0.67109 -0.13912 C 0.6655 -0.14468 0.66042 -0.15046 0.65482 -0.15556 C 0.65339 -0.15741 0.65156 -0.15949 0.64948 -0.16088 C 0.64245 -0.16921 0.64349 -0.16806 0.63477 -0.17639 C 0.61081 -0.19884 0.64271 -0.16875 0.61979 -0.18912 C 0.61771 -0.19144 0.61523 -0.19421 0.61315 -0.19607 C 0.61016 -0.19861 0.60742 -0.2 0.60495 -0.20255 C 0.60182 -0.20556 0.59909 -0.20834 0.59609 -0.21111 C 0.59063 -0.21667 0.5849 -0.22084 0.57943 -0.22593 C 0.57591 -0.22894 0.57227 -0.23334 0.56836 -0.23588 C 0.56367 -0.24028 0.55912 -0.24398 0.55456 -0.24815 C 0.54974 -0.25185 0.54531 -0.25648 0.5401 -0.26088 C 0.53633 -0.26435 0.53229 -0.26806 0.52852 -0.27107 C 0.525 -0.27454 0.52175 -0.27778 0.51901 -0.28033 C 0.51589 -0.28287 0.51276 -0.28565 0.50938 -0.28912 C 0.50664 -0.29121 0.49414 -0.30394 0.49076 -0.30741 C 0.48841 -0.3088 0.48633 -0.31134 0.48412 -0.31389 C 0.48177 -0.31551 0.47969 -0.31759 0.4776 -0.31945 C 0.47552 -0.32176 0.47344 -0.32408 0.47175 -0.32593 C 0.46263 -0.33496 0.46393 -0.33287 0.45664 -0.33959 C 0.45534 -0.34005 0.45404 -0.34051 0.45326 -0.34213 C 0.43398 -0.37662 0.41523 -0.41134 0.39609 -0.44607 C 0.39336 -0.45023 0.38906 -0.45695 0.38633 -0.46088 C 0.38555 -0.46227 0.38412 -0.46389 0.3832 -0.46551 C 0.38203 -0.46759 0.38047 -0.46921 0.37943 -0.4713 C 0.37188 -0.4794 0.37956 -0.4706 0.36888 -0.48472 C 0.36797 -0.48565 0.3668 -0.48704 0.36602 -0.48889 C 0.36458 -0.48982 0.36302 -0.4919 0.36172 -0.49329 C 0.36003 -0.49584 0.35898 -0.49792 0.35755 -0.50046 C 0.35638 -0.50093 0.35573 -0.50116 0.35456 -0.50185 C 0.3526 -0.5044 0.35052 -0.50787 0.34818 -0.50949 C 0.34219 -0.51389 0.34974 -0.50834 0.34154 -0.51597 C 0.34089 -0.51597 0.33997 -0.5169 0.33932 -0.51736 C 0.33815 -0.51806 0.33724 -0.51945 0.33633 -0.52037 C 0.33242 -0.52315 0.32331 -0.53033 0.32162 -0.53033 C 0.32031 -0.53171 0.31862 -0.53241 0.31706 -0.53334 C 0.31563 -0.53403 0.31419 -0.53542 0.31315 -0.53658 C 0.30951 -0.53935 0.30586 -0.54121 0.30273 -0.54375 C 0.30091 -0.54491 0.29909 -0.54676 0.29753 -0.54769 L 0.28646 -0.55278 C 0.27656 -0.55857 0.28763 -0.55255 0.27656 -0.5588 C 0.27357 -0.55972 0.27162 -0.56134 0.26953 -0.56181 C 0.26797 -0.56273 0.2655 -0.5632 0.2638 -0.56459 C 0.25482 -0.56852 0.25313 -0.5713 0.24622 -0.57593 C 0.2444 -0.57755 0.24206 -0.57801 0.2401 -0.57986 C 0.228 -0.59121 0.24323 -0.57755 0.23021 -0.5882 C 0.22852 -0.58912 0.22708 -0.59144 0.22552 -0.59236 C 0.22383 -0.59306 0.2224 -0.59352 0.22083 -0.59468 C 0.21797 -0.59676 0.21523 -0.59954 0.21224 -0.60139 C 0.21133 -0.60255 0.21003 -0.60394 0.2082 -0.60463 C 0.20729 -0.60556 0.20586 -0.60602 0.20495 -0.60695 C 0.20339 -0.6081 0.20169 -0.61019 0.2 -0.61111 C 0.19857 -0.6125 0.19714 -0.61296 0.19531 -0.61343 C 0.19414 -0.61505 0.19297 -0.61551 0.19089 -0.61713 C 0.18776 -0.61945 0.18464 -0.62153 0.18086 -0.62431 C 0.17448 -0.62894 0.17917 -0.62662 0.17175 -0.63102 C 0.16719 -0.63403 0.1625 -0.63796 0.15846 -0.63935 C 0.1569 -0.64028 0.15586 -0.64028 0.15456 -0.64121 C 0.15143 -0.64283 0.14896 -0.64676 0.14609 -0.64792 C 0.13906 -0.65023 0.14323 -0.64815 0.1319 -0.65463 C 0.1306 -0.65533 0.12891 -0.65671 0.1276 -0.65741 C 0.11823 -0.6588 0.12383 -0.65764 0.11107 -0.6625 L 0.10716 -0.66389 C 0.10573 -0.66389 0.10456 -0.66505 0.10339 -0.66528 C 0.10195 -0.66574 0.10091 -0.66528 0.09961 -0.66574 C 0.09766 -0.66644 0.09583 -0.6669 0.09375 -0.66783 L 0.09076 -0.66898 L 0.07969 -0.67315 L 0.06888 -0.67709 L 0.06393 -0.67894 C 0.06302 -0.67963 0.06185 -0.68033 0.06068 -0.68056 C 0.06016 -0.67986 0.05925 -0.68009 0.05846 -0.68033 C 0.04284 -0.68357 0.06237 -0.68056 0.05221 -0.68218 C 0.04948 -0.68218 0.04648 -0.68287 0.0444 -0.68287 C 0.04349 -0.6831 0.04258 -0.6831 0.0418 -0.68287 C 0.04089 -0.68287 0.03997 -0.68357 0.03893 -0.68403 C 0.03763 -0.68426 0.03685 -0.68426 0.03568 -0.68426 C 0.03242 -0.68588 0.0293 -0.6882 0.02682 -0.68796 C 0.02578 -0.68773 0.02487 -0.68773 0.02396 -0.6882 C 0.02266 -0.6882 0.02175 -0.68982 0.02031 -0.69005 C 0.01289 -0.69421 0.02344 -0.68681 0.01237 -0.69514 L 0.01003 -0.69676 C 0.01341 -0.67824 0.01107 -0.68982 0.0306 -0.65718 C 0.03359 -0.65209 0.03737 -0.64792 0.0405 -0.64329 C 0.04167 -0.64144 0.04258 -0.64005 0.04388 -0.63889 C 0.04518 -0.63658 0.04935 -0.62986 0.05117 -0.62801 C 0.0599 -0.6169 0.0513 -0.62894 0.05964 -0.61713 C 0.06068 -0.61574 0.06185 -0.61459 0.06302 -0.6132 C 0.06797 -0.60764 0.06354 -0.61158 0.0694 -0.60486 C 0.07044 -0.60347 0.07162 -0.60278 0.07266 -0.60093 C 0.07474 -0.59884 0.0763 -0.59607 0.07852 -0.59375 C 0.0793 -0.59283 0.08008 -0.59074 0.08138 -0.59005 C 0.08229 -0.58935 0.08307 -0.58866 0.08451 -0.58727 C 0.08854 -0.58218 0.08646 -0.5831 0.0905 -0.57847 C 0.09167 -0.57778 0.09245 -0.57709 0.09375 -0.57593 C 0.09466 -0.575 0.09544 -0.57384 0.09635 -0.57292 C 0.10404 -0.56204 0.0957 -0.57338 0.10221 -0.56412 C 0.10729 -0.56111 0.10287 -0.56435 0.10833 -0.5581 C 0.10964 -0.55625 0.11068 -0.55533 0.11185 -0.55371 C 0.11341 -0.55232 0.11497 -0.5507 0.11615 -0.54884 C 0.11719 -0.54746 0.11862 -0.54699 0.11966 -0.5456 C 0.12083 -0.54445 0.12188 -0.54283 0.12344 -0.5419 C 0.128 -0.53704 0.12852 -0.53727 0.1332 -0.53195 C 0.13581 -0.52963 0.13802 -0.52685 0.1405 -0.52361 C 0.14414 -0.5206 0.14349 -0.52153 0.14844 -0.51621 C 0.15 -0.51459 0.15104 -0.51273 0.153 -0.51088 C 0.15443 -0.50972 0.15612 -0.50834 0.15716 -0.50741 C 0.15898 -0.50509 0.16016 -0.50347 0.16172 -0.50185 C 0.16302 -0.5 0.16419 -0.49954 0.16537 -0.49792 C 0.16823 -0.49421 0.17122 -0.49097 0.17422 -0.4882 C 0.17604 -0.48565 0.17787 -0.48426 0.17969 -0.48241 C 0.18346 -0.47801 0.18724 -0.47361 0.19141 -0.46945 C 0.19375 -0.46713 0.19609 -0.46482 0.19818 -0.46204 C 0.2056 -0.45602 0.20508 -0.45741 0.21172 -0.4507 C 0.21367 -0.44838 0.21602 -0.44584 0.21784 -0.44445 C 0.22135 -0.44051 0.225 -0.43727 0.22826 -0.43287 C 0.23047 -0.43056 0.23229 -0.42824 0.23438 -0.42639 C 0.2362 -0.42454 0.23815 -0.42408 0.24023 -0.42176 C 0.24206 -0.42014 0.24375 -0.41736 0.2457 -0.41551 C 0.24844 -0.41296 0.25078 -0.41111 0.253 -0.40857 C 0.25482 -0.40671 0.25664 -0.40417 0.25872 -0.40185 C 0.26367 -0.39792 0.26784 -0.39329 0.27266 -0.38796 L 0.28659 -0.37523 C 0.28893 -0.37269 0.29128 -0.36991 0.29349 -0.36783 C 0.29622 -0.36551 0.29857 -0.36273 0.30143 -0.36019 C 0.30378 -0.35787 0.30638 -0.35486 0.30898 -0.35209 C 0.3138 -0.34792 0.31914 -0.34468 0.32461 -0.34005 C 0.32995 -0.33565 0.33503 -0.32963 0.34037 -0.32523 C 0.34297 -0.32269 0.34583 -0.32084 0.34857 -0.31921 C 0.35078 -0.31667 0.35313 -0.31435 0.35547 -0.31158 C 0.35742 -0.30972 0.35964 -0.30764 0.36159 -0.30602 C 0.37096 -0.29838 0.36445 -0.30463 0.3737 -0.29584 C 0.37617 -0.29306 0.37878 -0.29051 0.38073 -0.28843 C 0.38268 -0.28704 0.38529 -0.28588 0.38776 -0.28357 C 0.39271 -0.27986 0.39727 -0.27593 0.40234 -0.27084 C 0.40612 -0.26783 0.41068 -0.26366 0.41497 -0.25949 C 0.41654 -0.25834 0.41888 -0.25695 0.42057 -0.25486 C 0.42201 -0.25347 0.42383 -0.25209 0.42565 -0.25023 C 0.44115 -0.23634 0.42162 -0.25371 0.43646 -0.24213 C 0.44818 -0.23264 0.43307 -0.24375 0.44648 -0.23195 C 0.45039 -0.2294 0.45482 -0.22639 0.45872 -0.22292 C 0.47813 -0.20579 0.47018 -0.21227 0.48307 -0.20185 C 0.48529 -0.19977 0.48802 -0.19746 0.48997 -0.19537 L 0.50391 -0.18542 C 0.50677 -0.18264 0.50977 -0.18102 0.51302 -0.17894 C 0.5168 -0.175 0.5207 -0.17176 0.52448 -0.16898 C 0.528 -0.16667 0.53151 -0.16459 0.53529 -0.16204 C 0.53698 -0.16158 0.56094 -0.14375 0.56758 -0.13912 C 0.57175 -0.13658 0.57604 -0.13403 0.57982 -0.13125 C 0.58516 -0.12709 0.59089 -0.12292 0.59596 -0.11921 C 0.60378 -0.11412 0.61172 -0.10949 0.61914 -0.10417 C 0.62227 -0.10232 0.6263 -0.09884 0.62917 -0.09699 C 0.63268 -0.0956 0.6362 -0.09445 0.63958 -0.09213 C 0.64258 -0.08982 0.6457 -0.08681 0.64909 -0.08496 C 0.65404 -0.08125 0.65951 -0.07847 0.66537 -0.07546 C 0.66732 -0.07384 0.66979 -0.07292 0.6724 -0.0706 C 0.67435 -0.06991 0.67643 -0.06783 0.67865 -0.06713 L 0.68763 -0.06181 C 0.68906 -0.06111 0.69063 -0.06042 0.69219 -0.05972 C 0.69349 -0.05834 0.69466 -0.05834 0.69583 -0.05741 C 0.69675 -0.05625 0.69779 -0.05533 0.69896 -0.05463 C 0.70091 -0.05232 0.703 -0.05139 0.70495 -0.05023 C 0.70677 -0.04908 0.70833 -0.04699 0.71016 -0.04653 C 0.71133 -0.0463 0.71224 -0.0463 0.71341 -0.04537 C 0.71602 -0.04421 0.71862 -0.04144 0.72148 -0.04097 C 0.72487 -0.03982 0.72721 -0.03889 0.73073 -0.03611 C 0.73203 -0.03519 0.73294 -0.03426 0.73398 -0.0338 C 0.73516 -0.03287 0.73581 -0.03334 0.73698 -0.03287 C 0.73841 -0.03079 0.74037 -0.0294 0.74219 -0.02871 C 0.75078 -0.02523 0.73984 -0.02963 0.74753 -0.02546 C 0.7487 -0.0257 0.74974 -0.0257 0.75052 -0.02477 C 0.75247 -0.02338 0.75417 -0.02246 0.75573 -0.02153 C 0.75677 -0.02014 0.75768 -0.02014 0.75859 -0.01945 C 0.75872 -0.01806 0.76094 -0.01713 0.76094 -0.01667 C 0.7599 -0.01551 0.75885 -0.01759 0.75794 -0.01829 C 0.7569 -0.01921 0.75625 -0.01875 0.75482 -0.01991 C 0.75313 -0.02084 0.74987 -0.02338 0.74974 -0.02384 C 0.7457 -0.02292 0.74818 -0.02315 0.74167 -0.0257 C 0.7401 -0.02593 0.73854 -0.02639 0.73763 -0.02685 C 0.72956 -0.02824 0.73893 -0.02662 0.73021 -0.02894 C 0.72878 -0.0294 0.72734 -0.02963 0.72565 -0.03009 C 0.72448 -0.02986 0.72331 -0.03125 0.72162 -0.03125 C 0.71849 -0.03218 0.71537 -0.03264 0.71185 -0.03287 C 0.71016 -0.03357 0.70885 -0.03334 0.70742 -0.0338 C 0.70612 -0.03403 0.70456 -0.03449 0.70313 -0.03426 C 0.70117 -0.03449 0.69935 -0.03426 0.6974 -0.03472 C 0.6957 -0.03519 0.69401 -0.03658 0.69245 -0.03658 C 0.68711 -0.03773 0.68542 -0.0375 0.68112 -0.0382 C 0.67995 -0.03866 0.67813 -0.03959 0.67669 -0.03912 C 0.67539 -0.03912 0.67344 -0.03889 0.67214 -0.03935 C 0.6707 -0.03959 0.66862 -0.04121 0.66719 -0.04097 C 0.6655 -0.04144 0.66367 -0.04074 0.66224 -0.04121 C 0.65807 -0.04144 0.65443 -0.04329 0.65039 -0.04375 C 0.64831 -0.04421 0.64596 -0.04491 0.64401 -0.0456 C 0.64167 -0.04607 0.63971 -0.0456 0.63737 -0.04607 C 0.63529 -0.04722 0.63307 -0.04815 0.63112 -0.04884 C 0.62747 -0.04908 0.62357 -0.04861 0.61953 -0.04908 C 0.6155 -0.05023 0.61159 -0.05255 0.60794 -0.05232 C 0.6056 -0.05209 0.60391 -0.05116 0.60169 -0.05185 C 0.59961 -0.05209 0.59753 -0.05347 0.59583 -0.05371 L 0.57656 -0.05857 C 0.57422 -0.05903 0.57227 -0.05949 0.57005 -0.06019 C 0.56615 -0.06227 0.56185 -0.06366 0.55807 -0.06459 C 0.55677 -0.06482 0.55456 -0.06528 0.5526 -0.06597 C 0.55065 -0.06621 0.5487 -0.06759 0.54688 -0.06783 C 0.54479 -0.06852 0.54349 -0.06713 0.54154 -0.06736 C 0.53854 -0.06898 0.53451 -0.07107 0.53112 -0.07176 C 0.52969 -0.07269 0.5276 -0.07338 0.52604 -0.07384 C 0.52227 -0.07593 0.51849 -0.07894 0.51471 -0.07986 C 0.51315 -0.08009 0.51159 -0.08033 0.50925 -0.08079 C 0.50794 -0.08171 0.50599 -0.08426 0.50456 -0.08426 C 0.50287 -0.08542 0.50078 -0.08449 0.49909 -0.08588 C 0.48958 -0.08912 0.49531 -0.08866 0.48607 -0.09306 C 0.48425 -0.09445 0.48216 -0.09445 0.48021 -0.0956 C 0.46823 -0.10139 0.46784 -0.10162 0.4599 -0.10602 C 0.45781 -0.10764 0.45521 -0.10903 0.453 -0.11065 C 0.4401 -0.1213 0.45456 -0.10949 0.44102 -0.11945 C 0.43555 -0.12361 0.43008 -0.12801 0.42487 -0.13125 C 0.42188 -0.13357 0.41849 -0.13542 0.41523 -0.13727 C 0.39766 -0.15 0.41432 -0.13912 0.39961 -0.15185 C 0.39675 -0.15371 0.39453 -0.15556 0.39167 -0.15741 C 0.38854 -0.15996 0.38568 -0.1632 0.38216 -0.16667 C 0.37904 -0.16898 0.37552 -0.1713 0.37227 -0.17384 C 0.36901 -0.17662 0.36602 -0.17986 0.36263 -0.18287 C 0.36055 -0.18472 0.35781 -0.18658 0.35547 -0.18866 C 0.33763 -0.20509 0.34505 -0.19931 0.33008 -0.21389 C 0.31589 -0.22801 0.31146 -0.23102 0.29505 -0.24931 L 0.27656 -0.27037 C 0.27357 -0.27338 0.2707 -0.27755 0.26784 -0.28009 C 0.26484 -0.28334 0.26198 -0.28588 0.25872 -0.28912 C 0.25391 -0.29514 0.24896 -0.30116 0.2444 -0.30602 C 0.24141 -0.3088 0.23932 -0.31134 0.23685 -0.31412 C 0.23451 -0.31644 0.23281 -0.31991 0.2306 -0.32222 C 0.22604 -0.32755 0.22201 -0.33218 0.21758 -0.33727 C 0.21523 -0.34051 0.21289 -0.34329 0.21068 -0.34653 C 0.20807 -0.34884 0.20573 -0.35209 0.20352 -0.35463 C 0.19922 -0.36042 0.19531 -0.36621 0.19128 -0.37107 C 0.18802 -0.3757 0.18372 -0.38056 0.18112 -0.38496 C 0.1793 -0.38704 0.178 -0.38959 0.17643 -0.39213 C 0.17253 -0.3963 0.16875 -0.4007 0.16523 -0.40602 L 0.15586 -0.4206 C 0.15443 -0.42292 0.1526 -0.42523 0.15143 -0.42755 C 0.14909 -0.43102 0.14714 -0.4338 0.14479 -0.4375 C 0.13711 -0.44769 0.14167 -0.44144 0.13438 -0.45255 C 0.13281 -0.45556 0.13125 -0.45695 0.12982 -0.45972 C 0.12513 -0.46806 0.12005 -0.47639 0.11563 -0.48472 L 0.06146 -0.58588 C 0.05925 -0.59028 0.05742 -0.59514 0.05521 -0.60023 L 0.04922 -0.6125 C 0.04518 -0.62523 0.04831 -0.61597 0.04297 -0.62871 C 0.03802 -0.63935 0.04245 -0.63009 0.03633 -0.64375 C 0.02878 -0.65949 0.02747 -0.66111 0.01953 -0.67778 L 0.00326 -0.71019 C 0.00469 -0.71181 0.00586 -0.71389 0.00755 -0.71574 C 0.00925 -0.71736 0.01042 -0.71621 0.01224 -0.71736 C 0.01302 -0.71736 0.01367 -0.71852 0.01432 -0.71898 C 0.02409 -0.72315 0.0138 -0.71713 0.02162 -0.72176 C 0.02448 -0.72269 0.02643 -0.72454 0.02904 -0.72523 C 0.04323 -0.72894 0.02565 -0.72431 0.04076 -0.72894 C 0.04245 -0.72963 0.04453 -0.72986 0.04648 -0.73033 C 0.04792 -0.73125 0.04935 -0.73195 0.05078 -0.73241 C 0.053 -0.73195 0.05469 -0.73264 0.05651 -0.7331 C 0.05846 -0.73403 0.05977 -0.73426 0.0612 -0.73542 C 0.06237 -0.73519 0.07018 -0.73588 0.07279 -0.73611 C 0.07617 -0.73611 0.07904 -0.73681 0.08229 -0.73773 C 0.0832 -0.7375 0.08412 -0.73843 0.08529 -0.73912 C 0.09076 -0.74005 0.08737 -0.73889 0.09284 -0.73889 C 0.09831 -0.73889 0.09245 -0.74074 0.10026 -0.73935 C 0.10143 -0.73959 0.103 -0.7382 0.10443 -0.73796 C 0.11107 -0.74097 0.10365 -0.7382 0.11432 -0.73658 C 0.12214 -0.73565 0.11745 -0.73704 0.12865 -0.73218 C 0.1306 -0.73171 0.13294 -0.73079 0.13477 -0.72986 C 0.13854 -0.72824 0.14245 -0.72477 0.14557 -0.72408 C 0.1556 -0.72315 0.1401 -0.72546 0.15638 -0.71991 C 0.1655 -0.71574 0.15925 -0.71898 0.17526 -0.70834 C 0.19727 -0.69329 0.17669 -0.70741 0.18737 -0.69908 C 0.19857 -0.69028 0.18971 -0.69815 0.20013 -0.69051 C 0.20443 -0.68727 0.20898 -0.6831 0.21367 -0.68009 C 0.21615 -0.67801 0.21849 -0.67662 0.22135 -0.67431 C 0.2237 -0.67269 0.2263 -0.67037 0.22865 -0.66898 C 0.23047 -0.66713 0.23333 -0.66574 0.23542 -0.6632 C 0.23776 -0.66134 0.23945 -0.6588 0.24206 -0.65695 C 0.24896 -0.65046 0.25482 -0.64445 0.26107 -0.63935 C 0.26432 -0.63658 0.26719 -0.63403 0.26992 -0.63148 L 0.27904 -0.62338 C 0.2819 -0.62107 0.2849 -0.61852 0.28815 -0.61597 C 0.29102 -0.61343 0.29414 -0.61019 0.2974 -0.60741 C 0.30065 -0.60486 0.30404 -0.60093 0.30742 -0.59746 C 0.31081 -0.59491 0.31393 -0.59329 0.31719 -0.58982 C 0.31992 -0.5875 0.32305 -0.58449 0.32565 -0.58148 C 0.33203 -0.57639 0.33763 -0.5713 0.34349 -0.56597 C 0.34935 -0.56158 0.35339 -0.5588 0.35898 -0.55278 C 0.36133 -0.55093 0.36354 -0.54722 0.36641 -0.54537 C 0.36901 -0.54236 0.37148 -0.54028 0.37422 -0.53773 C 0.39284 -0.51921 0.37122 -0.53935 0.38841 -0.52338 C 0.39128 -0.52014 0.39401 -0.51829 0.39662 -0.51621 C 0.4013 -0.51088 0.40586 -0.50579 0.41081 -0.50093 C 0.41445 -0.49746 0.41784 -0.49491 0.42096 -0.49074 C 0.42656 -0.48519 0.43242 -0.47871 0.43828 -0.47292 C 0.44128 -0.46968 0.4444 -0.4669 0.44714 -0.4632 C 0.45039 -0.45949 0.45391 -0.45602 0.45677 -0.45278 C 0.46471 -0.44445 0.46966 -0.43982 0.47708 -0.43102 C 0.48659 -0.4206 0.49544 -0.41019 0.50469 -0.39954 C 0.5082 -0.3963 0.51133 -0.39306 0.51445 -0.38889 C 0.5168 -0.38588 0.51901 -0.38357 0.52162 -0.38102 C 0.52969 -0.3713 0.53763 -0.36273 0.54609 -0.35347 C 0.54922 -0.34954 0.55221 -0.34676 0.55547 -0.34306 L 0.56914 -0.32685 C 0.57175 -0.32338 0.57461 -0.32084 0.57695 -0.31736 C 0.57995 -0.31435 0.58268 -0.31042 0.58542 -0.30695 C 0.59375 -0.29699 0.60208 -0.28681 0.61042 -0.27616 C 0.61537 -0.27176 0.6207 -0.26528 0.62565 -0.25949 C 0.63112 -0.25278 0.63594 -0.24584 0.64141 -0.23912 C 0.66341 -0.21273 0.64219 -0.23912 0.66992 -0.20278 C 0.67162 -0.20093 0.67279 -0.19908 0.67435 -0.19722 C 0.67995 -0.18912 0.68151 -0.18727 0.68659 -0.17894 C 0.69583 -0.16528 0.68451 -0.1838 0.6987 -0.16019 L 0.73984 -0.08264 C 0.74076 -0.08102 0.74115 -0.07963 0.74141 -0.07732 C 0.74271 -0.075 0.74388 -0.07292 0.74492 -0.0706 C 0.74609 -0.06806 0.7474 -0.06551 0.74831 -0.0625 C 0.75156 -0.05463 0.7526 -0.05162 0.75495 -0.04445 L 0.75638 -0.04097 C 0.7569 -0.03889 0.75716 -0.03773 0.75781 -0.03658 C 0.75833 -0.03287 0.75898 -0.03079 0.75898 -0.02616 C 0.75898 -0.02361 0.75872 -0.01806 0.75885 -0.01829 C 0.75794 -0.01829 0.7569 -0.01875 0.75599 -0.01921 C 0.75508 -0.01945 0.75443 -0.0206 0.75352 -0.0213 C 0.75078 -0.02269 0.74857 -0.02431 0.74635 -0.02523 C 0.74453 -0.02639 0.74297 -0.02732 0.74063 -0.02847 C 0.73802 -0.02986 0.73607 -0.03125 0.73346 -0.03287 C 0.73086 -0.03426 0.72865 -0.03496 0.72591 -0.03634 C 0.72357 -0.03773 0.72109 -0.03982 0.71875 -0.04051 C 0.71432 -0.04352 0.71029 -0.04491 0.7056 -0.04746 L 0.69922 -0.05046 C 0.69701 -0.05185 0.69479 -0.05324 0.69258 -0.05371 C 0.67604 -0.06019 0.69753 -0.05232 0.68021 -0.05741 C 0.67826 -0.0588 0.67552 -0.05926 0.67357 -0.06042 C 0.66927 -0.06134 0.66563 -0.06134 0.66146 -0.06273 C 0.65898 -0.06412 0.6569 -0.06459 0.65469 -0.06551 C 0.64987 -0.06667 0.64479 -0.06759 0.6405 -0.06852 C 0.63932 -0.06852 0.63815 -0.06875 0.63672 -0.06852 C 0.63568 -0.06898 0.63438 -0.06991 0.63294 -0.07037 C 0.63151 -0.07037 0.63021 -0.07014 0.62878 -0.0713 C 0.62721 -0.07107 0.62578 -0.07222 0.62435 -0.07246 C 0.62344 -0.07246 0.62188 -0.07176 0.62096 -0.07222 C 0.61966 -0.07246 0.61784 -0.07361 0.61693 -0.07408 C 0.6151 -0.07431 0.61367 -0.07292 0.61172 -0.07361 C 0.60221 -0.07477 0.60872 -0.07477 0.59753 -0.07801 C 0.59284 -0.0794 0.58841 -0.07917 0.5832 -0.08079 C 0.58138 -0.08171 0.57852 -0.08287 0.57617 -0.08403 C 0.57474 -0.0838 0.57292 -0.08334 0.57083 -0.08357 C 0.56914 -0.08449 0.56706 -0.08542 0.56563 -0.08588 C 0.56419 -0.08611 0.56263 -0.08611 0.56068 -0.08588 C 0.55755 -0.08611 0.55443 -0.08681 0.55091 -0.08796 C 0.54466 -0.08935 0.53854 -0.09005 0.5319 -0.09236 C 0.52852 -0.09375 0.525 -0.09421 0.52175 -0.0956 C 0.51602 -0.09653 0.5112 -0.09676 0.50547 -0.09861 C 0.50234 -0.1 0.49935 -0.10116 0.49648 -0.10232 C 0.49076 -0.10394 0.4849 -0.10486 0.4793 -0.10625 C 0.47695 -0.10671 0.47435 -0.10648 0.47175 -0.1081 C 0.45195 -0.11783 0.47695 -0.10579 0.4569 -0.11412 C 0.44662 -0.11759 0.4405 -0.1206 0.4306 -0.125 L 0.42253 -0.12871 C 0.4194 -0.13009 0.41628 -0.13148 0.41276 -0.13357 C 0.41016 -0.13542 0.40703 -0.13658 0.40469 -0.13773 C 0.3987 -0.14097 0.39284 -0.14421 0.38698 -0.14746 C 0.38451 -0.14838 0.38177 -0.14931 0.3793 -0.15116 L 0.36016 -0.1632 C 0.35885 -0.16389 0.35729 -0.16435 0.35638 -0.16574 C 0.35287 -0.16829 0.34896 -0.17107 0.34544 -0.17384 C 0.33698 -0.18056 0.34935 -0.17246 0.33555 -0.18195 C 0.31406 -0.19653 0.34141 -0.17616 0.32214 -0.19167 C 0.31523 -0.19815 0.30794 -0.20209 0.30117 -0.2081 C 0.29635 -0.21296 0.29128 -0.21829 0.28633 -0.22222 C 0.26628 -0.24051 0.2901 -0.21898 0.27148 -0.23704 C 0.26484 -0.24352 0.26628 -0.24167 0.26016 -0.24792 C 0.25612 -0.25232 0.25221 -0.25671 0.24805 -0.26111 C 0.24622 -0.26273 0.2444 -0.26389 0.24258 -0.2669 C 0.23828 -0.27153 0.23346 -0.27639 0.22917 -0.28241 C 0.22708 -0.28519 0.22487 -0.28912 0.22253 -0.29213 C 0.22083 -0.29445 0.21849 -0.2956 0.21693 -0.29838 C 0.21263 -0.30347 0.20872 -0.30996 0.20443 -0.31482 C 0.203 -0.31621 0.20156 -0.31852 0.20026 -0.32014 C 0.19818 -0.32269 0.19635 -0.3257 0.19453 -0.32917 C 0.19245 -0.33195 0.18984 -0.33472 0.18802 -0.3382 C 0.18568 -0.34097 0.18385 -0.34445 0.18216 -0.34746 C 0.1724 -0.3625 0.18099 -0.34861 0.16654 -0.37246 C 0.1651 -0.37546 0.16315 -0.37824 0.16159 -0.38079 C 0.15521 -0.39097 0.14258 -0.41273 0.14271 -0.41296 L 0.03177 -0.61829 C 0.03008 -0.62153 0.02839 -0.62477 0.02721 -0.62847 C 0.02461 -0.63357 0.02227 -0.6382 0.01966 -0.64306 C 0.01784 -0.64722 0.01393 -0.65602 0.01198 -0.66065 C 0.01146 -0.66296 0.01042 -0.66505 0.00977 -0.66736 C 0.00859 -0.67153 0.00508 -0.67871 0.00378 -0.68171 C 0.00182 -0.68519 -0.00156 -0.69491 -0.00299 -0.69792 C -0.00338 -0.69977 -0.00391 -0.70046 -0.0043 -0.70209 C -0.00833 -0.71296 -0.0043 -0.70139 -0.00716 -0.71111 C -0.00612 -0.71019 -0.00508 -0.70926 -0.00391 -0.7088 C 0.00612 -0.70046 -0.00195 -0.70625 0.00326 -0.70093 C 0.00938 -0.69468 0.01523 -0.68982 0.02057 -0.68403 C 0.02383 -0.68056 0.02682 -0.67778 0.02982 -0.67408 C 0.03242 -0.67153 0.03464 -0.66898 0.03737 -0.6669 C 0.05833 -0.64584 0.02565 -0.67801 0.05443 -0.64838 C 0.06016 -0.64283 0.06615 -0.63634 0.07201 -0.63079 C 0.07461 -0.62778 0.07721 -0.62431 0.07995 -0.62107 C 0.08307 -0.61829 0.0862 -0.61551 0.08919 -0.61204 C 0.09479 -0.60602 0.10039 -0.59931 0.10547 -0.59306 C 0.13112 -0.56459 0.09753 -0.60232 0.12148 -0.5757 C 0.12357 -0.57384 0.12565 -0.57084 0.128 -0.56898 C 0.1319 -0.56412 0.13581 -0.56019 0.14023 -0.55579 L 0.14544 -0.55046 L 0.15065 -0.54537 C 0.15247 -0.54352 0.15456 -0.54097 0.15599 -0.53959 C 0.16537 -0.5338 0.15742 -0.53982 0.16628 -0.53218 C 0.1681 -0.53033 0.16979 -0.52917 0.17175 -0.52685 C 0.17331 -0.5257 0.17539 -0.52315 0.17708 -0.52153 C 0.17917 -0.51991 0.1806 -0.51898 0.18307 -0.5169 C 0.18438 -0.51551 0.1862 -0.51412 0.18763 -0.51343 C 0.19284 -0.50834 0.19336 -0.50834 0.19792 -0.50347 C 0.21419 -0.4875 0.20339 -0.49838 0.21471 -0.48634 C 0.21641 -0.48472 0.21784 -0.4831 0.22031 -0.48079 C 0.22396 -0.47685 0.2276 -0.47153 0.23177 -0.46783 C 0.23607 -0.46412 0.24076 -0.46088 0.24479 -0.45741 C 0.25065 -0.45185 0.25599 -0.44653 0.2612 -0.44167 C 0.26406 -0.43935 0.26641 -0.43704 0.26927 -0.43426 C 0.27383 -0.42986 0.27839 -0.42546 0.28294 -0.42084 C 0.28633 -0.41736 0.2905 -0.41366 0.29401 -0.41019 L 0.30208 -0.40278 C 0.30456 -0.40116 0.30703 -0.39884 0.30977 -0.3956 C 0.33177 -0.37523 0.30742 -0.39815 0.33125 -0.37431 C 0.33398 -0.37153 0.33659 -0.36968 0.33919 -0.36713 C 0.34141 -0.36459 0.34362 -0.3625 0.34596 -0.36042 L 0.36224 -0.34491 C 0.36966 -0.33704 0.37148 -0.33519 0.37891 -0.32917 C 0.38711 -0.3213 0.39557 -0.31482 0.40404 -0.30741 C 0.40794 -0.30394 0.41198 -0.3007 0.41589 -0.29676 C 0.41992 -0.29398 0.42357 -0.29051 0.42747 -0.28773 C 0.43177 -0.28449 0.43607 -0.28125 0.43958 -0.27755 C 0.46419 -0.25695 0.46393 -0.25695 0.48385 -0.24121 C 0.49297 -0.23403 0.49831 -0.22894 0.50716 -0.22199 C 0.51081 -0.21968 0.51419 -0.21759 0.51823 -0.21459 C 0.52305 -0.21042 0.52773 -0.20579 0.53281 -0.20162 C 0.53828 -0.19722 0.54375 -0.19375 0.54909 -0.18843 C 0.55313 -0.18611 0.55755 -0.18171 0.56133 -0.17894 C 0.56406 -0.17616 0.56693 -0.17408 0.56953 -0.17176 C 0.57253 -0.16945 0.57526 -0.16644 0.57839 -0.16389 C 0.58112 -0.16088 0.58451 -0.15926 0.58763 -0.15671 C 0.59037 -0.15417 0.59336 -0.15093 0.59622 -0.14861 C 0.63164 -0.11621 0.59701 -0.14792 0.61732 -0.13079 C 0.61953 -0.12871 0.62148 -0.12685 0.6237 -0.125 C 0.62552 -0.12361 0.6276 -0.12246 0.62969 -0.12014 C 0.6332 -0.1169 0.63685 -0.11343 0.64063 -0.11065 C 0.64453 -0.10671 0.64818 -0.10417 0.65208 -0.1007 C 0.65391 -0.09861 0.65599 -0.0963 0.6582 -0.09514 C 0.66224 -0.09259 0.66185 -0.09306 0.66602 -0.08959 C 0.67214 -0.08426 0.66641 -0.08959 0.67214 -0.08334 C 0.67917 -0.0757 0.67122 -0.08588 0.67865 -0.0757 C 0.6875 -0.06736 0.67643 -0.07801 0.68425 -0.06898 C 0.68555 -0.06783 0.68659 -0.0669 0.68763 -0.06574 C 0.68815 -0.06574 0.68893 -0.06435 0.68971 -0.06366 C 0.69063 -0.06296 0.69141 -0.0625 0.69245 -0.06181 C 0.69336 -0.06088 0.69466 -0.05996 0.6957 -0.05903 C 0.69688 -0.05718 0.69805 -0.05579 0.69922 -0.05486 C 0.69987 -0.05417 0.70065 -0.05278 0.70117 -0.05255 C 0.71016 -0.04398 0.70495 -0.05023 0.71055 -0.04306 C 0.71146 -0.04236 0.71237 -0.04236 0.71289 -0.04097 C 0.71602 -0.03843 0.71693 -0.0375 0.71966 -0.0338 C 0.72604 -0.02917 0.71784 -0.03519 0.72513 -0.02824 C 0.72578 -0.02755 0.72643 -0.02685 0.72721 -0.02639 C 0.72839 -0.02546 0.72891 -0.02477 0.72969 -0.02384 C 0.73034 -0.02269 0.73151 -0.02315 0.73216 -0.02199 C 0.73307 -0.0213 0.73372 -0.01991 0.73451 -0.01921 C 0.73594 -0.01852 0.73698 -0.01736 0.73854 -0.01621 C 0.74089 -0.01482 0.74271 -0.01227 0.74492 -0.01088 C 0.74961 -0.00625 0.74675 -0.0081 0.75326 -0.00371 L 0.75573 -0.00209 C 0.75625 -0.00255 0.7599 -0.00093 0.76003 -0.00324 C 0.7599 -0.00602 0.75599 -0.01435 0.75547 -0.01597 C 0.7526 -0.02408 0.75182 -0.02755 0.74844 -0.03542 C 0.74232 -0.05185 0.73672 -0.06875 0.72917 -0.08357 L 0.71628 -0.10903 C 0.71393 -0.11366 0.7112 -0.11875 0.70912 -0.12338 L 0.7 -0.14144 C 0.69688 -0.14838 0.68919 -0.16597 0.68529 -0.17315 L 0.62604 -0.28125 C 0.62057 -0.28866 0.61589 -0.29653 0.61016 -0.30371 C 0.60833 -0.30671 0.60625 -0.30903 0.60404 -0.31204 C 0.60182 -0.31505 0.59935 -0.31898 0.59662 -0.32292 L 0.58997 -0.33195 C 0.5888 -0.33334 0.58724 -0.33449 0.58542 -0.33658 C 0.58372 -0.33843 0.58216 -0.34074 0.58008 -0.34329 C 0.57734 -0.3463 0.57461 -0.35 0.57162 -0.35255 C 0.56758 -0.35695 0.56276 -0.36134 0.55846 -0.36713 C 0.55234 -0.37408 0.54948 -0.37755 0.54336 -0.38449 C 0.5405 -0.38796 0.53763 -0.38982 0.53503 -0.39283 C 0.52995 -0.39792 0.525 -0.40324 0.51979 -0.40903 C 0.51745 -0.41111 0.51484 -0.41435 0.51237 -0.4169 C 0.5099 -0.41875 0.50703 -0.4213 0.5043 -0.42384 C 0.50195 -0.42639 0.49948 -0.42824 0.49714 -0.43033 C 0.49427 -0.43287 0.49154 -0.43611 0.48828 -0.43843 C 0.48581 -0.44097 0.48229 -0.44352 0.4793 -0.44514 C 0.47214 -0.45116 0.46458 -0.45787 0.45716 -0.46366 C 0.453 -0.46736 0.44922 -0.4706 0.44505 -0.47431 C 0.44284 -0.47685 0.43984 -0.47963 0.43724 -0.48171 C 0.43425 -0.48426 0.43099 -0.48611 0.42826 -0.48843 C 0.42474 -0.49074 0.42162 -0.49468 0.41862 -0.49722 C 0.4155 -0.49954 0.41237 -0.50139 0.40898 -0.50394 C 0.40612 -0.50648 0.40326 -0.50926 0.40039 -0.51088 C 0.39245 -0.51783 0.38503 -0.52292 0.37747 -0.52871 C 0.37578 -0.52986 0.37422 -0.53287 0.37227 -0.53403 C 0.36667 -0.53866 0.36107 -0.54306 0.35547 -0.54769 C 0.35456 -0.54815 0.35391 -0.54838 0.35273 -0.54861 C 0.35078 -0.55139 0.34805 -0.55347 0.34557 -0.55509 C 0.33893 -0.56042 0.33203 -0.56482 0.32539 -0.57037 C 0.32266 -0.57315 0.31953 -0.57546 0.31641 -0.57824 C 0.3138 -0.58056 0.31094 -0.58195 0.3082 -0.58449 C 0.3026 -0.58889 0.29753 -0.59537 0.29193 -0.60023 L 0.27643 -0.61227 C 0.2737 -0.61505 0.27135 -0.61736 0.26888 -0.61875 C 0.26914 -0.61898 0.25469 -0.63033 0.25404 -0.63056 C 0.24206 -0.63634 0.2526 -0.63079 0.2405 -0.63935 C 0.23659 -0.6419 0.23242 -0.64398 0.22826 -0.64746 C 0.22669 -0.64838 0.22448 -0.65093 0.2224 -0.65185 C 0.21836 -0.6544 0.21432 -0.65648 0.21003 -0.65972 C 0.20833 -0.66134 0.20638 -0.6632 0.20456 -0.66482 C 0.20143 -0.66667 0.19779 -0.66783 0.19427 -0.66991 C 0.19271 -0.67107 0.19076 -0.67246 0.18919 -0.67384 C 0.18659 -0.675 0.17721 -0.67986 0.17344 -0.68241 C 0.15703 -0.69097 0.17721 -0.67986 0.16341 -0.68796 C 0.16133 -0.68889 0.1599 -0.68959 0.15768 -0.69051 C 0.13828 -0.70093 0.16693 -0.68496 0.14922 -0.6963 C 0.14844 -0.69699 0.14714 -0.69699 0.14609 -0.69746 C 0.14297 -0.69884 0.13984 -0.70139 0.13698 -0.70255 L 0.12188 -0.70834 L 0.11497 -0.71065 C 0.11315 -0.71158 0.11159 -0.71111 0.1099 -0.71181 C 0.10352 -0.71412 0.1069 -0.71644 0.09896 -0.71667 C 0.09818 -0.71644 0.09753 -0.71667 0.09675 -0.71667 C 0.09466 -0.71759 0.09258 -0.71852 0.09089 -0.71875 C 0.08945 -0.71898 0.08854 -0.71898 0.08737 -0.71921 C 0.08542 -0.72014 0.08346 -0.7213 0.08138 -0.72153 L 0.07083 -0.72246 C 0.06979 -0.72269 0.06667 -0.72338 0.06523 -0.72384 C 0.06445 -0.72338 0.06354 -0.72246 0.0625 -0.72292 C 0.06107 -0.72269 0.05925 -0.72269 0.05781 -0.72222 C 0.05638 -0.72292 0.05521 -0.72292 0.0543 -0.72315 C 0.05313 -0.72292 0.05234 -0.72246 0.05156 -0.72222 C 0.05 -0.72246 0.04818 -0.72222 0.04688 -0.72222 C 0.04622 -0.72246 0.04479 -0.72246 0.04401 -0.72269 C 0.03802 -0.72222 0.04284 -0.72222 0.03711 -0.72246 C 0.03646 -0.72246 0.03555 -0.72292 0.03451 -0.72246 C 0.03333 -0.72222 0.03242 -0.72084 0.03099 -0.72037 C 0.02721 -0.72084 0.02943 -0.72084 0.02487 -0.71852 L 0.02148 -0.71597 L 0.01953 -0.71574 C 0.01667 -0.70926 0.0138 -0.70394 0.0112 -0.69861 C 0.01081 -0.69769 0.01003 -0.69676 0.01055 -0.69584 C 0.01458 -0.68658 0.01966 -0.67986 0.02435 -0.67176 C 0.03359 -0.65787 0.03177 -0.66019 0.04219 -0.64676 C 0.04974 -0.63796 0.05651 -0.62824 0.0638 -0.62107 C 0.06719 -0.61759 0.07018 -0.61366 0.07344 -0.60996 C 0.08216 -0.6007 0.09076 -0.58912 0.09961 -0.57986 L 0.13112 -0.54445 C 0.13412 -0.54121 0.13789 -0.5382 0.14063 -0.53426 L 0.16029 -0.51204 L 0.175 -0.49491 C 0.18685 -0.48148 0.19193 -0.475 0.20378 -0.46134 C 0.20677 -0.45741 0.20977 -0.45371 0.21302 -0.44977 L 0.22682 -0.43472 C 0.22865 -0.43287 0.23034 -0.43148 0.23216 -0.42917 C 0.2401 -0.42037 0.24753 -0.41111 0.25547 -0.40255 C 0.25768 -0.40023 0.25964 -0.39908 0.26198 -0.39653 C 0.30052 -0.35579 0.24675 -0.40996 0.28776 -0.36806 C 0.29219 -0.3632 0.29688 -0.35926 0.30143 -0.35417 C 0.31068 -0.34491 0.32044 -0.3338 0.32969 -0.32454 C 0.33477 -0.31852 0.33971 -0.31343 0.34492 -0.30834 C 0.37031 -0.27824 0.35247 -0.29954 0.38698 -0.26134 C 0.39388 -0.25371 0.40117 -0.24537 0.40807 -0.2382 C 0.41289 -0.23357 0.41732 -0.22986 0.42175 -0.22523 C 0.42539 -0.2213 0.42943 -0.2169 0.43346 -0.21181 C 0.43984 -0.20602 0.44662 -0.19954 0.45365 -0.19283 L 0.4651 -0.18148 C 0.46875 -0.17824 0.47253 -0.175 0.4763 -0.1713 C 0.47982 -0.16713 0.4832 -0.16389 0.48685 -0.16019 C 0.49023 -0.15764 0.49362 -0.15509 0.49727 -0.15162 C 0.5043 -0.14491 0.51133 -0.13704 0.51849 -0.1294 C 0.52201 -0.1257 0.52552 -0.12292 0.52878 -0.12014 C 0.53203 -0.11736 0.53555 -0.11528 0.53854 -0.11204 C 0.54557 -0.10579 0.55195 -0.09861 0.55885 -0.09329 C 0.56497 -0.08796 0.57135 -0.08287 0.57773 -0.07709 C 0.58073 -0.07431 0.58412 -0.07037 0.58711 -0.06852 C 0.59336 -0.06389 0.59974 -0.05996 0.6056 -0.05486 C 0.61029 -0.05046 0.61836 -0.04329 0.62266 -0.04028 C 0.62565 -0.03866 0.62826 -0.0375 0.63086 -0.03565 C 0.63398 -0.03357 0.63646 -0.03102 0.63932 -0.02894 C 0.64414 -0.02593 0.64883 -0.02408 0.65378 -0.02084 C 0.6556 -0.01921 0.65755 -0.01713 0.65925 -0.01551 C 0.66094 -0.01459 0.66237 -0.01482 0.66432 -0.01389 C 0.66784 -0.01158 0.67578 -0.00533 0.68047 -0.00371 C 0.68333 -0.00232 0.68633 -0.00209 0.68932 -0.00023 L 0.69844 0.00486 C 0.7 0.00602 0.70156 0.00648 0.703 0.00741 L 0.70872 0.00949 C 0.71003 0.00995 0.71094 0.00995 0.71185 0.01018 C 0.72526 0.01852 0.70651 0.00764 0.71836 0.01435 C 0.71927 0.01435 0.72018 0.01528 0.72096 0.01551 C 0.72292 0.01643 0.725 0.01713 0.72708 0.01759 C 0.728 0.01852 0.72982 0.01921 0.73086 0.01944 C 0.73711 0.02014 0.73359 0.02014 0.74206 0.01991 L 0.74583 0.01921 C 0.74714 0.01875 0.74844 0.01898 0.74961 0.01921 L 0.75247 0.01829 C 0.76055 0.01018 0.75156 0.01875 0.7582 0.01458 C 0.7599 0.01366 0.7612 0.01204 0.76289 0.01065 C 0.76537 0.00903 0.76406 0.00949 0.76706 0.00764 C 0.76862 0.00555 0.77383 -0.00232 0.77201 0.00069 C 0.77031 0.00347 0.76823 0.00648 0.76589 0.00926 C 0.7651 0.01065 0.76107 0.01574 0.75938 0.01666 C 0.75859 0.0169 0.75781 0.01666 0.7569 0.01736 C 0.75365 0.02014 0.75417 0.01944 0.75 0.02268 C 0.7487 0.02268 0.74766 0.02384 0.74622 0.0243 C 0.73958 0.02986 0.74727 0.02616 0.7401 0.02847 C 0.73372 0.03565 0.74037 0.02893 0.73372 0.03379 C 0.72435 0.04028 0.73802 0.03264 0.72708 0.03889 C 0.71849 0.04838 0.73047 0.03565 0.71641 0.04722 C 0.71328 0.04907 0.71094 0.05254 0.70755 0.0537 L 0.6974 0.05879 C 0.69544 0.05926 0.69401 0.06018 0.69232 0.06134 C 0.68086 0.06528 0.69544 0.06018 0.68216 0.06458 C 0.6806 0.06458 0.67904 0.06574 0.67747 0.0662 C 0.67135 0.06759 0.67279 0.06574 0.66641 0.06574 C 0.66224 0.06574 0.65781 0.06643 0.65404 0.06643 C 0.65065 0.06713 0.64492 0.06829 0.64128 0.06759 C 0.6362 0.06759 0.63151 0.0662 0.62643 0.0662 C 0.61354 0.06389 0.62513 0.0662 0.60612 0.06134 C 0.60378 0.06111 0.60169 0.06065 0.59948 0.05995 C 0.59596 0.05833 0.59206 0.05717 0.58854 0.05579 C 0.58802 0.05579 0.58711 0.05579 0.58607 0.05625 C 0.58216 0.05463 0.5776 0.05231 0.57305 0.05116 C 0.57122 0.05046 0.56875 0.04977 0.56641 0.04884 C 0.56367 0.04653 0.56068 0.04491 0.5582 0.04421 C 0.55339 0.04051 0.54792 0.03912 0.5431 0.03657 L 0.52591 0.02685 C 0.52292 0.02477 0.52031 0.02291 0.51771 0.02129 C 0.51458 0.01991 0.51094 0.01782 0.50794 0.01597 C 0.50469 0.01389 0.50195 0.0118 0.49922 0.00926 C 0.49648 0.00833 0.49375 0.00532 0.49141 0.0037 C 0.4888 0.00231 0.48672 0.00185 0.48438 0.00023 C 0.47773 -0.0044 0.47695 -0.00625 0.47044 -0.01158 C 0.4681 -0.01366 0.46576 -0.01482 0.46328 -0.01667 C 0.46146 -0.01829 0.45912 -0.02037 0.45716 -0.02246 C 0.44727 -0.03033 0.453 -0.02408 0.43893 -0.03889 C 0.43385 -0.04306 0.42943 -0.04838 0.42487 -0.05232 C 0.42279 -0.05417 0.4207 -0.05625 0.41888 -0.05834 C 0.41667 -0.06019 0.41458 -0.06273 0.41289 -0.06435 C 0.41081 -0.06621 0.40912 -0.06736 0.40677 -0.06968 C 0.403 -0.07292 0.39883 -0.07847 0.39518 -0.08195 C 0.39284 -0.08472 0.39089 -0.08704 0.38828 -0.08935 C 0.38633 -0.09144 0.38398 -0.09259 0.38203 -0.09491 C 0.37682 -0.10023 0.37227 -0.1044 0.36784 -0.10949 C 0.36484 -0.1125 0.36237 -0.11644 0.35964 -0.11921 C 0.35664 -0.12199 0.35404 -0.12408 0.35104 -0.12709 C 0.34844 -0.13009 0.3457 -0.1331 0.34284 -0.13611 C 0.34037 -0.13935 0.33802 -0.14097 0.33503 -0.14398 C 0.33333 -0.14676 0.33086 -0.14977 0.32904 -0.15139 C 0.32487 -0.15579 0.32109 -0.16042 0.31706 -0.16459 C 0.31523 -0.16621 0.31328 -0.16806 0.31172 -0.1706 C 0.30977 -0.17246 0.30768 -0.17523 0.30586 -0.17847 C 0.29219 -0.19584 0.30977 -0.17292 0.29531 -0.18982 C 0.28711 -0.2 0.28802 -0.20023 0.27969 -0.21111 C 0.27839 -0.21343 0.27669 -0.21505 0.27513 -0.21736 C 0.27305 -0.21945 0.27109 -0.22222 0.2694 -0.22431 C 0.26784 -0.22685 0.26615 -0.22824 0.26445 -0.23033 C 0.2513 -0.24769 0.26523 -0.23009 0.25352 -0.24699 C 0.25156 -0.24977 0.24961 -0.25139 0.24779 -0.25417 C 0.2444 -0.25857 0.24115 -0.26459 0.23776 -0.26991 C 0.23646 -0.27199 0.23503 -0.27361 0.23372 -0.27593 C 0.22891 -0.28357 0.22344 -0.29121 0.21862 -0.29931 C 0.21458 -0.30486 0.21068 -0.31088 0.20729 -0.31759 C 0.20339 -0.32384 0.19987 -0.32963 0.19609 -0.33588 C 0.19323 -0.34167 0.19023 -0.34607 0.18711 -0.35116 L 0.15078 -0.41667 L 0.13932 -0.43611 C 0.1375 -0.43935 0.13529 -0.44306 0.1332 -0.4463 L 0.12565 -0.4581 C 0.12422 -0.46088 0.12214 -0.46343 0.1207 -0.46621 C 0.11198 -0.48125 0.10352 -0.49653 0.09479 -0.5125 C 0.09401 -0.51389 0.08529 -0.52824 0.08294 -0.53125 C 0.07175 -0.54537 0.08763 -0.52408 0.07721 -0.53472 C 0.075 -0.53704 0.07409 -0.53982 0.0724 -0.5419 L 0.04766 -0.58912 C 0.04635 -0.5919 0.03958 -0.60602 0.03789 -0.60949 C 0.03659 -0.61273 0.03151 -0.62454 0.02917 -0.63033 C 0.028 -0.63334 0.02669 -0.63704 0.02539 -0.64051 C 0.02409 -0.64283 0.02331 -0.64491 0.02227 -0.64722 C 0.02135 -0.64954 0.0207 -0.65278 0.01979 -0.65509 C 0.01914 -0.65648 0.01849 -0.65857 0.01758 -0.66088 L 0.0138 -0.67246 L 0.00833 -0.68773 L 0.00703 -0.69144 C 0.00651 -0.69306 0.00599 -0.69468 0.0056 -0.69537 L 0.00482 -0.69861 " pathEditMode="relative" rAng="13560000" ptsTypes="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8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66" y="-3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</TotalTime>
  <Words>209</Words>
  <Application>Microsoft Macintosh PowerPoint</Application>
  <PresentationFormat>Widescreen</PresentationFormat>
  <Paragraphs>124</Paragraphs>
  <Slides>10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Tw Cen MT</vt:lpstr>
      <vt:lpstr>Office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Zähringer</dc:creator>
  <cp:lastModifiedBy>Einar Solbakken</cp:lastModifiedBy>
  <cp:revision>69</cp:revision>
  <dcterms:created xsi:type="dcterms:W3CDTF">2017-01-05T13:17:27Z</dcterms:created>
  <dcterms:modified xsi:type="dcterms:W3CDTF">2022-11-23T11:55:26Z</dcterms:modified>
</cp:coreProperties>
</file>