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1" r:id="rId2"/>
    <p:sldId id="282" r:id="rId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1857"/>
  </p:normalViewPr>
  <p:slideViewPr>
    <p:cSldViewPr>
      <p:cViewPr varScale="1">
        <p:scale>
          <a:sx n="35" d="100"/>
          <a:sy n="35" d="100"/>
        </p:scale>
        <p:origin x="168" y="1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675CE-2098-4B9D-822A-3F8C6B2E60FF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48C1-0F2C-4734-8891-155CF9A4B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87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648C1-0F2C-4734-8891-155CF9A4B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0094D-C53F-42CC-BEB7-44F9376640C9}" type="datetimeFigureOut">
              <a:rPr lang="da-DK" smtClean="0"/>
              <a:pPr/>
              <a:t>20.02.2022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3EC1-E7CC-4850-870F-40E331034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Obligs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DO1: F3, med </a:t>
            </a:r>
            <a:r>
              <a:rPr lang="en-US" dirty="0" err="1"/>
              <a:t>avlevering</a:t>
            </a:r>
            <a:r>
              <a:rPr lang="en-US" dirty="0"/>
              <a:t> 2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DO2: F5, med </a:t>
            </a:r>
            <a:r>
              <a:rPr lang="en-US" dirty="0" err="1"/>
              <a:t>avlevering</a:t>
            </a:r>
            <a:r>
              <a:rPr lang="en-US" dirty="0"/>
              <a:t> 3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HE1: F8, med </a:t>
            </a:r>
            <a:r>
              <a:rPr lang="en-US" dirty="0" err="1"/>
              <a:t>avlevering</a:t>
            </a:r>
            <a:r>
              <a:rPr lang="en-US" dirty="0"/>
              <a:t> 4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endParaRPr lang="en-US" dirty="0"/>
          </a:p>
          <a:p>
            <a:pPr>
              <a:buNone/>
            </a:pPr>
            <a:r>
              <a:rPr lang="en-US" dirty="0"/>
              <a:t>HE2: F12, med </a:t>
            </a:r>
            <a:r>
              <a:rPr lang="en-US" dirty="0" err="1"/>
              <a:t>avlevering</a:t>
            </a:r>
            <a:r>
              <a:rPr lang="en-US" dirty="0"/>
              <a:t> 5 </a:t>
            </a:r>
            <a:r>
              <a:rPr lang="en-US" dirty="0" err="1"/>
              <a:t>uker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 (</a:t>
            </a:r>
            <a:r>
              <a:rPr lang="en-US" dirty="0" err="1"/>
              <a:t>reelt</a:t>
            </a:r>
            <a:r>
              <a:rPr lang="en-US" dirty="0"/>
              <a:t> 4 </a:t>
            </a:r>
            <a:r>
              <a:rPr lang="en-US" dirty="0" err="1"/>
              <a:t>uker</a:t>
            </a:r>
            <a:r>
              <a:rPr lang="en-US" dirty="0"/>
              <a:t> pga </a:t>
            </a:r>
            <a:r>
              <a:rPr lang="en-US" dirty="0" err="1"/>
              <a:t>påske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en-US" dirty="0" err="1"/>
              <a:t>Ukenr</a:t>
            </a:r>
            <a:r>
              <a:rPr lang="en-US" dirty="0"/>
              <a:t>: F nr +2 </a:t>
            </a:r>
            <a:r>
              <a:rPr lang="en-US" dirty="0" err="1"/>
              <a:t>inntil</a:t>
            </a:r>
            <a:r>
              <a:rPr lang="en-US" dirty="0"/>
              <a:t> </a:t>
            </a:r>
            <a:r>
              <a:rPr lang="en-US" dirty="0" err="1"/>
              <a:t>påske</a:t>
            </a:r>
            <a:r>
              <a:rPr lang="en-US" dirty="0"/>
              <a:t>, +3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påske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/>
              <a:t>DATOER PÅ NESTE SIDE!!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2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Obligs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657A5C19-4524-2445-8918-14EFB4EE3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399853"/>
              </p:ext>
            </p:extLst>
          </p:nvPr>
        </p:nvGraphicFramePr>
        <p:xfrm>
          <a:off x="1403648" y="1600200"/>
          <a:ext cx="6451600" cy="165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9782">
                  <a:extLst>
                    <a:ext uri="{9D8B030D-6E8A-4147-A177-3AD203B41FA5}">
                      <a16:colId xmlns:a16="http://schemas.microsoft.com/office/drawing/2014/main" val="1627978878"/>
                    </a:ext>
                  </a:extLst>
                </a:gridCol>
                <a:gridCol w="1269375">
                  <a:extLst>
                    <a:ext uri="{9D8B030D-6E8A-4147-A177-3AD203B41FA5}">
                      <a16:colId xmlns:a16="http://schemas.microsoft.com/office/drawing/2014/main" val="688134232"/>
                    </a:ext>
                  </a:extLst>
                </a:gridCol>
                <a:gridCol w="1132917">
                  <a:extLst>
                    <a:ext uri="{9D8B030D-6E8A-4147-A177-3AD203B41FA5}">
                      <a16:colId xmlns:a16="http://schemas.microsoft.com/office/drawing/2014/main" val="2546393601"/>
                    </a:ext>
                  </a:extLst>
                </a:gridCol>
                <a:gridCol w="1294763">
                  <a:extLst>
                    <a:ext uri="{9D8B030D-6E8A-4147-A177-3AD203B41FA5}">
                      <a16:colId xmlns:a16="http://schemas.microsoft.com/office/drawing/2014/main" val="602853373"/>
                    </a:ext>
                  </a:extLst>
                </a:gridCol>
                <a:gridCol w="1294763">
                  <a:extLst>
                    <a:ext uri="{9D8B030D-6E8A-4147-A177-3AD203B41FA5}">
                      <a16:colId xmlns:a16="http://schemas.microsoft.com/office/drawing/2014/main" val="3837329859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Assignment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Assigned at 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in week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on date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deadline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8827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DO1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F3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5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2022-02-02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2022-02-15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836971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DO2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F5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7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2022-02-16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2022-03-08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915732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HE1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F8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10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2022-03-09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2022-04-05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182531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HE2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u="none" strike="noStrike">
                          <a:effectLst/>
                        </a:rPr>
                        <a:t>F12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u="none" strike="noStrike">
                          <a:effectLst/>
                        </a:rPr>
                        <a:t>14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2022-04-06</a:t>
                      </a:r>
                      <a:endParaRPr lang="nb-N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u="none" strike="noStrike">
                          <a:effectLst/>
                        </a:rPr>
                        <a:t>2022-05-10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6908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58524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10412</TotalTime>
  <Words>93</Words>
  <Application>Microsoft Macintosh PowerPoint</Application>
  <PresentationFormat>Skjermfremvisning (4:3)</PresentationFormat>
  <Paragraphs>38</Paragraphs>
  <Slides>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Kontortema</vt:lpstr>
      <vt:lpstr>Obligs</vt:lpstr>
      <vt:lpstr>Obligs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Distribuerte Objekter</dc:title>
  <dc:creator>Eric Jul</dc:creator>
  <cp:lastModifiedBy>Eric Bartley Jul</cp:lastModifiedBy>
  <cp:revision>44</cp:revision>
  <cp:lastPrinted>2022-02-20T14:28:29Z</cp:lastPrinted>
  <dcterms:created xsi:type="dcterms:W3CDTF">2016-02-15T08:42:07Z</dcterms:created>
  <dcterms:modified xsi:type="dcterms:W3CDTF">2022-02-20T14:32:17Z</dcterms:modified>
</cp:coreProperties>
</file>