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9" r:id="rId3"/>
    <p:sldId id="258" r:id="rId4"/>
    <p:sldId id="275" r:id="rId5"/>
    <p:sldId id="259" r:id="rId6"/>
    <p:sldId id="278" r:id="rId7"/>
    <p:sldId id="261" r:id="rId8"/>
    <p:sldId id="263" r:id="rId9"/>
    <p:sldId id="268" r:id="rId10"/>
    <p:sldId id="265" r:id="rId11"/>
    <p:sldId id="276" r:id="rId12"/>
    <p:sldId id="266" r:id="rId13"/>
    <p:sldId id="267" r:id="rId14"/>
    <p:sldId id="274" r:id="rId15"/>
    <p:sldId id="269" r:id="rId16"/>
    <p:sldId id="271" r:id="rId17"/>
    <p:sldId id="272" r:id="rId18"/>
    <p:sldId id="273" r:id="rId19"/>
    <p:sldId id="262" r:id="rId20"/>
    <p:sldId id="277" r:id="rId21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91822"/>
  </p:normalViewPr>
  <p:slideViewPr>
    <p:cSldViewPr>
      <p:cViewPr varScale="1">
        <p:scale>
          <a:sx n="111" d="100"/>
          <a:sy n="111" d="100"/>
        </p:scale>
        <p:origin x="57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14.01.2021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50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13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08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646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918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58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87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16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31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05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80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533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72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8595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769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435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498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156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747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052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651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14.01.2021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14.01.2021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14.01.2021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14.01.2021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14.01.2021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14.01.2021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14.01.2021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14.01.2021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Distribuerte Objekter</a:t>
            </a:r>
            <a:br>
              <a:rPr lang="nb-NO" dirty="0"/>
            </a:br>
            <a:r>
              <a:rPr lang="nb-NO" dirty="0"/>
              <a:t>IN5570/IN9570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933056"/>
            <a:ext cx="6400800" cy="2184648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Våren 2021</a:t>
            </a:r>
          </a:p>
          <a:p>
            <a:r>
              <a:rPr lang="nb-NO" dirty="0"/>
              <a:t>Eric Jul</a:t>
            </a:r>
          </a:p>
          <a:p>
            <a:r>
              <a:rPr lang="nb-NO" dirty="0"/>
              <a:t>Professor</a:t>
            </a:r>
          </a:p>
          <a:p>
            <a:r>
              <a:rPr lang="nb-NO" dirty="0"/>
              <a:t>Programming Technology</a:t>
            </a:r>
          </a:p>
          <a:p>
            <a:r>
              <a:rPr lang="nb-NO" dirty="0"/>
              <a:t>IFI, UiO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slides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What???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More slides???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Tooo</a:t>
            </a:r>
            <a:r>
              <a:rPr lang="en-US" dirty="0"/>
              <a:t> many already!!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PLEASE – give us a BREAK!!!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743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Who is Eric???</a:t>
            </a:r>
          </a:p>
          <a:p>
            <a:r>
              <a:rPr lang="en-US" dirty="0"/>
              <a:t>2009-2015: Bell Labs, Dublin</a:t>
            </a:r>
          </a:p>
          <a:p>
            <a:r>
              <a:rPr lang="en-US" dirty="0"/>
              <a:t>2009-2016: Visiting Professor at IfI</a:t>
            </a:r>
          </a:p>
          <a:p>
            <a:r>
              <a:rPr lang="en-US" dirty="0"/>
              <a:t>Since June 2016: Professor at IfI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Practical:</a:t>
            </a:r>
          </a:p>
          <a:p>
            <a:r>
              <a:rPr lang="da-DK" dirty="0"/>
              <a:t>Live in Denmark, small ”pendler”-</a:t>
            </a:r>
            <a:r>
              <a:rPr lang="da-DK" dirty="0" err="1"/>
              <a:t>apartment</a:t>
            </a:r>
            <a:r>
              <a:rPr lang="da-DK" dirty="0"/>
              <a:t> in Kvadraturen </a:t>
            </a:r>
            <a:r>
              <a:rPr lang="da-DK" dirty="0">
                <a:sym typeface="Wingdings"/>
              </a:rPr>
              <a:t></a:t>
            </a:r>
            <a:endParaRPr lang="da-DK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ericbj@ifi.uio.no</a:t>
            </a:r>
            <a:endParaRPr lang="en-US" dirty="0"/>
          </a:p>
          <a:p>
            <a:r>
              <a:rPr lang="en-US" dirty="0"/>
              <a:t>Urgent?: </a:t>
            </a:r>
            <a:r>
              <a:rPr lang="en-US" b="1" dirty="0"/>
              <a:t>Viber</a:t>
            </a:r>
            <a:r>
              <a:rPr lang="en-US" dirty="0"/>
              <a:t> or </a:t>
            </a:r>
            <a:r>
              <a:rPr lang="en-US" b="1" dirty="0"/>
              <a:t>Signal</a:t>
            </a:r>
            <a:r>
              <a:rPr lang="en-US" dirty="0"/>
              <a:t> to +45 40 25 16 50</a:t>
            </a:r>
          </a:p>
          <a:p>
            <a:r>
              <a:rPr lang="en-US" dirty="0"/>
              <a:t>Or SMS to +45 40 25 16 50 (not free!)</a:t>
            </a:r>
          </a:p>
          <a:p>
            <a:r>
              <a:rPr lang="en-US" dirty="0"/>
              <a:t>IF urgent: 24/7/366:  Send e-mail and then Viber/Signal</a:t>
            </a:r>
          </a:p>
          <a:p>
            <a:endParaRPr lang="en-US" dirty="0"/>
          </a:p>
          <a:p>
            <a:r>
              <a:rPr lang="en-US" dirty="0" err="1"/>
              <a:t>Hjelpelærer</a:t>
            </a:r>
            <a:r>
              <a:rPr lang="en-US" dirty="0"/>
              <a:t>: Oleks, Ph.D. student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Course on Distributed Objects</a:t>
            </a:r>
          </a:p>
          <a:p>
            <a:endParaRPr lang="en-US" dirty="0"/>
          </a:p>
          <a:p>
            <a:r>
              <a:rPr lang="en-US" dirty="0"/>
              <a:t>Real problems in getting to programs work in an environment distributed ACROSS the global Internet :-)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Getting data and calculations and communication across physically distributed machines</a:t>
            </a:r>
          </a:p>
          <a:p>
            <a:r>
              <a:rPr lang="en-US" dirty="0"/>
              <a:t>Objects: Showing the simplicity of an object-based solution</a:t>
            </a:r>
          </a:p>
          <a:p>
            <a:r>
              <a:rPr lang="en-US" dirty="0"/>
              <a:t>Focus on DOING – programs that does the task – despite the perils of distribution</a:t>
            </a:r>
          </a:p>
          <a:p>
            <a:r>
              <a:rPr lang="en-US" dirty="0"/>
              <a:t>Real problems in getting to programs work in an environment distributed ACROSS the global Internet :-)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752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Her </a:t>
            </a:r>
            <a:r>
              <a:rPr lang="en-US" dirty="0">
                <a:sym typeface="Wingdings" pitchFamily="2" charset="2"/>
              </a:rPr>
              <a:t>    Well, due to Corona – on Zoom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Lectures: Thursday 10:15-13:00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Principper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distribuerete</a:t>
            </a:r>
            <a:r>
              <a:rPr lang="en-US" dirty="0"/>
              <a:t> </a:t>
            </a:r>
            <a:r>
              <a:rPr lang="en-US" dirty="0" err="1"/>
              <a:t>objekter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Anvender</a:t>
            </a:r>
            <a:r>
              <a:rPr lang="en-US" dirty="0"/>
              <a:t> et </a:t>
            </a:r>
            <a:r>
              <a:rPr lang="en-US" dirty="0" err="1"/>
              <a:t>gennemgående</a:t>
            </a:r>
            <a:r>
              <a:rPr lang="en-US" dirty="0"/>
              <a:t> </a:t>
            </a:r>
            <a:r>
              <a:rPr lang="en-US" dirty="0" err="1"/>
              <a:t>språk</a:t>
            </a:r>
            <a:r>
              <a:rPr lang="en-US" dirty="0"/>
              <a:t>: Emerald.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VIGTIGT: Emerald </a:t>
            </a:r>
            <a:r>
              <a:rPr lang="en-US" dirty="0" err="1"/>
              <a:t>er</a:t>
            </a:r>
            <a:r>
              <a:rPr lang="en-US" dirty="0"/>
              <a:t> et </a:t>
            </a:r>
            <a:r>
              <a:rPr lang="en-US" dirty="0" err="1"/>
              <a:t>værktøj</a:t>
            </a:r>
            <a:r>
              <a:rPr lang="en-US" dirty="0"/>
              <a:t>, et </a:t>
            </a:r>
            <a:r>
              <a:rPr lang="en-US" dirty="0" err="1"/>
              <a:t>eksempel</a:t>
            </a:r>
            <a:r>
              <a:rPr lang="en-US" dirty="0"/>
              <a:t> – Emerald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sig </a:t>
            </a:r>
            <a:r>
              <a:rPr lang="en-US" dirty="0" err="1"/>
              <a:t>selv</a:t>
            </a:r>
            <a:r>
              <a:rPr lang="en-US" dirty="0"/>
              <a:t> IKKE </a:t>
            </a:r>
            <a:r>
              <a:rPr lang="en-US" dirty="0" err="1"/>
              <a:t>formålet</a:t>
            </a:r>
            <a:r>
              <a:rPr lang="en-US" dirty="0"/>
              <a:t> med </a:t>
            </a:r>
            <a:r>
              <a:rPr lang="en-US" dirty="0" err="1"/>
              <a:t>kurs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Emerald </a:t>
            </a:r>
            <a:r>
              <a:rPr lang="en-US" dirty="0" err="1"/>
              <a:t>er</a:t>
            </a:r>
            <a:r>
              <a:rPr lang="en-US" dirty="0"/>
              <a:t> et </a:t>
            </a:r>
            <a:r>
              <a:rPr lang="en-US" dirty="0" err="1"/>
              <a:t>forskningsspr</a:t>
            </a:r>
            <a:r>
              <a:rPr lang="da-DK" dirty="0" err="1"/>
              <a:t>åk</a:t>
            </a:r>
            <a:endParaRPr lang="en-US" dirty="0"/>
          </a:p>
          <a:p>
            <a:r>
              <a:rPr lang="en-US" dirty="0" err="1"/>
              <a:t>Rapporter</a:t>
            </a:r>
            <a:endParaRPr lang="en-US" dirty="0"/>
          </a:p>
          <a:p>
            <a:r>
              <a:rPr lang="en-US" dirty="0"/>
              <a:t>Ph.D. </a:t>
            </a:r>
            <a:r>
              <a:rPr lang="en-US" dirty="0" err="1"/>
              <a:t>afhandlinger</a:t>
            </a:r>
            <a:endParaRPr lang="en-US" dirty="0"/>
          </a:p>
          <a:p>
            <a:r>
              <a:rPr lang="en-US" dirty="0" err="1"/>
              <a:t>Artikler</a:t>
            </a:r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dirty="0">
                <a:hlinkClick r:id="rId3"/>
              </a:rPr>
              <a:t>www.emeraldprogramminglanguage.org</a:t>
            </a:r>
            <a:endParaRPr lang="en-US" dirty="0"/>
          </a:p>
          <a:p>
            <a:pPr>
              <a:buNone/>
            </a:pPr>
            <a:r>
              <a:rPr lang="en-US" dirty="0"/>
              <a:t>and </a:t>
            </a:r>
            <a:r>
              <a:rPr lang="en-US"/>
              <a:t>the INF5570 </a:t>
            </a:r>
            <a:r>
              <a:rPr lang="en-US" dirty="0"/>
              <a:t>web pages.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www.sourceforge.org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Kursopbygning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VIGTIGT: </a:t>
            </a:r>
            <a:r>
              <a:rPr lang="en-US" i="1" dirty="0"/>
              <a:t>learning-by-doing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Et </a:t>
            </a:r>
            <a:r>
              <a:rPr lang="en-US" dirty="0" err="1"/>
              <a:t>antal</a:t>
            </a:r>
            <a:r>
              <a:rPr lang="en-US" dirty="0"/>
              <a:t> </a:t>
            </a:r>
            <a:r>
              <a:rPr lang="en-US" dirty="0" err="1"/>
              <a:t>moduler</a:t>
            </a:r>
            <a:r>
              <a:rPr lang="en-US" dirty="0"/>
              <a:t> </a:t>
            </a:r>
            <a:r>
              <a:rPr lang="en-US" dirty="0" err="1"/>
              <a:t>hver</a:t>
            </a:r>
            <a:r>
              <a:rPr lang="en-US" dirty="0"/>
              <a:t> </a:t>
            </a:r>
            <a:r>
              <a:rPr lang="en-US" dirty="0" err="1"/>
              <a:t>bestående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:</a:t>
            </a:r>
          </a:p>
          <a:p>
            <a:r>
              <a:rPr lang="en-US" dirty="0" err="1"/>
              <a:t>Forelæsninger</a:t>
            </a:r>
            <a:r>
              <a:rPr lang="en-US" dirty="0"/>
              <a:t>,</a:t>
            </a:r>
          </a:p>
          <a:p>
            <a:r>
              <a:rPr lang="en-US" dirty="0" err="1"/>
              <a:t>øvelser</a:t>
            </a:r>
            <a:endParaRPr lang="en-US" dirty="0"/>
          </a:p>
          <a:p>
            <a:r>
              <a:rPr lang="en-US" dirty="0"/>
              <a:t>en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opgave</a:t>
            </a: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Prioriter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VIGTIGT: </a:t>
            </a:r>
            <a:r>
              <a:rPr lang="en-US" i="1" dirty="0"/>
              <a:t>learning-by-doing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Derfor</a:t>
            </a:r>
            <a:r>
              <a:rPr lang="en-US" dirty="0"/>
              <a:t>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Programmer! </a:t>
            </a:r>
            <a:r>
              <a:rPr lang="en-US" i="1" dirty="0"/>
              <a:t>Get your hands dirty!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 err="1"/>
              <a:t>Gruppetimerne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Les </a:t>
            </a:r>
            <a:r>
              <a:rPr lang="en-US" dirty="0" err="1"/>
              <a:t>materialet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 err="1"/>
              <a:t>Forelesningene</a:t>
            </a: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514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En </a:t>
            </a:r>
            <a:r>
              <a:rPr lang="en-US" dirty="0" err="1"/>
              <a:t>obligatoriske</a:t>
            </a:r>
            <a:r>
              <a:rPr lang="en-US" dirty="0"/>
              <a:t> </a:t>
            </a:r>
            <a:r>
              <a:rPr lang="en-US" dirty="0" err="1"/>
              <a:t>opgave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hvert</a:t>
            </a:r>
            <a:r>
              <a:rPr lang="en-US" dirty="0"/>
              <a:t> </a:t>
            </a:r>
            <a:r>
              <a:rPr lang="en-US" dirty="0" err="1"/>
              <a:t>modul</a:t>
            </a:r>
            <a:r>
              <a:rPr lang="en-US" dirty="0"/>
              <a:t>, de </a:t>
            </a:r>
            <a:r>
              <a:rPr lang="en-US" dirty="0" err="1"/>
              <a:t>sidste</a:t>
            </a:r>
            <a:r>
              <a:rPr lang="en-US" dirty="0"/>
              <a:t> to </a:t>
            </a:r>
            <a:r>
              <a:rPr lang="en-US" dirty="0" err="1"/>
              <a:t>opgaver</a:t>
            </a:r>
            <a:r>
              <a:rPr lang="en-US" dirty="0"/>
              <a:t> med </a:t>
            </a:r>
            <a:r>
              <a:rPr lang="en-US" dirty="0" err="1"/>
              <a:t>karakter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tæller</a:t>
            </a:r>
            <a:r>
              <a:rPr lang="en-US"/>
              <a:t> 1/4.</a:t>
            </a:r>
            <a:endParaRPr lang="en-US" dirty="0"/>
          </a:p>
          <a:p>
            <a:pPr>
              <a:buNone/>
            </a:pPr>
            <a:r>
              <a:rPr lang="en-US" dirty="0" err="1"/>
              <a:t>Sidste</a:t>
            </a:r>
            <a:r>
              <a:rPr lang="en-US" dirty="0"/>
              <a:t> 1/2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muntlig</a:t>
            </a:r>
            <a:r>
              <a:rPr lang="en-US" dirty="0"/>
              <a:t> </a:t>
            </a:r>
            <a:r>
              <a:rPr lang="en-US" dirty="0" err="1"/>
              <a:t>eksamen</a:t>
            </a:r>
            <a:r>
              <a:rPr lang="en-US" dirty="0"/>
              <a:t>, </a:t>
            </a:r>
            <a:r>
              <a:rPr lang="en-US" dirty="0" err="1"/>
              <a:t>datoen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fastlagt</a:t>
            </a:r>
            <a:r>
              <a:rPr lang="en-US" dirty="0"/>
              <a:t> – se web.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1: Emerald Basics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Emeralds </a:t>
            </a:r>
            <a:r>
              <a:rPr lang="en-US" dirty="0" err="1"/>
              <a:t>objektbegreb</a:t>
            </a:r>
            <a:endParaRPr lang="en-US" dirty="0"/>
          </a:p>
          <a:p>
            <a:r>
              <a:rPr lang="en-US" dirty="0"/>
              <a:t>Constructors, classes</a:t>
            </a:r>
          </a:p>
          <a:p>
            <a:r>
              <a:rPr lang="en-US" dirty="0"/>
              <a:t>Interfaces/types</a:t>
            </a:r>
          </a:p>
          <a:p>
            <a:r>
              <a:rPr lang="en-US" dirty="0"/>
              <a:t>Immutable types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Assignment: Install Emerald from </a:t>
            </a:r>
            <a:r>
              <a:rPr lang="en-US" dirty="0" err="1"/>
              <a:t>SourceForge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1: </a:t>
            </a:r>
            <a:r>
              <a:rPr lang="en-US" dirty="0" err="1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Installer Emerald </a:t>
            </a:r>
            <a:r>
              <a:rPr lang="en-US" dirty="0" err="1"/>
              <a:t>på</a:t>
            </a:r>
            <a:r>
              <a:rPr lang="en-US" dirty="0"/>
              <a:t> din </a:t>
            </a:r>
            <a:r>
              <a:rPr lang="en-US" dirty="0" err="1"/>
              <a:t>maskine</a:t>
            </a:r>
            <a:endParaRPr lang="en-US" dirty="0"/>
          </a:p>
          <a:p>
            <a:r>
              <a:rPr lang="en-US" dirty="0"/>
              <a:t>Get language report and Emerald article “General Purpose </a:t>
            </a:r>
            <a:r>
              <a:rPr lang="en-US" dirty="0" err="1"/>
              <a:t>Lanuage</a:t>
            </a:r>
            <a:r>
              <a:rPr lang="en-US" dirty="0"/>
              <a:t>”</a:t>
            </a:r>
          </a:p>
          <a:p>
            <a:r>
              <a:rPr lang="en-US" dirty="0" err="1"/>
              <a:t>Skriv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kør</a:t>
            </a:r>
            <a:r>
              <a:rPr lang="en-US" dirty="0"/>
              <a:t> “Hello, world” </a:t>
            </a:r>
            <a:r>
              <a:rPr lang="en-US" dirty="0" err="1"/>
              <a:t>i</a:t>
            </a:r>
            <a:r>
              <a:rPr lang="en-US" dirty="0"/>
              <a:t> Emerald</a:t>
            </a:r>
          </a:p>
          <a:p>
            <a:r>
              <a:rPr lang="en-US" dirty="0" err="1"/>
              <a:t>Skriv</a:t>
            </a:r>
            <a:r>
              <a:rPr lang="en-US" dirty="0"/>
              <a:t> et Sieve program: Et </a:t>
            </a:r>
            <a:r>
              <a:rPr lang="en-US" dirty="0" err="1"/>
              <a:t>objekt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accepterer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tal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, </a:t>
            </a:r>
            <a:r>
              <a:rPr lang="en-US" dirty="0" err="1"/>
              <a:t>herefter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videresende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en kopi </a:t>
            </a:r>
            <a:r>
              <a:rPr lang="en-US" dirty="0" err="1"/>
              <a:t>af</a:t>
            </a:r>
            <a:r>
              <a:rPr lang="en-US" dirty="0"/>
              <a:t> sig </a:t>
            </a:r>
            <a:r>
              <a:rPr lang="en-US" dirty="0" err="1"/>
              <a:t>selv</a:t>
            </a:r>
            <a:r>
              <a:rPr lang="en-US" dirty="0"/>
              <a:t>, de </a:t>
            </a:r>
            <a:r>
              <a:rPr lang="en-US" dirty="0" err="1"/>
              <a:t>tal</a:t>
            </a:r>
            <a:r>
              <a:rPr lang="en-US" dirty="0"/>
              <a:t>, </a:t>
            </a:r>
            <a:r>
              <a:rPr lang="en-US" dirty="0" err="1"/>
              <a:t>der</a:t>
            </a:r>
            <a:r>
              <a:rPr lang="en-US" dirty="0"/>
              <a:t> IKKE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tal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divisor. Send </a:t>
            </a:r>
            <a:r>
              <a:rPr lang="en-US" dirty="0" err="1"/>
              <a:t>tallene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2 </a:t>
            </a:r>
            <a:r>
              <a:rPr lang="en-US" dirty="0" err="1"/>
              <a:t>til</a:t>
            </a:r>
            <a:r>
              <a:rPr lang="en-US" dirty="0"/>
              <a:t> 100 </a:t>
            </a:r>
            <a:r>
              <a:rPr lang="en-US" dirty="0" err="1"/>
              <a:t>igennem</a:t>
            </a:r>
            <a:r>
              <a:rPr lang="en-US" dirty="0"/>
              <a:t> </a:t>
            </a:r>
            <a:r>
              <a:rPr lang="en-US" dirty="0" err="1"/>
              <a:t>sien</a:t>
            </a:r>
            <a:r>
              <a:rPr lang="en-US" dirty="0"/>
              <a:t>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2: Concurrency,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Concurrency</a:t>
            </a:r>
          </a:p>
          <a:p>
            <a:r>
              <a:rPr lang="en-US" dirty="0"/>
              <a:t>Monitors</a:t>
            </a:r>
          </a:p>
          <a:p>
            <a:r>
              <a:rPr lang="en-US" dirty="0"/>
              <a:t>Distribution model</a:t>
            </a:r>
          </a:p>
          <a:p>
            <a:r>
              <a:rPr lang="en-US" dirty="0"/>
              <a:t>Distribution primitives</a:t>
            </a:r>
          </a:p>
          <a:p>
            <a:r>
              <a:rPr lang="da-DK"/>
              <a:t>Planetlab</a:t>
            </a:r>
            <a:endParaRPr lang="en-US" dirty="0"/>
          </a:p>
          <a:p>
            <a:pPr>
              <a:buNone/>
            </a:pPr>
            <a:r>
              <a:rPr lang="en-US" dirty="0" err="1"/>
              <a:t>Obligatorisk</a:t>
            </a:r>
            <a:r>
              <a:rPr lang="en-US" dirty="0"/>
              <a:t> </a:t>
            </a:r>
            <a:r>
              <a:rPr lang="en-US" dirty="0" err="1"/>
              <a:t>opgave</a:t>
            </a:r>
            <a:r>
              <a:rPr lang="en-US" dirty="0"/>
              <a:t>: </a:t>
            </a:r>
          </a:p>
          <a:p>
            <a:pPr>
              <a:buNone/>
            </a:pPr>
            <a:r>
              <a:rPr lang="en-US" dirty="0" err="1"/>
              <a:t>Bliver</a:t>
            </a:r>
            <a:r>
              <a:rPr lang="en-US" dirty="0"/>
              <a:t> </a:t>
            </a:r>
            <a:r>
              <a:rPr lang="en-US" dirty="0" err="1"/>
              <a:t>små</a:t>
            </a:r>
            <a:r>
              <a:rPr lang="en-US" dirty="0"/>
              <a:t> </a:t>
            </a:r>
            <a:r>
              <a:rPr lang="en-US" dirty="0" err="1"/>
              <a:t>programmeringsopgaver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3: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Implementation</a:t>
            </a:r>
            <a:r>
              <a:rPr lang="da-DK" dirty="0"/>
              <a:t> </a:t>
            </a:r>
            <a:r>
              <a:rPr lang="da-DK" dirty="0" err="1"/>
              <a:t>Issues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4: Advanced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Avancerede</a:t>
            </a:r>
            <a:r>
              <a:rPr lang="en-US" dirty="0"/>
              <a:t> distribution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En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programmeringsopgave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5: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opgave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Videregående</a:t>
            </a:r>
            <a:r>
              <a:rPr lang="en-US" dirty="0"/>
              <a:t> Distribution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En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programmeringsopgave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PlanetLab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51520" y="1600200"/>
            <a:ext cx="8784976" cy="4525963"/>
          </a:xfrm>
        </p:spPr>
        <p:txBody>
          <a:bodyPr/>
          <a:lstStyle/>
          <a:p>
            <a:r>
              <a:rPr lang="en-US" dirty="0" err="1"/>
              <a:t>Planetlab</a:t>
            </a:r>
            <a:r>
              <a:rPr lang="en-US" dirty="0"/>
              <a:t> – world-wide testbed</a:t>
            </a:r>
          </a:p>
          <a:p>
            <a:r>
              <a:rPr lang="en-US" dirty="0"/>
              <a:t>More than 1,000 computers all over the world</a:t>
            </a:r>
          </a:p>
          <a:p>
            <a:r>
              <a:rPr lang="en-US" dirty="0"/>
              <a:t>Single account to access all</a:t>
            </a:r>
          </a:p>
          <a:p>
            <a:r>
              <a:rPr lang="en-US" dirty="0"/>
              <a:t>REAL DELAYS/DROPPED CONNECTIONS/CRASHES!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Og</a:t>
            </a:r>
            <a:r>
              <a:rPr lang="en-US" dirty="0"/>
              <a:t> nu </a:t>
            </a:r>
            <a:r>
              <a:rPr lang="en-US" dirty="0" err="1"/>
              <a:t>om</a:t>
            </a:r>
            <a:r>
              <a:rPr lang="en-US" dirty="0"/>
              <a:t> Emerald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Introduktion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Emerald.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771037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10363</TotalTime>
  <Words>544</Words>
  <Application>Microsoft Macintosh PowerPoint</Application>
  <PresentationFormat>Skjermfremvisning (4:3)</PresentationFormat>
  <Paragraphs>139</Paragraphs>
  <Slides>20</Slides>
  <Notes>20</Notes>
  <HiddenSlides>5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3" baseType="lpstr">
      <vt:lpstr>Arial</vt:lpstr>
      <vt:lpstr>Calibri</vt:lpstr>
      <vt:lpstr>Kontortema</vt:lpstr>
      <vt:lpstr>Distribuerte Objekter IN5570/IN9570</vt:lpstr>
      <vt:lpstr>More slides</vt:lpstr>
      <vt:lpstr>Velkommen</vt:lpstr>
      <vt:lpstr>Kontakt</vt:lpstr>
      <vt:lpstr>What?</vt:lpstr>
      <vt:lpstr>Distribution</vt:lpstr>
      <vt:lpstr>Where?</vt:lpstr>
      <vt:lpstr>Hvad</vt:lpstr>
      <vt:lpstr>Materiale</vt:lpstr>
      <vt:lpstr>Kursopbygning</vt:lpstr>
      <vt:lpstr>Prioriter</vt:lpstr>
      <vt:lpstr>Eksamen</vt:lpstr>
      <vt:lpstr>Modul 1: Emerald Basics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PlanetLab</vt:lpstr>
      <vt:lpstr>Og nu om Emerald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40</cp:revision>
  <dcterms:created xsi:type="dcterms:W3CDTF">2016-02-15T08:42:07Z</dcterms:created>
  <dcterms:modified xsi:type="dcterms:W3CDTF">2021-01-14T00:02:51Z</dcterms:modified>
</cp:coreProperties>
</file>