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A1E8-6D2A-5513-9E94-C3A1BC2CF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101193-CB20-9DF5-D070-5F2EA5024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8B3E6-9907-7C6C-BDE9-9113D9BE3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955B5-E1F5-6E8E-D6A4-38C8D7AA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600E8-2208-094B-3954-936038BC2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13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D09E-A1CC-E137-8CEC-05DD0C5AE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F922A-B86D-6F9E-E6AB-E3205500A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71F8B-FEC4-91D2-14C0-A91916C2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7CB90-63F8-3F6F-BB28-C21708FC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9F4E9-FA5D-0F5D-5EB7-7C5B3BC4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2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67BA-1380-398E-ED26-6AB77EDD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E191A-7C8C-40BE-FA48-C70579E5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F6255-A8F1-6F41-2A1C-535EDEAC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9397D-DCC5-0C33-E171-753FEAD52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6FB33-5285-233D-1CDE-91AC54CF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0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7BCE-4652-DB6D-7D40-FC53046F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EE9A4-43A1-C3D3-58EF-325CBBC90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04CE5-41E1-8AFB-4307-0AB954440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D812C-EE76-CA54-877E-A82349B7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E79C1-90A0-DCFA-54A2-2839EF44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130AA-8BCC-EBDF-3C29-FE1560E7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0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02E0-5F33-18D3-E375-B6434A855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D2928-01B3-4D37-D85C-DBC5A991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B30F8-7905-650A-2FB5-583D5D533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E63A7-ECF1-2D6B-ED68-D846DC01F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2359B5-419D-F1AA-44DD-51E582D66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F5D43-1E40-083D-BD00-3F0C0F58E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CCE585-33A3-F619-5CA7-9B5C550E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12E52-3335-24F3-4DB7-3F04C5789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14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33A98-4D4F-8B1B-C879-A42BEDEF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C3D686-33DE-1A72-9769-F57A75242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579F9-C289-05C7-28BA-22D27FF49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D0E53-7473-AF7A-D12A-A4C60EF7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29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1483F-218E-CADC-AF3A-A3367BAD5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D0FA37-A5EB-E363-89E3-8B8B12F0B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FB1A9-030C-DB56-3209-54D16BE4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5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0CF0-0547-85D6-3CC5-2CFD83ED6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6C34E-6907-8FC6-BFEE-912619F54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E9EBE-1934-E2A2-9B53-8C81815BC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E921F-E918-BE4C-AD79-666C968E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F2D87-7DDC-388E-360C-A8A9FA1A5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A99B7-B6F2-072E-DACA-D8A1AC37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0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38FD-E375-6619-6974-A83B7573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42160-3609-D17B-2720-9E6089576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E5412-D9E5-72B0-0DAC-FA915CFBD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19A6A-CF07-D3B5-BEE0-83ACD284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C36CF-CF54-4CBF-0496-36D14C0A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70E8A-F1D5-B870-3932-D89FC31C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94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692E-5197-5EA5-B5A8-FE7DD9E2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F66736-11F8-50B9-A2E7-C64758FFF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E0676-A9D7-10BC-07D9-634F2F544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40F21-43A9-7B1F-160E-2C3169788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656F1-DA3A-277C-7781-EEBEB326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04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6DAA1D-35F4-1FB7-7E3F-B26C3FEC9F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A207C-728D-003E-C8A9-DE7C3CF1E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07C91-F906-4836-8C67-573A2B57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DE9A6-D049-50C8-94FF-01AA62F32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3B166-0D0B-198F-289A-EE0499D8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6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97781-1017-9F0A-0F2E-69251352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8791E-3A47-108A-44B4-F360FE903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C3B7E-83C9-C0CC-BF21-577FDB2EF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D589A-D24D-4D17-B021-5583EBCEFD16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1B6CD-004B-68AF-B65A-1DEC6AE3D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9EE68-6513-94B5-8C5E-F680CE45E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F0160-877B-4F52-AD28-632D7ED12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7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DCE6-6B14-F73E-3107-59858E0AC9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Feedback – </a:t>
            </a:r>
            <a:r>
              <a:rPr lang="en-US" dirty="0" err="1"/>
              <a:t>Oblig</a:t>
            </a:r>
            <a:r>
              <a:rPr lang="en-US" dirty="0"/>
              <a:t>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0A764-97E1-9261-5AB4-B928088A5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AC30-AA22-C64C-6FC4-1D987F7A8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Prioritet</a:t>
            </a:r>
            <a:r>
              <a:rPr lang="en-US" dirty="0"/>
              <a:t>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B1DDC-E294-6216-239A-A77EF3BE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Fokuser</a:t>
            </a:r>
            <a:r>
              <a:rPr lang="en-US" dirty="0"/>
              <a:t> </a:t>
            </a:r>
            <a:r>
              <a:rPr lang="en-US" dirty="0" err="1"/>
              <a:t>studien</a:t>
            </a:r>
            <a:r>
              <a:rPr lang="en-US" dirty="0"/>
              <a:t>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Mismatch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studiet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paradigmet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Kvantiative</a:t>
            </a:r>
            <a:r>
              <a:rPr lang="en-US" dirty="0"/>
              <a:t> </a:t>
            </a:r>
            <a:r>
              <a:rPr lang="en-US" dirty="0" err="1"/>
              <a:t>metoder</a:t>
            </a:r>
            <a:r>
              <a:rPr lang="en-US" dirty="0"/>
              <a:t> (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indirekte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Definer </a:t>
            </a:r>
            <a:r>
              <a:rPr lang="en-US" dirty="0" err="1"/>
              <a:t>begreper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i="1" dirty="0" err="1">
                <a:sym typeface="Wingdings" panose="05000000000000000000" pitchFamily="2" charset="2"/>
              </a:rPr>
              <a:t>poenget</a:t>
            </a:r>
            <a:r>
              <a:rPr lang="en-US" i="1" dirty="0">
                <a:sym typeface="Wingdings" panose="05000000000000000000" pitchFamily="2" charset="2"/>
              </a:rPr>
              <a:t> med obliger er å </a:t>
            </a:r>
            <a:r>
              <a:rPr lang="en-US" i="1" dirty="0" err="1">
                <a:sym typeface="Wingdings" panose="05000000000000000000" pitchFamily="2" charset="2"/>
              </a:rPr>
              <a:t>øve</a:t>
            </a:r>
            <a:r>
              <a:rPr lang="en-US" i="1" dirty="0">
                <a:sym typeface="Wingdings" panose="05000000000000000000" pitchFamily="2" charset="2"/>
              </a:rPr>
              <a:t> mot </a:t>
            </a:r>
            <a:r>
              <a:rPr lang="en-US" i="1" dirty="0" err="1">
                <a:sym typeface="Wingdings" panose="05000000000000000000" pitchFamily="2" charset="2"/>
              </a:rPr>
              <a:t>eksamen</a:t>
            </a:r>
            <a:endParaRPr lang="en-US" i="1" dirty="0">
              <a:sym typeface="Wingdings" panose="05000000000000000000" pitchFamily="2" charset="2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i="1" dirty="0" err="1">
                <a:sym typeface="Wingdings" panose="05000000000000000000" pitchFamily="2" charset="2"/>
              </a:rPr>
              <a:t>Metoder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metodologier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paradigme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andre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i="1" dirty="0" err="1">
                <a:sym typeface="Wingdings" panose="05000000000000000000" pitchFamily="2" charset="2"/>
              </a:rPr>
              <a:t>begreper</a:t>
            </a:r>
            <a:r>
              <a:rPr lang="en-US" i="1" dirty="0">
                <a:sym typeface="Wingdings" panose="05000000000000000000" pitchFamily="2" charset="2"/>
              </a:rPr>
              <a:t> (</a:t>
            </a:r>
            <a:r>
              <a:rPr lang="en-US" i="1" dirty="0" err="1">
                <a:sym typeface="Wingdings" panose="05000000000000000000" pitchFamily="2" charset="2"/>
              </a:rPr>
              <a:t>validitet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reliabilitet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posisjonalitet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intersubjektiv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i="1" dirty="0" err="1">
                <a:sym typeface="Wingdings" panose="05000000000000000000" pitchFamily="2" charset="2"/>
              </a:rPr>
              <a:t>forståelse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triangulering</a:t>
            </a:r>
            <a:r>
              <a:rPr lang="en-US" i="1" dirty="0">
                <a:sym typeface="Wingdings" panose="05000000000000000000" pitchFamily="2" charset="2"/>
              </a:rPr>
              <a:t>, etc.)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Fokuser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viktigste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 err="1"/>
              <a:t>dette</a:t>
            </a:r>
            <a:r>
              <a:rPr lang="en-US" b="1" dirty="0"/>
              <a:t> </a:t>
            </a:r>
            <a:r>
              <a:rPr lang="en-US" b="1" dirty="0" err="1"/>
              <a:t>kurset</a:t>
            </a:r>
            <a:endParaRPr lang="en-US" b="1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Kjernepensum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Kvalitativ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dirty="0" err="1"/>
              <a:t>Fortolkende</a:t>
            </a:r>
            <a:r>
              <a:rPr lang="en-US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1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FB19A-F4D0-E5E4-B656-D7118A6E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Spesifikke</a:t>
            </a:r>
            <a:r>
              <a:rPr lang="en-US" dirty="0"/>
              <a:t> saker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02EF7-7487-E090-1FC1-F7FE9D71B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 dirty="0" err="1"/>
              <a:t>studie</a:t>
            </a:r>
            <a:r>
              <a:rPr lang="en-US" dirty="0"/>
              <a:t>? Ok </a:t>
            </a:r>
            <a:r>
              <a:rPr lang="en-US" dirty="0">
                <a:sym typeface="Wingdings" panose="05000000000000000000" pitchFamily="2" charset="2"/>
              </a:rPr>
              <a:t> Men </a:t>
            </a:r>
            <a:r>
              <a:rPr lang="en-US" dirty="0" err="1">
                <a:sym typeface="Wingdings" panose="05000000000000000000" pitchFamily="2" charset="2"/>
              </a:rPr>
              <a:t>hva</a:t>
            </a:r>
            <a:r>
              <a:rPr lang="en-US" dirty="0">
                <a:sym typeface="Wingdings" panose="05000000000000000000" pitchFamily="2" charset="2"/>
              </a:rPr>
              <a:t> er </a:t>
            </a:r>
            <a:r>
              <a:rPr lang="en-US" dirty="0" err="1">
                <a:sym typeface="Wingdings" panose="05000000000000000000" pitchFamily="2" charset="2"/>
              </a:rPr>
              <a:t>caset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r>
              <a:rPr lang="en-US" dirty="0" err="1">
                <a:sym typeface="Wingdings" panose="05000000000000000000" pitchFamily="2" charset="2"/>
              </a:rPr>
              <a:t>Observasjon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naturlig</a:t>
            </a:r>
            <a:r>
              <a:rPr lang="en-US" dirty="0">
                <a:sym typeface="Wingdings" panose="05000000000000000000" pitchFamily="2" charset="2"/>
              </a:rPr>
              <a:t> setting  Ok, men </a:t>
            </a:r>
            <a:r>
              <a:rPr lang="en-US" dirty="0" err="1">
                <a:sym typeface="Wingdings" panose="05000000000000000000" pitchFamily="2" charset="2"/>
              </a:rPr>
              <a:t>hvordan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r>
              <a:rPr lang="en-US" dirty="0" err="1">
                <a:sym typeface="Wingdings" panose="05000000000000000000" pitchFamily="2" charset="2"/>
              </a:rPr>
              <a:t>Observasjon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deltakelse</a:t>
            </a:r>
            <a:r>
              <a:rPr lang="en-US" dirty="0">
                <a:sym typeface="Wingdings" panose="05000000000000000000" pitchFamily="2" charset="2"/>
              </a:rPr>
              <a:t>  Mange </a:t>
            </a:r>
            <a:r>
              <a:rPr lang="en-US" dirty="0" err="1">
                <a:sym typeface="Wingdings" panose="05000000000000000000" pitchFamily="2" charset="2"/>
              </a:rPr>
              <a:t>vil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unngå</a:t>
            </a:r>
            <a:r>
              <a:rPr lang="en-US" dirty="0">
                <a:sym typeface="Wingdings" panose="05000000000000000000" pitchFamily="2" charset="2"/>
              </a:rPr>
              <a:t> å “</a:t>
            </a:r>
            <a:r>
              <a:rPr lang="en-US" dirty="0" err="1">
                <a:sym typeface="Wingdings" panose="05000000000000000000" pitchFamily="2" charset="2"/>
              </a:rPr>
              <a:t>forstyrre</a:t>
            </a:r>
            <a:r>
              <a:rPr lang="en-US" dirty="0">
                <a:sym typeface="Wingdings" panose="05000000000000000000" pitchFamily="2" charset="2"/>
              </a:rPr>
              <a:t>”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Tradeoff </a:t>
            </a:r>
            <a:r>
              <a:rPr lang="en-US" dirty="0" err="1">
                <a:sym typeface="Wingdings" panose="05000000000000000000" pitchFamily="2" charset="2"/>
              </a:rPr>
              <a:t>mellom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innsikt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deltakelse</a:t>
            </a:r>
            <a:r>
              <a:rPr lang="en-US" dirty="0">
                <a:sym typeface="Wingdings" panose="05000000000000000000" pitchFamily="2" charset="2"/>
              </a:rPr>
              <a:t>/</a:t>
            </a:r>
            <a:r>
              <a:rPr lang="en-US" dirty="0" err="1">
                <a:sym typeface="Wingdings" panose="05000000000000000000" pitchFamily="2" charset="2"/>
              </a:rPr>
              <a:t>kontroll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Salmer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kjøkkenet</a:t>
            </a:r>
            <a:r>
              <a:rPr lang="en-US" dirty="0">
                <a:sym typeface="Wingdings" panose="05000000000000000000" pitchFamily="2" charset="2"/>
              </a:rPr>
              <a:t> (lite </a:t>
            </a:r>
            <a:r>
              <a:rPr lang="en-US" dirty="0" err="1">
                <a:sym typeface="Wingdings" panose="05000000000000000000" pitchFamily="2" charset="2"/>
              </a:rPr>
              <a:t>deltakelse</a:t>
            </a:r>
            <a:r>
              <a:rPr lang="en-US" dirty="0">
                <a:sym typeface="Wingdings" panose="05000000000000000000" pitchFamily="2" charset="2"/>
              </a:rPr>
              <a:t>, lite </a:t>
            </a:r>
            <a:r>
              <a:rPr lang="en-US" dirty="0" err="1">
                <a:sym typeface="Wingdings" panose="05000000000000000000" pitchFamily="2" charset="2"/>
              </a:rPr>
              <a:t>innsikt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 err="1">
                <a:sym typeface="Wingdings" panose="05000000000000000000" pitchFamily="2" charset="2"/>
              </a:rPr>
              <a:t>Etikk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>
                <a:sym typeface="Wingdings" panose="05000000000000000000" pitchFamily="2" charset="2"/>
              </a:rPr>
              <a:t>Mye</a:t>
            </a:r>
            <a:r>
              <a:rPr lang="en-US" dirty="0">
                <a:sym typeface="Wingdings" panose="05000000000000000000" pitchFamily="2" charset="2"/>
              </a:rPr>
              <a:t> bra! Men, </a:t>
            </a:r>
            <a:r>
              <a:rPr lang="en-US" dirty="0" err="1">
                <a:sym typeface="Wingdings" panose="05000000000000000000" pitchFamily="2" charset="2"/>
              </a:rPr>
              <a:t>hva</a:t>
            </a:r>
            <a:r>
              <a:rPr lang="en-US" dirty="0">
                <a:sym typeface="Wingdings" panose="05000000000000000000" pitchFamily="2" charset="2"/>
              </a:rPr>
              <a:t> med de </a:t>
            </a:r>
            <a:r>
              <a:rPr lang="en-US" dirty="0" err="1">
                <a:sym typeface="Wingdings" panose="05000000000000000000" pitchFamily="2" charset="2"/>
              </a:rPr>
              <a:t>helt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praktiske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kontekstavhengige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hensynene</a:t>
            </a:r>
            <a:r>
              <a:rPr lang="en-US" dirty="0">
                <a:sym typeface="Wingdings" panose="05000000000000000000" pitchFamily="2" charset="2"/>
              </a:rPr>
              <a:t>? (ref. </a:t>
            </a:r>
            <a:r>
              <a:rPr lang="en-US" dirty="0" err="1">
                <a:sym typeface="Wingdings" panose="05000000000000000000" pitchFamily="2" charset="2"/>
              </a:rPr>
              <a:t>filmen</a:t>
            </a:r>
            <a:r>
              <a:rPr lang="en-US" dirty="0">
                <a:sym typeface="Wingdings" panose="05000000000000000000" pitchFamily="2" charset="2"/>
              </a:rPr>
              <a:t> om </a:t>
            </a:r>
            <a:r>
              <a:rPr lang="en-US" dirty="0" err="1">
                <a:sym typeface="Wingdings" panose="05000000000000000000" pitchFamily="2" charset="2"/>
              </a:rPr>
              <a:t>observasjon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2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25DE0-BB80-433D-14CF-DC8CAB13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Huskelapp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B845A-889E-C077-D966-D0C927C8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Begrunn</a:t>
            </a:r>
            <a:r>
              <a:rPr lang="en-US" dirty="0"/>
              <a:t> </a:t>
            </a:r>
            <a:r>
              <a:rPr lang="en-US" dirty="0" err="1"/>
              <a:t>valgene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(</a:t>
            </a:r>
            <a:r>
              <a:rPr lang="en-US" dirty="0" err="1"/>
              <a:t>mye</a:t>
            </a:r>
            <a:r>
              <a:rPr lang="en-US" dirty="0"/>
              <a:t> bra </a:t>
            </a:r>
            <a:r>
              <a:rPr lang="en-US" dirty="0" err="1"/>
              <a:t>allerede</a:t>
            </a:r>
            <a:r>
              <a:rPr lang="en-US" dirty="0"/>
              <a:t>!)</a:t>
            </a:r>
          </a:p>
          <a:p>
            <a:pPr lvl="1"/>
            <a:r>
              <a:rPr lang="en-US" dirty="0" err="1"/>
              <a:t>Gjerne</a:t>
            </a:r>
            <a:r>
              <a:rPr lang="en-US" dirty="0"/>
              <a:t> med bruk av pensum</a:t>
            </a:r>
          </a:p>
          <a:p>
            <a:pPr lvl="1"/>
            <a:r>
              <a:rPr lang="en-US" dirty="0"/>
              <a:t>Link </a:t>
            </a:r>
            <a:r>
              <a:rPr lang="en-US" dirty="0" err="1"/>
              <a:t>begrunnelser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overordna</a:t>
            </a:r>
            <a:r>
              <a:rPr lang="en-US" dirty="0"/>
              <a:t> </a:t>
            </a:r>
            <a:r>
              <a:rPr lang="en-US" dirty="0" err="1"/>
              <a:t>mål</a:t>
            </a:r>
            <a:r>
              <a:rPr lang="en-US" dirty="0"/>
              <a:t> med </a:t>
            </a:r>
            <a:r>
              <a:rPr lang="en-US" dirty="0" err="1"/>
              <a:t>studien</a:t>
            </a:r>
            <a:endParaRPr lang="en-US" dirty="0"/>
          </a:p>
          <a:p>
            <a:pPr lvl="1"/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man </a:t>
            </a:r>
            <a:r>
              <a:rPr lang="en-US" dirty="0" err="1"/>
              <a:t>lære</a:t>
            </a:r>
            <a:r>
              <a:rPr lang="en-US" dirty="0"/>
              <a:t> av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X? </a:t>
            </a:r>
            <a:r>
              <a:rPr lang="en-US" dirty="0" err="1"/>
              <a:t>Hva</a:t>
            </a:r>
            <a:r>
              <a:rPr lang="en-US" dirty="0"/>
              <a:t> slags </a:t>
            </a:r>
            <a:r>
              <a:rPr lang="en-US" dirty="0" err="1"/>
              <a:t>innsikt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man?</a:t>
            </a:r>
          </a:p>
          <a:p>
            <a:r>
              <a:rPr lang="en-US" dirty="0"/>
              <a:t>Pass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ordbruk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n-US" dirty="0" err="1"/>
              <a:t>Påvirke</a:t>
            </a:r>
            <a:r>
              <a:rPr lang="en-US" dirty="0"/>
              <a:t>”, “</a:t>
            </a:r>
            <a:r>
              <a:rPr lang="en-US" dirty="0" err="1"/>
              <a:t>Årsak</a:t>
            </a:r>
            <a:r>
              <a:rPr lang="en-US" dirty="0"/>
              <a:t>”, “</a:t>
            </a:r>
            <a:r>
              <a:rPr lang="en-US" dirty="0" err="1"/>
              <a:t>Fange</a:t>
            </a:r>
            <a:r>
              <a:rPr lang="en-US" dirty="0"/>
              <a:t>”, “</a:t>
            </a:r>
            <a:r>
              <a:rPr lang="en-US" dirty="0" err="1"/>
              <a:t>Sikre</a:t>
            </a:r>
            <a:r>
              <a:rPr lang="en-US" dirty="0"/>
              <a:t>”, “</a:t>
            </a:r>
            <a:r>
              <a:rPr lang="en-US" dirty="0" err="1"/>
              <a:t>Innflytelse</a:t>
            </a:r>
            <a:r>
              <a:rPr lang="en-US" dirty="0"/>
              <a:t>”, “</a:t>
            </a:r>
            <a:r>
              <a:rPr lang="en-US" dirty="0" err="1"/>
              <a:t>Måle</a:t>
            </a:r>
            <a:r>
              <a:rPr lang="en-US" dirty="0"/>
              <a:t>”, “Successful”, “</a:t>
            </a:r>
            <a:r>
              <a:rPr lang="en-US" dirty="0" err="1"/>
              <a:t>Determinerer</a:t>
            </a:r>
            <a:r>
              <a:rPr lang="en-US" dirty="0"/>
              <a:t>”.</a:t>
            </a:r>
          </a:p>
          <a:p>
            <a:r>
              <a:rPr lang="en-US" dirty="0"/>
              <a:t>Husk </a:t>
            </a:r>
            <a:r>
              <a:rPr lang="en-US" dirty="0" err="1"/>
              <a:t>logg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(</a:t>
            </a:r>
            <a:r>
              <a:rPr lang="en-US" dirty="0" err="1"/>
              <a:t>sidetall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13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2FAF9-B0C0-885C-EE8F-88B50F36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sum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BFCB2-316A-647D-2814-CE6625E2E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Gjør</a:t>
            </a:r>
            <a:r>
              <a:rPr lang="en-US" dirty="0"/>
              <a:t> det </a:t>
            </a:r>
            <a:r>
              <a:rPr lang="en-US" dirty="0" err="1"/>
              <a:t>enkelt</a:t>
            </a:r>
            <a:endParaRPr lang="en-US" dirty="0"/>
          </a:p>
          <a:p>
            <a:r>
              <a:rPr lang="en-US" dirty="0" err="1"/>
              <a:t>Fokuser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</a:t>
            </a:r>
            <a:r>
              <a:rPr lang="en-US" dirty="0" err="1"/>
              <a:t>viktigste</a:t>
            </a:r>
            <a:r>
              <a:rPr lang="en-US" dirty="0"/>
              <a:t> (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kurset</a:t>
            </a:r>
            <a:r>
              <a:rPr lang="en-US" dirty="0"/>
              <a:t>, </a:t>
            </a:r>
            <a:r>
              <a:rPr lang="en-US" dirty="0" err="1"/>
              <a:t>kjernepensum</a:t>
            </a:r>
            <a:r>
              <a:rPr lang="en-US" dirty="0"/>
              <a:t>, </a:t>
            </a:r>
            <a:r>
              <a:rPr lang="en-US" dirty="0" err="1"/>
              <a:t>kjernekonsepter</a:t>
            </a:r>
            <a:r>
              <a:rPr lang="en-US" dirty="0"/>
              <a:t>)</a:t>
            </a:r>
          </a:p>
          <a:p>
            <a:r>
              <a:rPr lang="en-US" dirty="0"/>
              <a:t>Mer </a:t>
            </a:r>
            <a:r>
              <a:rPr lang="en-US" dirty="0" err="1"/>
              <a:t>sammenheng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paradigmet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teksten</a:t>
            </a:r>
            <a:r>
              <a:rPr lang="en-US" dirty="0"/>
              <a:t> </a:t>
            </a:r>
            <a:r>
              <a:rPr lang="en-US" dirty="0" err="1"/>
              <a:t>forøvrig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236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Feedback – Oblig 4</vt:lpstr>
      <vt:lpstr>Prioritet #1</vt:lpstr>
      <vt:lpstr>Spesifikke saker</vt:lpstr>
      <vt:lpstr>Huskelapp</vt:lpstr>
      <vt:lpstr>I sum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– Oblig 4</dc:title>
  <dc:creator>Vetle Alvenes Utvik</dc:creator>
  <cp:lastModifiedBy>Vetle Alvenes Utvik</cp:lastModifiedBy>
  <cp:revision>1</cp:revision>
  <dcterms:created xsi:type="dcterms:W3CDTF">2025-04-09T05:58:27Z</dcterms:created>
  <dcterms:modified xsi:type="dcterms:W3CDTF">2025-04-09T11:59:11Z</dcterms:modified>
</cp:coreProperties>
</file>