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Playfair Display"/>
      <p:regular r:id="rId24"/>
      <p:bold r:id="rId25"/>
      <p:italic r:id="rId26"/>
      <p:boldItalic r:id="rId27"/>
    </p:embeddedFont>
    <p:embeddedFont>
      <p:font typeface="Lato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PlayfairDisplay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layfairDisplay-italic.fntdata"/><Relationship Id="rId25" Type="http://schemas.openxmlformats.org/officeDocument/2006/relationships/font" Target="fonts/PlayfairDisplay-bold.fntdata"/><Relationship Id="rId28" Type="http://schemas.openxmlformats.org/officeDocument/2006/relationships/font" Target="fonts/Lato-regular.fntdata"/><Relationship Id="rId27" Type="http://schemas.openxmlformats.org/officeDocument/2006/relationships/font" Target="fonts/PlayfairDisplay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boldItalic.fntdata"/><Relationship Id="rId30" Type="http://schemas.openxmlformats.org/officeDocument/2006/relationships/font" Target="fonts/La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125f199887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125f199887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150b66796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150b66796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14e9f7a038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14e9f7a038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14e9f7a038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14e9f7a038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4e9f7a038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14e9f7a038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14e9f7a03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14e9f7a03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Tap av bruks kunnskap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oppstår nye arbeidsoppgaver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14e9f7a038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14e9f7a038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14e9f7a038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14e9f7a038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150b66796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150b66796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125f199887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125f19988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125f199887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125f19988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125f19988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125f19988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1325a613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1325a613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125f199887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125f199887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14e9f7a038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14e9f7a038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4e9f7a038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14e9f7a038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125f199887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125f199887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automatisering &amp; autonom </a:t>
            </a:r>
            <a:r>
              <a:rPr lang="no"/>
              <a:t>teknologi</a:t>
            </a:r>
            <a:endParaRPr/>
          </a:p>
        </p:txBody>
      </p:sp>
      <p:sp>
        <p:nvSpPr>
          <p:cNvPr id="67" name="Google Shape;67;p14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gruppetime 15.11.24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509550" y="565250"/>
            <a:ext cx="8124900" cy="39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/>
              <a:t>Minner om:</a:t>
            </a:r>
            <a:endParaRPr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Oppsummering 22. Nov. og </a:t>
            </a:r>
            <a:r>
              <a:rPr lang="no" u="sng"/>
              <a:t>innlevering</a:t>
            </a:r>
            <a:r>
              <a:rPr lang="no"/>
              <a:t> av prosjektoppgaven!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synes du om automatisering?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Før var man veldig skeptisk til autonomisering og automatisering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Automatisering før og nå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Hvordan er den nye bølgen automatisering (AI) ulik fra tidligere bølger?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br>
              <a:rPr lang="no"/>
            </a:br>
            <a:r>
              <a:rPr lang="no"/>
              <a:t>Er sjansen for “utskiftning” like stor?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675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Organisering av arbeid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Når arbeid automatiseres. Hvordan endrer det menneskets rolle i prosessen?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	Forsvinner eller endrer relevant kompetanse seg?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Problemer med autonomisering? 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er noen problemer som kommer av autonomisering?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“Alle piloter bør øve seg på å fly flyet, selv om flyet kan fly seg selv”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Bradshaws 7 myter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Autonomy er </a:t>
            </a:r>
            <a:r>
              <a:rPr lang="no"/>
              <a:t>endimensjonalt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Nivåer med autonomi er brukbare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Autonomi er en komponent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Autonome systemer er autonome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Når man har full autonomiet, trenges ikke menneske-maskin samarbeid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Autonome</a:t>
            </a:r>
            <a:r>
              <a:rPr lang="no"/>
              <a:t> maskiner kan </a:t>
            </a:r>
            <a:r>
              <a:rPr lang="no"/>
              <a:t>multiplisere</a:t>
            </a:r>
            <a:r>
              <a:rPr lang="no"/>
              <a:t> eller erstatte </a:t>
            </a:r>
            <a:r>
              <a:rPr lang="no"/>
              <a:t>menneskelig evner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“Full autonomiet” er ikke bare mulig, men alltid ettertrakktet</a:t>
            </a:r>
            <a:r>
              <a:rPr lang="no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Bradshaws 7 myter</a:t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Hvordan bidrar de 7 mytene til et </a:t>
            </a:r>
            <a:r>
              <a:rPr b="1" lang="no"/>
              <a:t>feilaktig</a:t>
            </a:r>
            <a:r>
              <a:rPr lang="no"/>
              <a:t> bilde av autonome systemer?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Signatur – Oppgave</a:t>
            </a:r>
            <a:endParaRPr/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-Miro boarding</a:t>
            </a:r>
            <a:endParaRPr/>
          </a:p>
        </p:txBody>
      </p:sp>
      <p:sp>
        <p:nvSpPr>
          <p:cNvPr id="120" name="Google Shape;120;p23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Skriv opp begreper og tanker</a:t>
            </a:r>
            <a:endParaRPr/>
          </a:p>
        </p:txBody>
      </p:sp>
      <p:pic>
        <p:nvPicPr>
          <p:cNvPr id="121" name="Google Shape;121;p23"/>
          <p:cNvPicPr preferRelativeResize="0"/>
          <p:nvPr/>
        </p:nvPicPr>
        <p:blipFill rotWithShape="1">
          <a:blip r:embed="rId3">
            <a:alphaModFix/>
          </a:blip>
          <a:srcRect b="3709" l="0" r="0" t="-3709"/>
          <a:stretch/>
        </p:blipFill>
        <p:spPr>
          <a:xfrm>
            <a:off x="5124525" y="1006788"/>
            <a:ext cx="3707775" cy="37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Oppgave 2 – 1 min! </a:t>
            </a:r>
            <a:endParaRPr/>
          </a:p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311700" y="1152475"/>
            <a:ext cx="5090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o"/>
            </a:br>
            <a:r>
              <a:rPr lang="no"/>
              <a:t>Legg inn noe </a:t>
            </a:r>
            <a:r>
              <a:rPr b="1" lang="no"/>
              <a:t>fra ditt eget</a:t>
            </a:r>
            <a:r>
              <a:rPr lang="no"/>
              <a:t> lesenotat.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Supert med eksempler og/eller refleksjoner!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Oppgave 3</a:t>
            </a:r>
            <a:endParaRPr/>
          </a:p>
        </p:txBody>
      </p:sp>
      <p:sp>
        <p:nvSpPr>
          <p:cNvPr id="133" name="Google Shape;133;p25"/>
          <p:cNvSpPr txBox="1"/>
          <p:nvPr>
            <p:ph idx="1" type="body"/>
          </p:nvPr>
        </p:nvSpPr>
        <p:spPr>
          <a:xfrm>
            <a:off x="311700" y="1152475"/>
            <a:ext cx="6356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o"/>
            </a:br>
            <a:r>
              <a:rPr lang="no"/>
              <a:t>Finn koblinger mellom begreper og temaer vi har vært igjennom i bolk 1.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knytt det opp til </a:t>
            </a:r>
            <a:r>
              <a:rPr b="1" lang="no"/>
              <a:t>automatisering &amp; autonom teknologi</a:t>
            </a:r>
            <a:r>
              <a:rPr lang="no"/>
              <a:t>!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Beskriv hvorfor det er en kobling!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F55E61"/>
                </a:solidFill>
              </a:rPr>
              <a:t>Pssst; 4220</a:t>
            </a:r>
            <a:endParaRPr>
              <a:solidFill>
                <a:srgbClr val="F55E6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F55E61"/>
                </a:solidFill>
              </a:rPr>
              <a:t>Menneskelig autonomi</a:t>
            </a:r>
            <a:endParaRPr>
              <a:solidFill>
                <a:srgbClr val="F55E6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311700" y="1519875"/>
            <a:ext cx="8520600" cy="30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/>
              <a:t>Hva er kjennetegnene ifølge Soma et al.?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F55E61"/>
                </a:solidFill>
              </a:rPr>
              <a:t>Pssst; 4220</a:t>
            </a:r>
            <a:endParaRPr>
              <a:solidFill>
                <a:srgbClr val="F55E6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F55E61"/>
                </a:solidFill>
              </a:rPr>
              <a:t>Datanomi</a:t>
            </a:r>
            <a:endParaRPr>
              <a:solidFill>
                <a:srgbClr val="F55E6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311700" y="1549325"/>
            <a:ext cx="8520600" cy="301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2100"/>
              <a:t>Hva er kjennetegnene ifølge Soma et al.?</a:t>
            </a:r>
            <a:endParaRPr sz="2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Datanomi og autonomi</a:t>
            </a:r>
            <a:endParaRPr/>
          </a:p>
        </p:txBody>
      </p:sp>
      <p:sp>
        <p:nvSpPr>
          <p:cNvPr id="151" name="Google Shape;15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Hvordan kan datanom teknologi bidra til </a:t>
            </a:r>
            <a:r>
              <a:rPr lang="no"/>
              <a:t>menneskelig</a:t>
            </a:r>
            <a:r>
              <a:rPr lang="no"/>
              <a:t> autonomi?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Datanomi og Chat GPT</a:t>
            </a:r>
            <a:endParaRPr/>
          </a:p>
        </p:txBody>
      </p:sp>
      <p:sp>
        <p:nvSpPr>
          <p:cNvPr id="157" name="Google Shape;157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Støtter ChatGPT menneskers autonomi slik det eksisterer i dag?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Kunne man designet det for å gjøre det mer?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God helg! </a:t>
            </a:r>
            <a:r>
              <a:rPr lang="no"/>
              <a:t>🫡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A64D79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