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5"/>
  </p:notesMasterIdLst>
  <p:sldIdLst>
    <p:sldId id="323" r:id="rId2"/>
    <p:sldId id="273" r:id="rId3"/>
    <p:sldId id="274" r:id="rId4"/>
    <p:sldId id="294" r:id="rId5"/>
    <p:sldId id="295" r:id="rId6"/>
    <p:sldId id="296" r:id="rId7"/>
    <p:sldId id="310" r:id="rId8"/>
    <p:sldId id="302" r:id="rId9"/>
    <p:sldId id="297" r:id="rId10"/>
    <p:sldId id="298" r:id="rId11"/>
    <p:sldId id="322" r:id="rId12"/>
    <p:sldId id="272" r:id="rId13"/>
    <p:sldId id="281" r:id="rId14"/>
    <p:sldId id="283" r:id="rId15"/>
    <p:sldId id="280" r:id="rId16"/>
    <p:sldId id="290" r:id="rId17"/>
    <p:sldId id="300" r:id="rId18"/>
    <p:sldId id="288" r:id="rId19"/>
    <p:sldId id="289" r:id="rId20"/>
    <p:sldId id="285" r:id="rId21"/>
    <p:sldId id="286" r:id="rId22"/>
    <p:sldId id="287" r:id="rId23"/>
    <p:sldId id="305" r:id="rId2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7" autoAdjust="0"/>
    <p:restoredTop sz="86463" autoAdjust="0"/>
  </p:normalViewPr>
  <p:slideViewPr>
    <p:cSldViewPr>
      <p:cViewPr varScale="1">
        <p:scale>
          <a:sx n="110" d="100"/>
          <a:sy n="110" d="100"/>
        </p:scale>
        <p:origin x="17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18.01.2024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509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6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5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1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204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102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84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577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996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729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001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6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0938" y="332656"/>
            <a:ext cx="7793037" cy="981794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Moore’s</a:t>
            </a:r>
            <a:r>
              <a:rPr lang="nb-NO" dirty="0"/>
              <a:t> «Law»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How </a:t>
            </a:r>
            <a:r>
              <a:rPr lang="nb-NO" sz="2000" dirty="0" err="1"/>
              <a:t>many</a:t>
            </a:r>
            <a:r>
              <a:rPr lang="nb-NO" sz="2000" dirty="0"/>
              <a:t> more transistors </a:t>
            </a:r>
            <a:r>
              <a:rPr lang="nb-NO" sz="2000" dirty="0" err="1"/>
              <a:t>on</a:t>
            </a:r>
            <a:r>
              <a:rPr lang="nb-NO" sz="2000" dirty="0"/>
              <a:t> a chip?</a:t>
            </a:r>
          </a:p>
          <a:p>
            <a:r>
              <a:rPr lang="nb-NO" sz="2000" dirty="0" err="1"/>
              <a:t>Effect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speed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processor</a:t>
            </a:r>
            <a:endParaRPr lang="nb-NO" sz="20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6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8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 64 </a:t>
            </a:r>
            <a:r>
              <a:rPr lang="nb-NO" i="1" dirty="0" err="1"/>
              <a:t>kbyte</a:t>
            </a:r>
            <a:r>
              <a:rPr lang="nb-NO" i="1" dirty="0"/>
              <a:t> minne</a:t>
            </a:r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23805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12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1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3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4864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0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Vi kan ikke hente mer fra automatisk forbedring av hastigheten på våre programmer: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Ikke raskere maskiner </a:t>
            </a:r>
            <a:r>
              <a:rPr lang="nb-NO" dirty="0"/>
              <a:t>– luftkjølingsproblemet</a:t>
            </a:r>
          </a:p>
          <a:p>
            <a:r>
              <a:rPr lang="nb-NO" b="1" dirty="0" err="1"/>
              <a:t>Hovedhukommelsen</a:t>
            </a:r>
            <a:r>
              <a:rPr lang="nb-NO" b="1" dirty="0"/>
              <a:t>  - </a:t>
            </a:r>
            <a:r>
              <a:rPr lang="nb-NO" dirty="0"/>
              <a:t>både </a:t>
            </a:r>
            <a:r>
              <a:rPr lang="nb-NO" i="1" dirty="0"/>
              <a:t>mye</a:t>
            </a:r>
            <a:r>
              <a:rPr lang="nb-NO" dirty="0"/>
              <a:t> langsommere enn CPU-ene (derfor cache), og det å sette stadig flere kjerner oppå en langsom hukommelse gir køer.</a:t>
            </a:r>
          </a:p>
          <a:p>
            <a:r>
              <a:rPr lang="nb-NO" b="1" dirty="0"/>
              <a:t>Instruksjons-parallelliteten </a:t>
            </a:r>
            <a:r>
              <a:rPr lang="nb-NO" dirty="0"/>
              <a:t>i hver kjerne (pipelinen) er fult utnyttet – ikke mer å hente</a:t>
            </a:r>
          </a:p>
          <a:p>
            <a:r>
              <a:rPr lang="nb-NO" b="1" dirty="0"/>
              <a:t>Kompilatoren </a:t>
            </a:r>
            <a:r>
              <a:rPr lang="nb-NO" dirty="0"/>
              <a:t>– Java (etter ver 1.3) kompilerer videre til maskinkode og (etter ver 1.6) optimaliserer mye. JIT-kompilering. Ikke mulig å gjøre særlig mer effektiv </a:t>
            </a: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  <a:sym typeface="Symbol"/>
              </a:rPr>
              <a:t> </a:t>
            </a:r>
            <a:r>
              <a:rPr lang="nb-NO" b="1" dirty="0">
                <a:solidFill>
                  <a:srgbClr val="FF0000"/>
                </a:solidFill>
              </a:rPr>
              <a:t>Konklusjon</a:t>
            </a:r>
            <a:r>
              <a:rPr lang="nb-NO" b="1" dirty="0"/>
              <a:t> </a:t>
            </a:r>
            <a:r>
              <a:rPr lang="nb-NO" dirty="0"/>
              <a:t>Skal vi ha raskere programmer, må vi som programmerere </a:t>
            </a:r>
            <a:r>
              <a:rPr lang="nb-NO" i="1" dirty="0"/>
              <a:t>selv </a:t>
            </a:r>
            <a:r>
              <a:rPr lang="nb-NO" dirty="0"/>
              <a:t>skrive parallelle løsninger på våre problemer.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0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55939"/>
              </p:ext>
            </p:extLst>
          </p:nvPr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L1 IN3030 </a:t>
            </a:r>
            <a:r>
              <a:rPr lang="nb-NO" sz="2400" dirty="0" err="1"/>
              <a:t>Lecture</a:t>
            </a:r>
            <a:r>
              <a:rPr lang="nb-NO" sz="2400" dirty="0"/>
              <a:t> 2023-01-18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111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31253</TotalTime>
  <Words>1698</Words>
  <Application>Microsoft Macintosh PowerPoint</Application>
  <PresentationFormat>On-screen Show (4:3)</PresentationFormat>
  <Paragraphs>253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Andalus</vt:lpstr>
      <vt:lpstr>Arial</vt:lpstr>
      <vt:lpstr>Calibri</vt:lpstr>
      <vt:lpstr>Courier New</vt:lpstr>
      <vt:lpstr>Symbol</vt:lpstr>
      <vt:lpstr>Tahoma</vt:lpstr>
      <vt:lpstr>Times New Roman</vt:lpstr>
      <vt:lpstr>Wingdings</vt:lpstr>
      <vt:lpstr>Blends</vt:lpstr>
      <vt:lpstr>  Moore’s «Law»</vt:lpstr>
      <vt:lpstr>PowerPoint Presentation</vt:lpstr>
      <vt:lpstr>PowerPoint Presentation</vt:lpstr>
      <vt:lpstr>Maskin 1980 (uten cache)</vt:lpstr>
      <vt:lpstr>Maskin ca. 2010 med to dobbeltkjerne CPU-er</vt:lpstr>
      <vt:lpstr>PowerPoint Presentation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Vi kan ikke hente mer fra automatisk forbedring av hastigheten på våre programmer: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End of L1 IN3030 Lecture 2023-01-18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266</cp:revision>
  <cp:lastPrinted>2018-01-19T12:15:20Z</cp:lastPrinted>
  <dcterms:created xsi:type="dcterms:W3CDTF">2013-10-07T06:57:58Z</dcterms:created>
  <dcterms:modified xsi:type="dcterms:W3CDTF">2024-01-18T09:23:04Z</dcterms:modified>
</cp:coreProperties>
</file>