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8"/>
  </p:notesMasterIdLst>
  <p:sldIdLst>
    <p:sldId id="401" r:id="rId2"/>
    <p:sldId id="273" r:id="rId3"/>
    <p:sldId id="274" r:id="rId4"/>
    <p:sldId id="403" r:id="rId5"/>
    <p:sldId id="405" r:id="rId6"/>
    <p:sldId id="414" r:id="rId7"/>
  </p:sldIdLst>
  <p:sldSz cx="9144000" cy="6858000" type="screen4x3"/>
  <p:notesSz cx="6669088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CCFFCC"/>
    <a:srgbClr val="CC6600"/>
    <a:srgbClr val="D9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596" autoAdjust="0"/>
    <p:restoredTop sz="50000" autoAdjust="0"/>
  </p:normalViewPr>
  <p:slideViewPr>
    <p:cSldViewPr>
      <p:cViewPr varScale="1">
        <p:scale>
          <a:sx n="120" d="100"/>
          <a:sy n="120" d="100"/>
        </p:scale>
        <p:origin x="712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172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8554B-CEC2-48D7-B598-E688F7E17C77}" type="datetimeFigureOut">
              <a:rPr lang="nb-NO" smtClean="0"/>
              <a:pPr/>
              <a:t>03.02.2022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7752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4462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7567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451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 baseline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Moore’s</a:t>
            </a:r>
            <a:r>
              <a:rPr lang="nb-NO" dirty="0"/>
              <a:t> Law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100" dirty="0"/>
              <a:t>Used to be </a:t>
            </a:r>
            <a:r>
              <a:rPr lang="nb-NO" sz="2100" dirty="0" err="1"/>
              <a:t>known</a:t>
            </a:r>
            <a:r>
              <a:rPr lang="nb-NO" sz="2100" dirty="0"/>
              <a:t> as: «CPU speeds double </a:t>
            </a:r>
            <a:r>
              <a:rPr lang="nb-NO" sz="2100" dirty="0" err="1"/>
              <a:t>every</a:t>
            </a:r>
            <a:r>
              <a:rPr lang="nb-NO" sz="2100" dirty="0"/>
              <a:t> 2 </a:t>
            </a:r>
            <a:r>
              <a:rPr lang="nb-NO" sz="2100" dirty="0" err="1"/>
              <a:t>years</a:t>
            </a:r>
            <a:r>
              <a:rPr lang="nb-NO" sz="2100" dirty="0"/>
              <a:t>»</a:t>
            </a:r>
          </a:p>
          <a:p>
            <a:endParaRPr lang="nb-NO" sz="2100" dirty="0"/>
          </a:p>
          <a:p>
            <a:endParaRPr lang="nb-NO" sz="2100" dirty="0"/>
          </a:p>
          <a:p>
            <a:endParaRPr lang="nb-NO" sz="21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409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MooresLaw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884"/>
            <a:ext cx="8966818" cy="676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978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M:\INF2440Para\Powerpoint\FreqencyHal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884"/>
            <a:ext cx="8877186" cy="638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847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Original </a:t>
            </a:r>
            <a:r>
              <a:rPr lang="nb-NO" dirty="0" err="1"/>
              <a:t>Moore’s</a:t>
            </a:r>
            <a:r>
              <a:rPr lang="nb-NO" dirty="0"/>
              <a:t> Law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100" dirty="0"/>
              <a:t>Transistors per </a:t>
            </a:r>
            <a:r>
              <a:rPr lang="nb-NO" sz="2100" dirty="0" err="1"/>
              <a:t>square</a:t>
            </a:r>
            <a:r>
              <a:rPr lang="nb-NO" sz="2100" dirty="0"/>
              <a:t> cm doubles </a:t>
            </a:r>
            <a:r>
              <a:rPr lang="nb-NO" sz="2100" dirty="0" err="1"/>
              <a:t>every</a:t>
            </a:r>
            <a:r>
              <a:rPr lang="nb-NO" sz="2100" dirty="0"/>
              <a:t> </a:t>
            </a:r>
            <a:r>
              <a:rPr lang="nb-NO" sz="2100" dirty="0" err="1"/>
              <a:t>year</a:t>
            </a:r>
            <a:endParaRPr lang="nb-NO" sz="2100" dirty="0"/>
          </a:p>
          <a:p>
            <a:r>
              <a:rPr lang="nb-NO" sz="2100" dirty="0"/>
              <a:t>1965 </a:t>
            </a:r>
            <a:r>
              <a:rPr lang="nb-NO" sz="2100" dirty="0" err="1"/>
              <a:t>Article</a:t>
            </a:r>
            <a:r>
              <a:rPr lang="nb-NO" sz="2100" dirty="0"/>
              <a:t>: </a:t>
            </a:r>
            <a:r>
              <a:rPr lang="nb-NO" sz="2100" dirty="0" err="1"/>
              <a:t>Every</a:t>
            </a:r>
            <a:r>
              <a:rPr lang="nb-NO" sz="2100" dirty="0"/>
              <a:t> </a:t>
            </a:r>
            <a:r>
              <a:rPr lang="nb-NO" sz="2100" dirty="0" err="1"/>
              <a:t>year</a:t>
            </a:r>
            <a:endParaRPr lang="nb-NO" sz="2100" dirty="0"/>
          </a:p>
          <a:p>
            <a:r>
              <a:rPr lang="nb-NO" sz="2100" dirty="0"/>
              <a:t>1975 </a:t>
            </a:r>
            <a:r>
              <a:rPr lang="nb-NO" sz="2100" dirty="0" err="1"/>
              <a:t>Article</a:t>
            </a:r>
            <a:r>
              <a:rPr lang="nb-NO" sz="2100" dirty="0"/>
              <a:t>: </a:t>
            </a:r>
            <a:r>
              <a:rPr lang="nb-NO" sz="2100" dirty="0" err="1"/>
              <a:t>Every</a:t>
            </a:r>
            <a:r>
              <a:rPr lang="nb-NO" sz="2100" dirty="0"/>
              <a:t> </a:t>
            </a:r>
            <a:r>
              <a:rPr lang="nb-NO" sz="2100" dirty="0" err="1"/>
              <a:t>two</a:t>
            </a:r>
            <a:r>
              <a:rPr lang="nb-NO" sz="2100" dirty="0"/>
              <a:t> </a:t>
            </a:r>
            <a:r>
              <a:rPr lang="nb-NO" sz="2100" dirty="0" err="1"/>
              <a:t>years</a:t>
            </a:r>
            <a:endParaRPr lang="nb-NO" sz="2100" dirty="0"/>
          </a:p>
          <a:p>
            <a:endParaRPr lang="nb-NO" sz="2100" dirty="0"/>
          </a:p>
          <a:p>
            <a:endParaRPr lang="nb-NO" sz="2100" dirty="0"/>
          </a:p>
          <a:p>
            <a:endParaRPr lang="nb-NO" sz="21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635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Speed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light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100" dirty="0" err="1"/>
              <a:t>What</a:t>
            </a:r>
            <a:r>
              <a:rPr lang="nb-NO" sz="2100" dirty="0"/>
              <a:t> is </a:t>
            </a:r>
            <a:r>
              <a:rPr lang="nb-NO" sz="2100" dirty="0" err="1"/>
              <a:t>the</a:t>
            </a:r>
            <a:r>
              <a:rPr lang="nb-NO" sz="2100" dirty="0"/>
              <a:t> speed </a:t>
            </a:r>
            <a:r>
              <a:rPr lang="nb-NO" sz="2100" dirty="0" err="1"/>
              <a:t>of</a:t>
            </a:r>
            <a:r>
              <a:rPr lang="nb-NO" sz="2100" dirty="0"/>
              <a:t> </a:t>
            </a:r>
            <a:r>
              <a:rPr lang="nb-NO" sz="2100" dirty="0" err="1"/>
              <a:t>light</a:t>
            </a:r>
            <a:r>
              <a:rPr lang="nb-NO" sz="2100" dirty="0"/>
              <a:t>?</a:t>
            </a:r>
          </a:p>
          <a:p>
            <a:r>
              <a:rPr lang="nb-NO" sz="2100" dirty="0"/>
              <a:t>Close to 300,000 km/s</a:t>
            </a:r>
          </a:p>
          <a:p>
            <a:r>
              <a:rPr lang="nb-NO" sz="2100" dirty="0" err="1"/>
              <a:t>Exact</a:t>
            </a:r>
            <a:r>
              <a:rPr lang="nb-NO" sz="2100" dirty="0"/>
              <a:t> </a:t>
            </a:r>
            <a:r>
              <a:rPr lang="nb-NO" sz="2100" dirty="0" err="1"/>
              <a:t>value</a:t>
            </a:r>
            <a:r>
              <a:rPr lang="nb-NO" sz="2100" dirty="0"/>
              <a:t>: 299 792 458 </a:t>
            </a:r>
            <a:r>
              <a:rPr lang="nb-NO" sz="2100" dirty="0" err="1"/>
              <a:t>m/s</a:t>
            </a:r>
            <a:r>
              <a:rPr lang="nb-NO" sz="2100"/>
              <a:t> BY DEFINITION</a:t>
            </a:r>
          </a:p>
          <a:p>
            <a:endParaRPr lang="nb-NO" sz="2100" dirty="0"/>
          </a:p>
          <a:p>
            <a:endParaRPr lang="nb-NO" sz="2100" dirty="0"/>
          </a:p>
          <a:p>
            <a:endParaRPr lang="nb-NO" sz="21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811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End </a:t>
            </a:r>
            <a:r>
              <a:rPr lang="nb-NO" dirty="0" err="1"/>
              <a:t>lecture</a:t>
            </a:r>
            <a:r>
              <a:rPr lang="nb-NO"/>
              <a:t> L3v22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sz="2100" dirty="0"/>
          </a:p>
          <a:p>
            <a:endParaRPr lang="nb-NO" sz="2100" dirty="0"/>
          </a:p>
          <a:p>
            <a:endParaRPr lang="nb-NO" sz="2100" dirty="0"/>
          </a:p>
          <a:p>
            <a:endParaRPr lang="nb-NO" sz="21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063738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37066</TotalTime>
  <Words>77</Words>
  <Application>Microsoft Macintosh PowerPoint</Application>
  <PresentationFormat>Skjermfremvisning (4:3)</PresentationFormat>
  <Paragraphs>26</Paragraphs>
  <Slides>6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1" baseType="lpstr">
      <vt:lpstr>Calibri</vt:lpstr>
      <vt:lpstr>Tahoma</vt:lpstr>
      <vt:lpstr>Times New Roman</vt:lpstr>
      <vt:lpstr>Wingdings</vt:lpstr>
      <vt:lpstr>Blends</vt:lpstr>
      <vt:lpstr>Moore’s Law</vt:lpstr>
      <vt:lpstr>PowerPoint-presentasjon</vt:lpstr>
      <vt:lpstr>PowerPoint-presentasjon</vt:lpstr>
      <vt:lpstr>Original Moore’s Law</vt:lpstr>
      <vt:lpstr>Speed of light</vt:lpstr>
      <vt:lpstr>End lecture L3v22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Bartley Jul</cp:lastModifiedBy>
  <cp:revision>397</cp:revision>
  <cp:lastPrinted>2015-02-11T10:40:46Z</cp:lastPrinted>
  <dcterms:created xsi:type="dcterms:W3CDTF">2013-10-07T06:57:58Z</dcterms:created>
  <dcterms:modified xsi:type="dcterms:W3CDTF">2022-02-03T21:41:50Z</dcterms:modified>
</cp:coreProperties>
</file>