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64" r:id="rId5"/>
    <p:sldId id="437" r:id="rId6"/>
    <p:sldId id="400" r:id="rId7"/>
    <p:sldId id="402" r:id="rId8"/>
    <p:sldId id="403" r:id="rId9"/>
    <p:sldId id="433" r:id="rId10"/>
    <p:sldId id="435" r:id="rId11"/>
    <p:sldId id="436" r:id="rId12"/>
    <p:sldId id="307" r:id="rId13"/>
    <p:sldId id="309" r:id="rId14"/>
    <p:sldId id="310" r:id="rId15"/>
    <p:sldId id="347" r:id="rId16"/>
    <p:sldId id="312" r:id="rId17"/>
    <p:sldId id="384" r:id="rId18"/>
    <p:sldId id="313" r:id="rId19"/>
    <p:sldId id="314" r:id="rId20"/>
    <p:sldId id="335" r:id="rId21"/>
    <p:sldId id="318" r:id="rId22"/>
    <p:sldId id="379" r:id="rId23"/>
    <p:sldId id="315" r:id="rId24"/>
    <p:sldId id="319" r:id="rId25"/>
    <p:sldId id="322" r:id="rId26"/>
    <p:sldId id="432" r:id="rId27"/>
    <p:sldId id="344" r:id="rId28"/>
    <p:sldId id="404" r:id="rId29"/>
    <p:sldId id="405" r:id="rId30"/>
    <p:sldId id="407" r:id="rId31"/>
    <p:sldId id="406" r:id="rId32"/>
    <p:sldId id="428" r:id="rId33"/>
    <p:sldId id="429" r:id="rId34"/>
    <p:sldId id="410" r:id="rId35"/>
    <p:sldId id="411" r:id="rId36"/>
    <p:sldId id="412" r:id="rId37"/>
    <p:sldId id="414" r:id="rId38"/>
    <p:sldId id="415" r:id="rId39"/>
    <p:sldId id="417" r:id="rId40"/>
    <p:sldId id="418" r:id="rId41"/>
    <p:sldId id="421" r:id="rId42"/>
    <p:sldId id="426" r:id="rId43"/>
    <p:sldId id="427" r:id="rId44"/>
    <p:sldId id="423" r:id="rId45"/>
    <p:sldId id="430" r:id="rId46"/>
    <p:sldId id="381" r:id="rId47"/>
    <p:sldId id="382" r:id="rId48"/>
    <p:sldId id="431" r:id="rId49"/>
  </p:sldIdLst>
  <p:sldSz cx="9144000" cy="5143500" type="screen16x9"/>
  <p:notesSz cx="6883400" cy="9906000"/>
  <p:embeddedFontLst>
    <p:embeddedFont>
      <p:font typeface="Cambria Math" panose="02040503050406030204" pitchFamily="18" charset="0"/>
      <p:regular r:id="rId52"/>
    </p:embeddedFont>
    <p:embeddedFont>
      <p:font typeface="Palatino Linotype" panose="02040502050505030304" pitchFamily="18" charset="0"/>
      <p:regular r:id="rId53"/>
      <p:bold r:id="rId54"/>
      <p:italic r:id="rId55"/>
      <p:boldItalic r:id="rId56"/>
    </p:embeddedFont>
    <p:embeddedFont>
      <p:font typeface="Roboto" panose="02000000000000000000" pitchFamily="2" charset="0"/>
      <p:regular r:id="rId57"/>
      <p:bold r:id="rId58"/>
      <p:italic r:id="rId59"/>
      <p:boldItalic r:id="rId60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FFFF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87BCB3-EFDB-4FC5-B733-6781CA12128C}" v="316" dt="2025-03-11T15:40:21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>
      <p:cViewPr varScale="1">
        <p:scale>
          <a:sx n="119" d="100"/>
          <a:sy n="119" d="100"/>
        </p:scale>
        <p:origin x="456" y="9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5.fntdata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6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E687BCB3-EFDB-4FC5-B733-6781CA12128C}"/>
    <pc:docChg chg="undo custSel addSld delSld modSld sldOrd">
      <pc:chgData name="Pierre Lison" userId="a8a9df96-d69d-4b67-b9bd-4018f7d77187" providerId="ADAL" clId="{E687BCB3-EFDB-4FC5-B733-6781CA12128C}" dt="2025-03-11T16:43:23.001" v="1652" actId="478"/>
      <pc:docMkLst>
        <pc:docMk/>
      </pc:docMkLst>
      <pc:sldChg chg="modSp mod">
        <pc:chgData name="Pierre Lison" userId="a8a9df96-d69d-4b67-b9bd-4018f7d77187" providerId="ADAL" clId="{E687BCB3-EFDB-4FC5-B733-6781CA12128C}" dt="2025-03-07T23:30:50.579" v="3" actId="20577"/>
        <pc:sldMkLst>
          <pc:docMk/>
          <pc:sldMk cId="4138676810" sldId="307"/>
        </pc:sldMkLst>
        <pc:spChg chg="mod">
          <ac:chgData name="Pierre Lison" userId="a8a9df96-d69d-4b67-b9bd-4018f7d77187" providerId="ADAL" clId="{E687BCB3-EFDB-4FC5-B733-6781CA12128C}" dt="2025-03-07T23:30:50.579" v="3" actId="20577"/>
          <ac:spMkLst>
            <pc:docMk/>
            <pc:sldMk cId="4138676810" sldId="307"/>
            <ac:spMk id="3" creationId="{00000000-0000-0000-0000-000000000000}"/>
          </ac:spMkLst>
        </pc:spChg>
      </pc:sldChg>
      <pc:sldChg chg="modSp">
        <pc:chgData name="Pierre Lison" userId="a8a9df96-d69d-4b67-b9bd-4018f7d77187" providerId="ADAL" clId="{E687BCB3-EFDB-4FC5-B733-6781CA12128C}" dt="2025-03-07T23:31:21.553" v="5" actId="14100"/>
        <pc:sldMkLst>
          <pc:docMk/>
          <pc:sldMk cId="1041738999" sldId="309"/>
        </pc:sldMkLst>
        <pc:spChg chg="mod">
          <ac:chgData name="Pierre Lison" userId="a8a9df96-d69d-4b67-b9bd-4018f7d77187" providerId="ADAL" clId="{E687BCB3-EFDB-4FC5-B733-6781CA12128C}" dt="2025-03-07T23:31:21.553" v="5" actId="14100"/>
          <ac:spMkLst>
            <pc:docMk/>
            <pc:sldMk cId="1041738999" sldId="309"/>
            <ac:spMk id="3" creationId="{00000000-0000-0000-0000-000000000000}"/>
          </ac:spMkLst>
        </pc:spChg>
      </pc:sldChg>
      <pc:sldChg chg="modSp mod">
        <pc:chgData name="Pierre Lison" userId="a8a9df96-d69d-4b67-b9bd-4018f7d77187" providerId="ADAL" clId="{E687BCB3-EFDB-4FC5-B733-6781CA12128C}" dt="2025-03-07T23:31:55.856" v="16" actId="20577"/>
        <pc:sldMkLst>
          <pc:docMk/>
          <pc:sldMk cId="1415683320" sldId="310"/>
        </pc:sldMkLst>
        <pc:spChg chg="mod">
          <ac:chgData name="Pierre Lison" userId="a8a9df96-d69d-4b67-b9bd-4018f7d77187" providerId="ADAL" clId="{E687BCB3-EFDB-4FC5-B733-6781CA12128C}" dt="2025-03-07T23:31:28.340" v="6" actId="1076"/>
          <ac:spMkLst>
            <pc:docMk/>
            <pc:sldMk cId="1415683320" sldId="310"/>
            <ac:spMk id="2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1:55.856" v="16" actId="20577"/>
          <ac:spMkLst>
            <pc:docMk/>
            <pc:sldMk cId="1415683320" sldId="310"/>
            <ac:spMk id="3" creationId="{00000000-0000-0000-0000-000000000000}"/>
          </ac:spMkLst>
        </pc:spChg>
      </pc:sldChg>
      <pc:sldChg chg="modSp">
        <pc:chgData name="Pierre Lison" userId="a8a9df96-d69d-4b67-b9bd-4018f7d77187" providerId="ADAL" clId="{E687BCB3-EFDB-4FC5-B733-6781CA12128C}" dt="2025-03-07T23:32:32.174" v="30" actId="1076"/>
        <pc:sldMkLst>
          <pc:docMk/>
          <pc:sldMk cId="699938896" sldId="312"/>
        </pc:sldMkLst>
        <pc:spChg chg="mod">
          <ac:chgData name="Pierre Lison" userId="a8a9df96-d69d-4b67-b9bd-4018f7d77187" providerId="ADAL" clId="{E687BCB3-EFDB-4FC5-B733-6781CA12128C}" dt="2025-03-07T23:32:32.174" v="30" actId="1076"/>
          <ac:spMkLst>
            <pc:docMk/>
            <pc:sldMk cId="699938896" sldId="312"/>
            <ac:spMk id="3" creationId="{00000000-0000-0000-0000-000000000000}"/>
          </ac:spMkLst>
        </pc:spChg>
      </pc:sldChg>
      <pc:sldChg chg="addSp delSp modSp mod modAnim">
        <pc:chgData name="Pierre Lison" userId="a8a9df96-d69d-4b67-b9bd-4018f7d77187" providerId="ADAL" clId="{E687BCB3-EFDB-4FC5-B733-6781CA12128C}" dt="2025-03-08T00:10:22.804" v="1474"/>
        <pc:sldMkLst>
          <pc:docMk/>
          <pc:sldMk cId="1296829648" sldId="313"/>
        </pc:sldMkLst>
        <pc:spChg chg="mod">
          <ac:chgData name="Pierre Lison" userId="a8a9df96-d69d-4b67-b9bd-4018f7d77187" providerId="ADAL" clId="{E687BCB3-EFDB-4FC5-B733-6781CA12128C}" dt="2025-03-07T23:38:46.596" v="127" actId="403"/>
          <ac:spMkLst>
            <pc:docMk/>
            <pc:sldMk cId="1296829648" sldId="313"/>
            <ac:spMk id="3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7:59.414" v="116" actId="207"/>
          <ac:spMkLst>
            <pc:docMk/>
            <pc:sldMk cId="1296829648" sldId="313"/>
            <ac:spMk id="5" creationId="{00000000-0000-0000-0000-000000000000}"/>
          </ac:spMkLst>
        </pc:spChg>
        <pc:grpChg chg="mod">
          <ac:chgData name="Pierre Lison" userId="a8a9df96-d69d-4b67-b9bd-4018f7d77187" providerId="ADAL" clId="{E687BCB3-EFDB-4FC5-B733-6781CA12128C}" dt="2025-03-07T23:38:49.246" v="128" actId="1036"/>
          <ac:grpSpMkLst>
            <pc:docMk/>
            <pc:sldMk cId="1296829648" sldId="313"/>
            <ac:grpSpMk id="33" creationId="{00000000-0000-0000-0000-000000000000}"/>
          </ac:grpSpMkLst>
        </pc:grpChg>
        <pc:grpChg chg="mod">
          <ac:chgData name="Pierre Lison" userId="a8a9df96-d69d-4b67-b9bd-4018f7d77187" providerId="ADAL" clId="{E687BCB3-EFDB-4FC5-B733-6781CA12128C}" dt="2025-03-07T23:38:52.590" v="129" actId="1076"/>
          <ac:grpSpMkLst>
            <pc:docMk/>
            <pc:sldMk cId="1296829648" sldId="313"/>
            <ac:grpSpMk id="34" creationId="{00000000-0000-0000-0000-000000000000}"/>
          </ac:grpSpMkLst>
        </pc:grpChg>
        <pc:grpChg chg="mod">
          <ac:chgData name="Pierre Lison" userId="a8a9df96-d69d-4b67-b9bd-4018f7d77187" providerId="ADAL" clId="{E687BCB3-EFDB-4FC5-B733-6781CA12128C}" dt="2025-03-07T23:38:54.553" v="130" actId="1076"/>
          <ac:grpSpMkLst>
            <pc:docMk/>
            <pc:sldMk cId="1296829648" sldId="313"/>
            <ac:grpSpMk id="47" creationId="{00000000-0000-0000-0000-000000000000}"/>
          </ac:grpSpMkLst>
        </pc:grpChg>
        <pc:grpChg chg="mod">
          <ac:chgData name="Pierre Lison" userId="a8a9df96-d69d-4b67-b9bd-4018f7d77187" providerId="ADAL" clId="{E687BCB3-EFDB-4FC5-B733-6781CA12128C}" dt="2025-03-07T23:38:58.671" v="131" actId="1076"/>
          <ac:grpSpMkLst>
            <pc:docMk/>
            <pc:sldMk cId="1296829648" sldId="313"/>
            <ac:grpSpMk id="81" creationId="{00000000-0000-0000-0000-000000000000}"/>
          </ac:grpSpMkLst>
        </pc:grpChg>
        <pc:grpChg chg="mod">
          <ac:chgData name="Pierre Lison" userId="a8a9df96-d69d-4b67-b9bd-4018f7d77187" providerId="ADAL" clId="{E687BCB3-EFDB-4FC5-B733-6781CA12128C}" dt="2025-03-07T23:37:59.414" v="116" actId="207"/>
          <ac:grpSpMkLst>
            <pc:docMk/>
            <pc:sldMk cId="1296829648" sldId="313"/>
            <ac:grpSpMk id="147" creationId="{00000000-0000-0000-0000-000000000000}"/>
          </ac:grpSpMkLst>
        </pc:grpChg>
        <pc:cxnChg chg="add del mod">
          <ac:chgData name="Pierre Lison" userId="a8a9df96-d69d-4b67-b9bd-4018f7d77187" providerId="ADAL" clId="{E687BCB3-EFDB-4FC5-B733-6781CA12128C}" dt="2025-03-07T23:39:05.353" v="134" actId="14100"/>
          <ac:cxnSpMkLst>
            <pc:docMk/>
            <pc:sldMk cId="1296829648" sldId="313"/>
            <ac:cxnSpMk id="141" creationId="{00000000-0000-0000-0000-000000000000}"/>
          </ac:cxnSpMkLst>
        </pc:cxnChg>
        <pc:cxnChg chg="mod">
          <ac:chgData name="Pierre Lison" userId="a8a9df96-d69d-4b67-b9bd-4018f7d77187" providerId="ADAL" clId="{E687BCB3-EFDB-4FC5-B733-6781CA12128C}" dt="2025-03-07T23:39:14.758" v="135" actId="1076"/>
          <ac:cxnSpMkLst>
            <pc:docMk/>
            <pc:sldMk cId="1296829648" sldId="313"/>
            <ac:cxnSpMk id="144" creationId="{00000000-0000-0000-0000-000000000000}"/>
          </ac:cxnSpMkLst>
        </pc:cxnChg>
      </pc:sldChg>
      <pc:sldChg chg="delSp modSp mod">
        <pc:chgData name="Pierre Lison" userId="a8a9df96-d69d-4b67-b9bd-4018f7d77187" providerId="ADAL" clId="{E687BCB3-EFDB-4FC5-B733-6781CA12128C}" dt="2025-03-07T23:39:49.411" v="148" actId="478"/>
        <pc:sldMkLst>
          <pc:docMk/>
          <pc:sldMk cId="3252986448" sldId="314"/>
        </pc:sldMkLst>
        <pc:spChg chg="mod">
          <ac:chgData name="Pierre Lison" userId="a8a9df96-d69d-4b67-b9bd-4018f7d77187" providerId="ADAL" clId="{E687BCB3-EFDB-4FC5-B733-6781CA12128C}" dt="2025-03-07T23:39:22.699" v="136" actId="14100"/>
          <ac:spMkLst>
            <pc:docMk/>
            <pc:sldMk cId="3252986448" sldId="314"/>
            <ac:spMk id="3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9:30.185" v="143" actId="1036"/>
          <ac:spMkLst>
            <pc:docMk/>
            <pc:sldMk cId="3252986448" sldId="314"/>
            <ac:spMk id="6" creationId="{00000000-0000-0000-0000-000000000000}"/>
          </ac:spMkLst>
        </pc:spChg>
        <pc:grpChg chg="mod">
          <ac:chgData name="Pierre Lison" userId="a8a9df96-d69d-4b67-b9bd-4018f7d77187" providerId="ADAL" clId="{E687BCB3-EFDB-4FC5-B733-6781CA12128C}" dt="2025-03-07T23:39:45.537" v="147" actId="1076"/>
          <ac:grpSpMkLst>
            <pc:docMk/>
            <pc:sldMk cId="3252986448" sldId="314"/>
            <ac:grpSpMk id="9" creationId="{954E6EC3-3AE8-0549-BDEF-7357B9E9A356}"/>
          </ac:grpSpMkLst>
        </pc:grpChg>
      </pc:sldChg>
      <pc:sldChg chg="modSp mod">
        <pc:chgData name="Pierre Lison" userId="a8a9df96-d69d-4b67-b9bd-4018f7d77187" providerId="ADAL" clId="{E687BCB3-EFDB-4FC5-B733-6781CA12128C}" dt="2025-03-07T23:43:21.983" v="246" actId="20577"/>
        <pc:sldMkLst>
          <pc:docMk/>
          <pc:sldMk cId="2334403887" sldId="315"/>
        </pc:sldMkLst>
        <pc:spChg chg="mod">
          <ac:chgData name="Pierre Lison" userId="a8a9df96-d69d-4b67-b9bd-4018f7d77187" providerId="ADAL" clId="{E687BCB3-EFDB-4FC5-B733-6781CA12128C}" dt="2025-03-07T23:43:21.983" v="246" actId="20577"/>
          <ac:spMkLst>
            <pc:docMk/>
            <pc:sldMk cId="2334403887" sldId="315"/>
            <ac:spMk id="3" creationId="{00000000-0000-0000-0000-000000000000}"/>
          </ac:spMkLst>
        </pc:spChg>
      </pc:sldChg>
      <pc:sldChg chg="modSp mod">
        <pc:chgData name="Pierre Lison" userId="a8a9df96-d69d-4b67-b9bd-4018f7d77187" providerId="ADAL" clId="{E687BCB3-EFDB-4FC5-B733-6781CA12128C}" dt="2025-03-07T23:42:10.684" v="174" actId="14100"/>
        <pc:sldMkLst>
          <pc:docMk/>
          <pc:sldMk cId="2295250150" sldId="318"/>
        </pc:sldMkLst>
        <pc:spChg chg="mod">
          <ac:chgData name="Pierre Lison" userId="a8a9df96-d69d-4b67-b9bd-4018f7d77187" providerId="ADAL" clId="{E687BCB3-EFDB-4FC5-B733-6781CA12128C}" dt="2025-03-07T23:40:49.054" v="157" actId="207"/>
          <ac:spMkLst>
            <pc:docMk/>
            <pc:sldMk cId="2295250150" sldId="318"/>
            <ac:spMk id="3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41:36.063" v="166" actId="1076"/>
          <ac:spMkLst>
            <pc:docMk/>
            <pc:sldMk cId="2295250150" sldId="318"/>
            <ac:spMk id="5" creationId="{A6FE1C80-6137-1E46-94E2-443BEF46556F}"/>
          </ac:spMkLst>
        </pc:spChg>
        <pc:spChg chg="mod">
          <ac:chgData name="Pierre Lison" userId="a8a9df96-d69d-4b67-b9bd-4018f7d77187" providerId="ADAL" clId="{E687BCB3-EFDB-4FC5-B733-6781CA12128C}" dt="2025-03-07T23:41:26.064" v="165" actId="1076"/>
          <ac:spMkLst>
            <pc:docMk/>
            <pc:sldMk cId="2295250150" sldId="318"/>
            <ac:spMk id="7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42:10.684" v="174" actId="14100"/>
          <ac:spMkLst>
            <pc:docMk/>
            <pc:sldMk cId="2295250150" sldId="318"/>
            <ac:spMk id="25" creationId="{C8356D23-5E52-8A45-991C-E2B78C84BE5B}"/>
          </ac:spMkLst>
        </pc:spChg>
        <pc:graphicFrameChg chg="mod modGraphic">
          <ac:chgData name="Pierre Lison" userId="a8a9df96-d69d-4b67-b9bd-4018f7d77187" providerId="ADAL" clId="{E687BCB3-EFDB-4FC5-B733-6781CA12128C}" dt="2025-03-07T23:41:52.522" v="171" actId="1076"/>
          <ac:graphicFrameMkLst>
            <pc:docMk/>
            <pc:sldMk cId="2295250150" sldId="318"/>
            <ac:graphicFrameMk id="37" creationId="{57F92794-7D98-8B46-B388-622E047B5A05}"/>
          </ac:graphicFrameMkLst>
        </pc:graphicFrameChg>
      </pc:sldChg>
      <pc:sldChg chg="modSp mod">
        <pc:chgData name="Pierre Lison" userId="a8a9df96-d69d-4b67-b9bd-4018f7d77187" providerId="ADAL" clId="{E687BCB3-EFDB-4FC5-B733-6781CA12128C}" dt="2025-03-07T23:43:32.121" v="247" actId="207"/>
        <pc:sldMkLst>
          <pc:docMk/>
          <pc:sldMk cId="4147575623" sldId="319"/>
        </pc:sldMkLst>
        <pc:spChg chg="mod">
          <ac:chgData name="Pierre Lison" userId="a8a9df96-d69d-4b67-b9bd-4018f7d77187" providerId="ADAL" clId="{E687BCB3-EFDB-4FC5-B733-6781CA12128C}" dt="2025-03-07T23:43:32.121" v="247" actId="207"/>
          <ac:spMkLst>
            <pc:docMk/>
            <pc:sldMk cId="4147575623" sldId="319"/>
            <ac:spMk id="5" creationId="{00000000-0000-0000-0000-000000000000}"/>
          </ac:spMkLst>
        </pc:spChg>
      </pc:sldChg>
      <pc:sldChg chg="modSp mod">
        <pc:chgData name="Pierre Lison" userId="a8a9df96-d69d-4b67-b9bd-4018f7d77187" providerId="ADAL" clId="{E687BCB3-EFDB-4FC5-B733-6781CA12128C}" dt="2025-03-07T23:43:50.605" v="250" actId="14100"/>
        <pc:sldMkLst>
          <pc:docMk/>
          <pc:sldMk cId="408706846" sldId="322"/>
        </pc:sldMkLst>
        <pc:graphicFrameChg chg="mod modGraphic">
          <ac:chgData name="Pierre Lison" userId="a8a9df96-d69d-4b67-b9bd-4018f7d77187" providerId="ADAL" clId="{E687BCB3-EFDB-4FC5-B733-6781CA12128C}" dt="2025-03-07T23:43:37.797" v="248" actId="14100"/>
          <ac:graphicFrameMkLst>
            <pc:docMk/>
            <pc:sldMk cId="408706846" sldId="322"/>
            <ac:graphicFrameMk id="6" creationId="{00000000-0000-0000-0000-000000000000}"/>
          </ac:graphicFrameMkLst>
        </pc:graphicFrameChg>
        <pc:graphicFrameChg chg="mod modGraphic">
          <ac:chgData name="Pierre Lison" userId="a8a9df96-d69d-4b67-b9bd-4018f7d77187" providerId="ADAL" clId="{E687BCB3-EFDB-4FC5-B733-6781CA12128C}" dt="2025-03-07T23:43:50.605" v="250" actId="14100"/>
          <ac:graphicFrameMkLst>
            <pc:docMk/>
            <pc:sldMk cId="408706846" sldId="322"/>
            <ac:graphicFrameMk id="7" creationId="{00000000-0000-0000-0000-000000000000}"/>
          </ac:graphicFrameMkLst>
        </pc:graphicFrameChg>
      </pc:sldChg>
      <pc:sldChg chg="modSp mod">
        <pc:chgData name="Pierre Lison" userId="a8a9df96-d69d-4b67-b9bd-4018f7d77187" providerId="ADAL" clId="{E687BCB3-EFDB-4FC5-B733-6781CA12128C}" dt="2025-03-07T23:40:32.206" v="155" actId="1076"/>
        <pc:sldMkLst>
          <pc:docMk/>
          <pc:sldMk cId="3873330286" sldId="335"/>
        </pc:sldMkLst>
        <pc:spChg chg="mod">
          <ac:chgData name="Pierre Lison" userId="a8a9df96-d69d-4b67-b9bd-4018f7d77187" providerId="ADAL" clId="{E687BCB3-EFDB-4FC5-B733-6781CA12128C}" dt="2025-03-07T23:40:03.611" v="149" actId="1076"/>
          <ac:spMkLst>
            <pc:docMk/>
            <pc:sldMk cId="3873330286" sldId="335"/>
            <ac:spMk id="8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40:32.206" v="155" actId="1076"/>
          <ac:spMkLst>
            <pc:docMk/>
            <pc:sldMk cId="3873330286" sldId="335"/>
            <ac:spMk id="10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40:08.248" v="150" actId="1076"/>
          <ac:spMkLst>
            <pc:docMk/>
            <pc:sldMk cId="3873330286" sldId="335"/>
            <ac:spMk id="15" creationId="{00000000-0000-0000-0000-000000000000}"/>
          </ac:spMkLst>
        </pc:spChg>
        <pc:grpChg chg="mod">
          <ac:chgData name="Pierre Lison" userId="a8a9df96-d69d-4b67-b9bd-4018f7d77187" providerId="ADAL" clId="{E687BCB3-EFDB-4FC5-B733-6781CA12128C}" dt="2025-03-07T23:40:12.005" v="151" actId="1076"/>
          <ac:grpSpMkLst>
            <pc:docMk/>
            <pc:sldMk cId="3873330286" sldId="335"/>
            <ac:grpSpMk id="22" creationId="{00000000-0000-0000-0000-000000000000}"/>
          </ac:grpSpMkLst>
        </pc:grpChg>
        <pc:graphicFrameChg chg="mod modGraphic">
          <ac:chgData name="Pierre Lison" userId="a8a9df96-d69d-4b67-b9bd-4018f7d77187" providerId="ADAL" clId="{E687BCB3-EFDB-4FC5-B733-6781CA12128C}" dt="2025-03-07T23:40:28.776" v="154" actId="1076"/>
          <ac:graphicFrameMkLst>
            <pc:docMk/>
            <pc:sldMk cId="3873330286" sldId="335"/>
            <ac:graphicFrameMk id="16" creationId="{56A8AEF2-232A-214E-9D23-728C93C454F8}"/>
          </ac:graphicFrameMkLst>
        </pc:graphicFrameChg>
      </pc:sldChg>
      <pc:sldChg chg="add">
        <pc:chgData name="Pierre Lison" userId="a8a9df96-d69d-4b67-b9bd-4018f7d77187" providerId="ADAL" clId="{E687BCB3-EFDB-4FC5-B733-6781CA12128C}" dt="2025-03-07T23:59:16.511" v="1210"/>
        <pc:sldMkLst>
          <pc:docMk/>
          <pc:sldMk cId="1351386113" sldId="344"/>
        </pc:sldMkLst>
      </pc:sldChg>
      <pc:sldChg chg="modSp">
        <pc:chgData name="Pierre Lison" userId="a8a9df96-d69d-4b67-b9bd-4018f7d77187" providerId="ADAL" clId="{E687BCB3-EFDB-4FC5-B733-6781CA12128C}" dt="2025-03-07T23:32:20.116" v="29" actId="1037"/>
        <pc:sldMkLst>
          <pc:docMk/>
          <pc:sldMk cId="381290562" sldId="347"/>
        </pc:sldMkLst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5" creationId="{E9688A24-1627-7B49-A692-668FEF00482D}"/>
          </ac:spMkLst>
        </pc:spChg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15" creationId="{3658FAF3-AE19-A64E-90D8-F3FAEA06DCD4}"/>
          </ac:spMkLst>
        </pc:spChg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16" creationId="{6A07DA8F-DF65-2C42-8DD2-19E4DEAB5925}"/>
          </ac:spMkLst>
        </pc:spChg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17" creationId="{EAD5C66C-9BB1-CC48-9B13-ABA07D5B1575}"/>
          </ac:spMkLst>
        </pc:spChg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18" creationId="{1F1E68FC-A182-FA44-B240-1F63203F8E96}"/>
          </ac:spMkLst>
        </pc:spChg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23" creationId="{0B5F3216-9976-7B4F-8AD9-45DD8A3779EC}"/>
          </ac:spMkLst>
        </pc:spChg>
        <pc:spChg chg="mod">
          <ac:chgData name="Pierre Lison" userId="a8a9df96-d69d-4b67-b9bd-4018f7d77187" providerId="ADAL" clId="{E687BCB3-EFDB-4FC5-B733-6781CA12128C}" dt="2025-03-07T23:32:20.116" v="29" actId="1037"/>
          <ac:spMkLst>
            <pc:docMk/>
            <pc:sldMk cId="381290562" sldId="347"/>
            <ac:spMk id="25" creationId="{5B0DF1BE-5050-6243-A78A-0E058FA1C6AA}"/>
          </ac:spMkLst>
        </pc:spChg>
        <pc:grpChg chg="mod">
          <ac:chgData name="Pierre Lison" userId="a8a9df96-d69d-4b67-b9bd-4018f7d77187" providerId="ADAL" clId="{E687BCB3-EFDB-4FC5-B733-6781CA12128C}" dt="2025-03-07T23:32:20.116" v="29" actId="1037"/>
          <ac:grpSpMkLst>
            <pc:docMk/>
            <pc:sldMk cId="381290562" sldId="347"/>
            <ac:grpSpMk id="26" creationId="{D30596B9-B977-CE40-9714-C0902DB19112}"/>
          </ac:grpSpMkLst>
        </pc:grpChg>
        <pc:cxnChg chg="mod">
          <ac:chgData name="Pierre Lison" userId="a8a9df96-d69d-4b67-b9bd-4018f7d77187" providerId="ADAL" clId="{E687BCB3-EFDB-4FC5-B733-6781CA12128C}" dt="2025-03-07T23:32:20.116" v="29" actId="1037"/>
          <ac:cxnSpMkLst>
            <pc:docMk/>
            <pc:sldMk cId="381290562" sldId="347"/>
            <ac:cxnSpMk id="10" creationId="{E5AAED4C-4F28-914F-A91C-94517BE9852B}"/>
          </ac:cxnSpMkLst>
        </pc:cxnChg>
        <pc:cxnChg chg="mod">
          <ac:chgData name="Pierre Lison" userId="a8a9df96-d69d-4b67-b9bd-4018f7d77187" providerId="ADAL" clId="{E687BCB3-EFDB-4FC5-B733-6781CA12128C}" dt="2025-03-07T23:32:20.116" v="29" actId="1037"/>
          <ac:cxnSpMkLst>
            <pc:docMk/>
            <pc:sldMk cId="381290562" sldId="347"/>
            <ac:cxnSpMk id="13" creationId="{4FCBD478-8DDE-494A-9905-E2E8F0628A34}"/>
          </ac:cxnSpMkLst>
        </pc:cxnChg>
      </pc:sldChg>
      <pc:sldChg chg="modSp mod">
        <pc:chgData name="Pierre Lison" userId="a8a9df96-d69d-4b67-b9bd-4018f7d77187" providerId="ADAL" clId="{E687BCB3-EFDB-4FC5-B733-6781CA12128C}" dt="2025-03-07T23:43:04.716" v="218" actId="1076"/>
        <pc:sldMkLst>
          <pc:docMk/>
          <pc:sldMk cId="2729638701" sldId="379"/>
        </pc:sldMkLst>
        <pc:spChg chg="mod">
          <ac:chgData name="Pierre Lison" userId="a8a9df96-d69d-4b67-b9bd-4018f7d77187" providerId="ADAL" clId="{E687BCB3-EFDB-4FC5-B733-6781CA12128C}" dt="2025-03-07T23:42:49.355" v="214" actId="20577"/>
          <ac:spMkLst>
            <pc:docMk/>
            <pc:sldMk cId="2729638701" sldId="379"/>
            <ac:spMk id="3" creationId="{B09EDAA9-F7A7-5347-9F7E-738B4178F00B}"/>
          </ac:spMkLst>
        </pc:spChg>
        <pc:spChg chg="mod">
          <ac:chgData name="Pierre Lison" userId="a8a9df96-d69d-4b67-b9bd-4018f7d77187" providerId="ADAL" clId="{E687BCB3-EFDB-4FC5-B733-6781CA12128C}" dt="2025-03-07T23:42:55.036" v="215" actId="1076"/>
          <ac:spMkLst>
            <pc:docMk/>
            <pc:sldMk cId="2729638701" sldId="379"/>
            <ac:spMk id="7" creationId="{85C7DA7F-90CC-444D-8BBC-6AFBECCB9ACD}"/>
          </ac:spMkLst>
        </pc:spChg>
        <pc:spChg chg="mod">
          <ac:chgData name="Pierre Lison" userId="a8a9df96-d69d-4b67-b9bd-4018f7d77187" providerId="ADAL" clId="{E687BCB3-EFDB-4FC5-B733-6781CA12128C}" dt="2025-03-07T23:43:04.716" v="218" actId="1076"/>
          <ac:spMkLst>
            <pc:docMk/>
            <pc:sldMk cId="2729638701" sldId="379"/>
            <ac:spMk id="25" creationId="{8D556C93-3AC7-0545-B553-467376DA2DB5}"/>
          </ac:spMkLst>
        </pc:spChg>
        <pc:spChg chg="mod">
          <ac:chgData name="Pierre Lison" userId="a8a9df96-d69d-4b67-b9bd-4018f7d77187" providerId="ADAL" clId="{E687BCB3-EFDB-4FC5-B733-6781CA12128C}" dt="2025-03-07T23:43:00.546" v="217" actId="1076"/>
          <ac:spMkLst>
            <pc:docMk/>
            <pc:sldMk cId="2729638701" sldId="379"/>
            <ac:spMk id="26" creationId="{4C4E0B82-C20F-E54E-BC14-E3E8AD8079B7}"/>
          </ac:spMkLst>
        </pc:spChg>
        <pc:graphicFrameChg chg="mod modGraphic">
          <ac:chgData name="Pierre Lison" userId="a8a9df96-d69d-4b67-b9bd-4018f7d77187" providerId="ADAL" clId="{E687BCB3-EFDB-4FC5-B733-6781CA12128C}" dt="2025-03-07T23:42:39.086" v="180" actId="1076"/>
          <ac:graphicFrameMkLst>
            <pc:docMk/>
            <pc:sldMk cId="2729638701" sldId="379"/>
            <ac:graphicFrameMk id="5" creationId="{90A766BE-2329-9740-A491-273C869E46F8}"/>
          </ac:graphicFrameMkLst>
        </pc:graphicFrameChg>
      </pc:sldChg>
      <pc:sldChg chg="addSp delSp modSp mod">
        <pc:chgData name="Pierre Lison" userId="a8a9df96-d69d-4b67-b9bd-4018f7d77187" providerId="ADAL" clId="{E687BCB3-EFDB-4FC5-B733-6781CA12128C}" dt="2025-03-11T16:43:23.001" v="1652" actId="478"/>
        <pc:sldMkLst>
          <pc:docMk/>
          <pc:sldMk cId="2272132716" sldId="381"/>
        </pc:sldMkLst>
        <pc:spChg chg="mod">
          <ac:chgData name="Pierre Lison" userId="a8a9df96-d69d-4b67-b9bd-4018f7d77187" providerId="ADAL" clId="{E687BCB3-EFDB-4FC5-B733-6781CA12128C}" dt="2025-03-11T16:41:42.565" v="1633" actId="20577"/>
          <ac:spMkLst>
            <pc:docMk/>
            <pc:sldMk cId="2272132716" sldId="381"/>
            <ac:spMk id="3" creationId="{A5CC8065-006F-5649-83EE-B28FAD9D5FB4}"/>
          </ac:spMkLst>
        </pc:spChg>
        <pc:spChg chg="del">
          <ac:chgData name="Pierre Lison" userId="a8a9df96-d69d-4b67-b9bd-4018f7d77187" providerId="ADAL" clId="{E687BCB3-EFDB-4FC5-B733-6781CA12128C}" dt="2025-03-11T16:43:23.001" v="1652" actId="478"/>
          <ac:spMkLst>
            <pc:docMk/>
            <pc:sldMk cId="2272132716" sldId="381"/>
            <ac:spMk id="9" creationId="{1F965444-5BC9-7740-BCF2-A2DE8527F6C9}"/>
          </ac:spMkLst>
        </pc:spChg>
        <pc:spChg chg="del mod">
          <ac:chgData name="Pierre Lison" userId="a8a9df96-d69d-4b67-b9bd-4018f7d77187" providerId="ADAL" clId="{E687BCB3-EFDB-4FC5-B733-6781CA12128C}" dt="2025-03-11T16:43:10.835" v="1648" actId="478"/>
          <ac:spMkLst>
            <pc:docMk/>
            <pc:sldMk cId="2272132716" sldId="381"/>
            <ac:spMk id="10" creationId="{A01A85F1-D931-3744-9A91-D714DCE88779}"/>
          </ac:spMkLst>
        </pc:spChg>
        <pc:spChg chg="add del mod">
          <ac:chgData name="Pierre Lison" userId="a8a9df96-d69d-4b67-b9bd-4018f7d77187" providerId="ADAL" clId="{E687BCB3-EFDB-4FC5-B733-6781CA12128C}" dt="2025-03-11T16:43:15.118" v="1649" actId="1076"/>
          <ac:spMkLst>
            <pc:docMk/>
            <pc:sldMk cId="2272132716" sldId="381"/>
            <ac:spMk id="19" creationId="{07933708-7BAB-7B45-B75B-AABA7A1C7C03}"/>
          </ac:spMkLst>
        </pc:spChg>
        <pc:spChg chg="mod">
          <ac:chgData name="Pierre Lison" userId="a8a9df96-d69d-4b67-b9bd-4018f7d77187" providerId="ADAL" clId="{E687BCB3-EFDB-4FC5-B733-6781CA12128C}" dt="2025-03-11T16:43:19.136" v="1651" actId="1076"/>
          <ac:spMkLst>
            <pc:docMk/>
            <pc:sldMk cId="2272132716" sldId="381"/>
            <ac:spMk id="21" creationId="{12543C17-A7D1-D342-8733-DDDCC9FD46B2}"/>
          </ac:spMkLst>
        </pc:spChg>
      </pc:sldChg>
      <pc:sldChg chg="modSp mod">
        <pc:chgData name="Pierre Lison" userId="a8a9df96-d69d-4b67-b9bd-4018f7d77187" providerId="ADAL" clId="{E687BCB3-EFDB-4FC5-B733-6781CA12128C}" dt="2025-03-07T23:49:12.268" v="1197" actId="14100"/>
        <pc:sldMkLst>
          <pc:docMk/>
          <pc:sldMk cId="1075747818" sldId="382"/>
        </pc:sldMkLst>
        <pc:spChg chg="mod">
          <ac:chgData name="Pierre Lison" userId="a8a9df96-d69d-4b67-b9bd-4018f7d77187" providerId="ADAL" clId="{E687BCB3-EFDB-4FC5-B733-6781CA12128C}" dt="2025-03-07T23:49:03.621" v="1195" actId="20577"/>
          <ac:spMkLst>
            <pc:docMk/>
            <pc:sldMk cId="1075747818" sldId="382"/>
            <ac:spMk id="3" creationId="{DDFD3ED5-1796-E14F-B7AD-E1CB086F4FAF}"/>
          </ac:spMkLst>
        </pc:spChg>
        <pc:picChg chg="mod">
          <ac:chgData name="Pierre Lison" userId="a8a9df96-d69d-4b67-b9bd-4018f7d77187" providerId="ADAL" clId="{E687BCB3-EFDB-4FC5-B733-6781CA12128C}" dt="2025-03-07T23:49:12.268" v="1197" actId="14100"/>
          <ac:picMkLst>
            <pc:docMk/>
            <pc:sldMk cId="1075747818" sldId="382"/>
            <ac:picMk id="8" creationId="{BFD34E42-845F-0510-C5BA-873F5EFD54C4}"/>
          </ac:picMkLst>
        </pc:picChg>
      </pc:sldChg>
      <pc:sldChg chg="delSp modSp mod">
        <pc:chgData name="Pierre Lison" userId="a8a9df96-d69d-4b67-b9bd-4018f7d77187" providerId="ADAL" clId="{E687BCB3-EFDB-4FC5-B733-6781CA12128C}" dt="2025-03-07T23:37:19.450" v="108" actId="114"/>
        <pc:sldMkLst>
          <pc:docMk/>
          <pc:sldMk cId="3700660837" sldId="384"/>
        </pc:sldMkLst>
        <pc:spChg chg="mod">
          <ac:chgData name="Pierre Lison" userId="a8a9df96-d69d-4b67-b9bd-4018f7d77187" providerId="ADAL" clId="{E687BCB3-EFDB-4FC5-B733-6781CA12128C}" dt="2025-03-07T23:34:47.725" v="61" actId="1076"/>
          <ac:spMkLst>
            <pc:docMk/>
            <pc:sldMk cId="3700660837" sldId="384"/>
            <ac:spMk id="3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2:47.753" v="31" actId="207"/>
          <ac:spMkLst>
            <pc:docMk/>
            <pc:sldMk cId="3700660837" sldId="384"/>
            <ac:spMk id="4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7:19.450" v="108" actId="114"/>
          <ac:spMkLst>
            <pc:docMk/>
            <pc:sldMk cId="3700660837" sldId="384"/>
            <ac:spMk id="6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7:13.041" v="107" actId="114"/>
          <ac:spMkLst>
            <pc:docMk/>
            <pc:sldMk cId="3700660837" sldId="384"/>
            <ac:spMk id="7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53.509" v="62" actId="1076"/>
          <ac:spMkLst>
            <pc:docMk/>
            <pc:sldMk cId="3700660837" sldId="384"/>
            <ac:spMk id="9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58.504" v="63" actId="2085"/>
          <ac:spMkLst>
            <pc:docMk/>
            <pc:sldMk cId="3700660837" sldId="384"/>
            <ac:spMk id="18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2:58.007" v="32" actId="208"/>
          <ac:spMkLst>
            <pc:docMk/>
            <pc:sldMk cId="3700660837" sldId="384"/>
            <ac:spMk id="23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56.071" v="55" actId="2085"/>
          <ac:spMkLst>
            <pc:docMk/>
            <pc:sldMk cId="3700660837" sldId="384"/>
            <ac:spMk id="27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56.071" v="55" actId="2085"/>
          <ac:spMkLst>
            <pc:docMk/>
            <pc:sldMk cId="3700660837" sldId="384"/>
            <ac:spMk id="28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56.071" v="55" actId="2085"/>
          <ac:spMkLst>
            <pc:docMk/>
            <pc:sldMk cId="3700660837" sldId="384"/>
            <ac:spMk id="29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48.512" v="54" actId="20577"/>
          <ac:spMkLst>
            <pc:docMk/>
            <pc:sldMk cId="3700660837" sldId="384"/>
            <ac:spMk id="30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45.485" v="53" actId="2085"/>
          <ac:spMkLst>
            <pc:docMk/>
            <pc:sldMk cId="3700660837" sldId="384"/>
            <ac:spMk id="31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45.485" v="53" actId="2085"/>
          <ac:spMkLst>
            <pc:docMk/>
            <pc:sldMk cId="3700660837" sldId="384"/>
            <ac:spMk id="32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45.485" v="53" actId="2085"/>
          <ac:spMkLst>
            <pc:docMk/>
            <pc:sldMk cId="3700660837" sldId="384"/>
            <ac:spMk id="39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47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48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49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50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51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52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4:05.879" v="56" actId="2085"/>
          <ac:spMkLst>
            <pc:docMk/>
            <pc:sldMk cId="3700660837" sldId="384"/>
            <ac:spMk id="59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5:49.677" v="89" actId="114"/>
          <ac:spMkLst>
            <pc:docMk/>
            <pc:sldMk cId="3700660837" sldId="384"/>
            <ac:spMk id="64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7T23:33:33.857" v="51" actId="1037"/>
          <ac:spMkLst>
            <pc:docMk/>
            <pc:sldMk cId="3700660837" sldId="384"/>
            <ac:spMk id="65" creationId="{00000000-0000-0000-0000-000000000000}"/>
          </ac:spMkLst>
        </pc:spChg>
        <pc:grpChg chg="mod">
          <ac:chgData name="Pierre Lison" userId="a8a9df96-d69d-4b67-b9bd-4018f7d77187" providerId="ADAL" clId="{E687BCB3-EFDB-4FC5-B733-6781CA12128C}" dt="2025-03-07T23:35:04.768" v="64" actId="1076"/>
          <ac:grpSpMkLst>
            <pc:docMk/>
            <pc:sldMk cId="3700660837" sldId="384"/>
            <ac:grpSpMk id="10" creationId="{00000000-0000-0000-0000-000000000000}"/>
          </ac:grpSpMkLst>
        </pc:grpChg>
        <pc:grpChg chg="mod">
          <ac:chgData name="Pierre Lison" userId="a8a9df96-d69d-4b67-b9bd-4018f7d77187" providerId="ADAL" clId="{E687BCB3-EFDB-4FC5-B733-6781CA12128C}" dt="2025-03-07T23:37:06.047" v="106" actId="1076"/>
          <ac:grpSpMkLst>
            <pc:docMk/>
            <pc:sldMk cId="3700660837" sldId="384"/>
            <ac:grpSpMk id="62" creationId="{00000000-0000-0000-0000-000000000000}"/>
          </ac:grpSpMkLst>
        </pc:grpChg>
        <pc:grpChg chg="mod">
          <ac:chgData name="Pierre Lison" userId="a8a9df96-d69d-4b67-b9bd-4018f7d77187" providerId="ADAL" clId="{E687BCB3-EFDB-4FC5-B733-6781CA12128C}" dt="2025-03-07T23:36:20.939" v="96" actId="1076"/>
          <ac:grpSpMkLst>
            <pc:docMk/>
            <pc:sldMk cId="3700660837" sldId="384"/>
            <ac:grpSpMk id="63" creationId="{00000000-0000-0000-0000-000000000000}"/>
          </ac:grpSpMkLst>
        </pc:grpChg>
      </pc:sldChg>
      <pc:sldChg chg="addSp delSp modSp add mod ord">
        <pc:chgData name="Pierre Lison" userId="a8a9df96-d69d-4b67-b9bd-4018f7d77187" providerId="ADAL" clId="{E687BCB3-EFDB-4FC5-B733-6781CA12128C}" dt="2025-03-08T00:03:38.322" v="1306"/>
        <pc:sldMkLst>
          <pc:docMk/>
          <pc:sldMk cId="1407149163" sldId="400"/>
        </pc:sldMkLst>
        <pc:spChg chg="mod">
          <ac:chgData name="Pierre Lison" userId="a8a9df96-d69d-4b67-b9bd-4018f7d77187" providerId="ADAL" clId="{E687BCB3-EFDB-4FC5-B733-6781CA12128C}" dt="2025-03-08T00:03:23.137" v="1303" actId="1076"/>
          <ac:spMkLst>
            <pc:docMk/>
            <pc:sldMk cId="1407149163" sldId="400"/>
            <ac:spMk id="2" creationId="{00000000-0000-0000-0000-000000000000}"/>
          </ac:spMkLst>
        </pc:spChg>
        <pc:spChg chg="mod">
          <ac:chgData name="Pierre Lison" userId="a8a9df96-d69d-4b67-b9bd-4018f7d77187" providerId="ADAL" clId="{E687BCB3-EFDB-4FC5-B733-6781CA12128C}" dt="2025-03-08T00:03:29.811" v="1304" actId="1076"/>
          <ac:spMkLst>
            <pc:docMk/>
            <pc:sldMk cId="1407149163" sldId="400"/>
            <ac:spMk id="24" creationId="{39AFAEFD-769D-CE47-A4A1-30BB7A3D9E2B}"/>
          </ac:spMkLst>
        </pc:spChg>
        <pc:picChg chg="add mod">
          <ac:chgData name="Pierre Lison" userId="a8a9df96-d69d-4b67-b9bd-4018f7d77187" providerId="ADAL" clId="{E687BCB3-EFDB-4FC5-B733-6781CA12128C}" dt="2025-03-08T00:03:19.902" v="1302" actId="1076"/>
          <ac:picMkLst>
            <pc:docMk/>
            <pc:sldMk cId="1407149163" sldId="400"/>
            <ac:picMk id="1028" creationId="{C302538F-630A-27A8-A8FF-73CE25C0A216}"/>
          </ac:picMkLst>
        </pc:picChg>
      </pc:sldChg>
      <pc:sldChg chg="del">
        <pc:chgData name="Pierre Lison" userId="a8a9df96-d69d-4b67-b9bd-4018f7d77187" providerId="ADAL" clId="{E687BCB3-EFDB-4FC5-B733-6781CA12128C}" dt="2025-03-08T00:13:25.337" v="1480" actId="47"/>
        <pc:sldMkLst>
          <pc:docMk/>
          <pc:sldMk cId="1271215051" sldId="401"/>
        </pc:sldMkLst>
      </pc:sldChg>
      <pc:sldChg chg="modSp add mod">
        <pc:chgData name="Pierre Lison" userId="a8a9df96-d69d-4b67-b9bd-4018f7d77187" providerId="ADAL" clId="{E687BCB3-EFDB-4FC5-B733-6781CA12128C}" dt="2025-03-08T00:03:51.017" v="1308" actId="1076"/>
        <pc:sldMkLst>
          <pc:docMk/>
          <pc:sldMk cId="3281061212" sldId="402"/>
        </pc:sldMkLst>
        <pc:picChg chg="mod">
          <ac:chgData name="Pierre Lison" userId="a8a9df96-d69d-4b67-b9bd-4018f7d77187" providerId="ADAL" clId="{E687BCB3-EFDB-4FC5-B733-6781CA12128C}" dt="2025-03-08T00:03:51.017" v="1308" actId="1076"/>
          <ac:picMkLst>
            <pc:docMk/>
            <pc:sldMk cId="3281061212" sldId="402"/>
            <ac:picMk id="5" creationId="{B3189C38-051F-5541-AB52-C8F66ABEF02D}"/>
          </ac:picMkLst>
        </pc:picChg>
      </pc:sldChg>
      <pc:sldChg chg="modSp add mod">
        <pc:chgData name="Pierre Lison" userId="a8a9df96-d69d-4b67-b9bd-4018f7d77187" providerId="ADAL" clId="{E687BCB3-EFDB-4FC5-B733-6781CA12128C}" dt="2025-03-08T00:05:20.831" v="1344" actId="1076"/>
        <pc:sldMkLst>
          <pc:docMk/>
          <pc:sldMk cId="37277135" sldId="403"/>
        </pc:sldMkLst>
        <pc:spChg chg="mod">
          <ac:chgData name="Pierre Lison" userId="a8a9df96-d69d-4b67-b9bd-4018f7d77187" providerId="ADAL" clId="{E687BCB3-EFDB-4FC5-B733-6781CA12128C}" dt="2025-03-08T00:05:10.831" v="1342" actId="14100"/>
          <ac:spMkLst>
            <pc:docMk/>
            <pc:sldMk cId="37277135" sldId="403"/>
            <ac:spMk id="3" creationId="{1A602450-5BAB-4F49-B268-B957859D6465}"/>
          </ac:spMkLst>
        </pc:spChg>
        <pc:spChg chg="mod">
          <ac:chgData name="Pierre Lison" userId="a8a9df96-d69d-4b67-b9bd-4018f7d77187" providerId="ADAL" clId="{E687BCB3-EFDB-4FC5-B733-6781CA12128C}" dt="2025-03-08T00:05:20.831" v="1344" actId="1076"/>
          <ac:spMkLst>
            <pc:docMk/>
            <pc:sldMk cId="37277135" sldId="403"/>
            <ac:spMk id="6" creationId="{3CE8A091-C37D-C541-9B59-83187C046A63}"/>
          </ac:spMkLst>
        </pc:spChg>
      </pc:sldChg>
      <pc:sldChg chg="modSp">
        <pc:chgData name="Pierre Lison" userId="a8a9df96-d69d-4b67-b9bd-4018f7d77187" providerId="ADAL" clId="{E687BCB3-EFDB-4FC5-B733-6781CA12128C}" dt="2025-03-08T00:10:51.917" v="1475" actId="403"/>
        <pc:sldMkLst>
          <pc:docMk/>
          <pc:sldMk cId="3315045686" sldId="404"/>
        </pc:sldMkLst>
        <pc:spChg chg="mod">
          <ac:chgData name="Pierre Lison" userId="a8a9df96-d69d-4b67-b9bd-4018f7d77187" providerId="ADAL" clId="{E687BCB3-EFDB-4FC5-B733-6781CA12128C}" dt="2025-03-08T00:10:51.917" v="1475" actId="403"/>
          <ac:spMkLst>
            <pc:docMk/>
            <pc:sldMk cId="3315045686" sldId="404"/>
            <ac:spMk id="3" creationId="{709CA17A-1908-3594-CF90-34D197F0E52C}"/>
          </ac:spMkLst>
        </pc:spChg>
      </pc:sldChg>
      <pc:sldChg chg="modSp mod">
        <pc:chgData name="Pierre Lison" userId="a8a9df96-d69d-4b67-b9bd-4018f7d77187" providerId="ADAL" clId="{E687BCB3-EFDB-4FC5-B733-6781CA12128C}" dt="2025-03-08T00:11:42.449" v="1479" actId="113"/>
        <pc:sldMkLst>
          <pc:docMk/>
          <pc:sldMk cId="358276126" sldId="405"/>
        </pc:sldMkLst>
        <pc:spChg chg="mod">
          <ac:chgData name="Pierre Lison" userId="a8a9df96-d69d-4b67-b9bd-4018f7d77187" providerId="ADAL" clId="{E687BCB3-EFDB-4FC5-B733-6781CA12128C}" dt="2025-03-08T00:11:42.449" v="1479" actId="113"/>
          <ac:spMkLst>
            <pc:docMk/>
            <pc:sldMk cId="358276126" sldId="405"/>
            <ac:spMk id="3" creationId="{DF6089E4-6C51-34A8-5DAF-40674074F5DA}"/>
          </ac:spMkLst>
        </pc:spChg>
      </pc:sldChg>
      <pc:sldChg chg="add del">
        <pc:chgData name="Pierre Lison" userId="a8a9df96-d69d-4b67-b9bd-4018f7d77187" providerId="ADAL" clId="{E687BCB3-EFDB-4FC5-B733-6781CA12128C}" dt="2025-03-08T00:06:47.631" v="1349" actId="47"/>
        <pc:sldMkLst>
          <pc:docMk/>
          <pc:sldMk cId="2977712381" sldId="409"/>
        </pc:sldMkLst>
      </pc:sldChg>
      <pc:sldChg chg="modSp mod">
        <pc:chgData name="Pierre Lison" userId="a8a9df96-d69d-4b67-b9bd-4018f7d77187" providerId="ADAL" clId="{E687BCB3-EFDB-4FC5-B733-6781CA12128C}" dt="2025-03-11T13:04:03.592" v="1603" actId="20577"/>
        <pc:sldMkLst>
          <pc:docMk/>
          <pc:sldMk cId="1821320103" sldId="412"/>
        </pc:sldMkLst>
        <pc:spChg chg="mod">
          <ac:chgData name="Pierre Lison" userId="a8a9df96-d69d-4b67-b9bd-4018f7d77187" providerId="ADAL" clId="{E687BCB3-EFDB-4FC5-B733-6781CA12128C}" dt="2025-03-11T13:04:03.592" v="1603" actId="20577"/>
          <ac:spMkLst>
            <pc:docMk/>
            <pc:sldMk cId="1821320103" sldId="412"/>
            <ac:spMk id="34" creationId="{5271DE9B-91AC-62B1-637B-5DA1BFA42CA2}"/>
          </ac:spMkLst>
        </pc:spChg>
      </pc:sldChg>
      <pc:sldChg chg="modSp mod">
        <pc:chgData name="Pierre Lison" userId="a8a9df96-d69d-4b67-b9bd-4018f7d77187" providerId="ADAL" clId="{E687BCB3-EFDB-4FC5-B733-6781CA12128C}" dt="2025-03-11T15:34:41.728" v="1607" actId="20577"/>
        <pc:sldMkLst>
          <pc:docMk/>
          <pc:sldMk cId="2310876704" sldId="414"/>
        </pc:sldMkLst>
        <pc:spChg chg="mod">
          <ac:chgData name="Pierre Lison" userId="a8a9df96-d69d-4b67-b9bd-4018f7d77187" providerId="ADAL" clId="{E687BCB3-EFDB-4FC5-B733-6781CA12128C}" dt="2025-03-11T15:34:41.728" v="1607" actId="20577"/>
          <ac:spMkLst>
            <pc:docMk/>
            <pc:sldMk cId="2310876704" sldId="414"/>
            <ac:spMk id="34" creationId="{5271DE9B-91AC-62B1-637B-5DA1BFA42CA2}"/>
          </ac:spMkLst>
        </pc:spChg>
        <pc:spChg chg="mod">
          <ac:chgData name="Pierre Lison" userId="a8a9df96-d69d-4b67-b9bd-4018f7d77187" providerId="ADAL" clId="{E687BCB3-EFDB-4FC5-B733-6781CA12128C}" dt="2025-03-11T13:04:10.441" v="1605" actId="20577"/>
          <ac:spMkLst>
            <pc:docMk/>
            <pc:sldMk cId="2310876704" sldId="414"/>
            <ac:spMk id="38" creationId="{882B00FA-7836-3E4F-7712-B33DDDC661B4}"/>
          </ac:spMkLst>
        </pc:spChg>
      </pc:sldChg>
      <pc:sldChg chg="modSp mod">
        <pc:chgData name="Pierre Lison" userId="a8a9df96-d69d-4b67-b9bd-4018f7d77187" providerId="ADAL" clId="{E687BCB3-EFDB-4FC5-B733-6781CA12128C}" dt="2025-03-11T15:34:51.931" v="1609" actId="20577"/>
        <pc:sldMkLst>
          <pc:docMk/>
          <pc:sldMk cId="3918778150" sldId="415"/>
        </pc:sldMkLst>
        <pc:spChg chg="mod">
          <ac:chgData name="Pierre Lison" userId="a8a9df96-d69d-4b67-b9bd-4018f7d77187" providerId="ADAL" clId="{E687BCB3-EFDB-4FC5-B733-6781CA12128C}" dt="2025-03-11T15:34:51.931" v="1609" actId="20577"/>
          <ac:spMkLst>
            <pc:docMk/>
            <pc:sldMk cId="3918778150" sldId="415"/>
            <ac:spMk id="38" creationId="{882B00FA-7836-3E4F-7712-B33DDDC661B4}"/>
          </ac:spMkLst>
        </pc:spChg>
      </pc:sldChg>
      <pc:sldChg chg="modSp mod">
        <pc:chgData name="Pierre Lison" userId="a8a9df96-d69d-4b67-b9bd-4018f7d77187" providerId="ADAL" clId="{E687BCB3-EFDB-4FC5-B733-6781CA12128C}" dt="2025-03-11T15:34:59.577" v="1611" actId="20577"/>
        <pc:sldMkLst>
          <pc:docMk/>
          <pc:sldMk cId="4155189033" sldId="417"/>
        </pc:sldMkLst>
        <pc:spChg chg="mod">
          <ac:chgData name="Pierre Lison" userId="a8a9df96-d69d-4b67-b9bd-4018f7d77187" providerId="ADAL" clId="{E687BCB3-EFDB-4FC5-B733-6781CA12128C}" dt="2025-03-11T15:34:59.577" v="1611" actId="20577"/>
          <ac:spMkLst>
            <pc:docMk/>
            <pc:sldMk cId="4155189033" sldId="417"/>
            <ac:spMk id="38" creationId="{882B00FA-7836-3E4F-7712-B33DDDC661B4}"/>
          </ac:spMkLst>
        </pc:spChg>
      </pc:sldChg>
      <pc:sldChg chg="modSp mod">
        <pc:chgData name="Pierre Lison" userId="a8a9df96-d69d-4b67-b9bd-4018f7d77187" providerId="ADAL" clId="{E687BCB3-EFDB-4FC5-B733-6781CA12128C}" dt="2025-03-11T15:35:15.209" v="1616" actId="20577"/>
        <pc:sldMkLst>
          <pc:docMk/>
          <pc:sldMk cId="4202798597" sldId="421"/>
        </pc:sldMkLst>
        <pc:spChg chg="mod">
          <ac:chgData name="Pierre Lison" userId="a8a9df96-d69d-4b67-b9bd-4018f7d77187" providerId="ADAL" clId="{E687BCB3-EFDB-4FC5-B733-6781CA12128C}" dt="2025-03-11T15:35:05.767" v="1613" actId="20577"/>
          <ac:spMkLst>
            <pc:docMk/>
            <pc:sldMk cId="4202798597" sldId="421"/>
            <ac:spMk id="34" creationId="{5271DE9B-91AC-62B1-637B-5DA1BFA42CA2}"/>
          </ac:spMkLst>
        </pc:spChg>
        <pc:spChg chg="mod">
          <ac:chgData name="Pierre Lison" userId="a8a9df96-d69d-4b67-b9bd-4018f7d77187" providerId="ADAL" clId="{E687BCB3-EFDB-4FC5-B733-6781CA12128C}" dt="2025-03-11T15:35:08.305" v="1614" actId="20577"/>
          <ac:spMkLst>
            <pc:docMk/>
            <pc:sldMk cId="4202798597" sldId="421"/>
            <ac:spMk id="37" creationId="{516D2139-4432-F936-24D6-31D9876D5073}"/>
          </ac:spMkLst>
        </pc:spChg>
        <pc:spChg chg="mod">
          <ac:chgData name="Pierre Lison" userId="a8a9df96-d69d-4b67-b9bd-4018f7d77187" providerId="ADAL" clId="{E687BCB3-EFDB-4FC5-B733-6781CA12128C}" dt="2025-03-11T15:35:15.209" v="1616" actId="20577"/>
          <ac:spMkLst>
            <pc:docMk/>
            <pc:sldMk cId="4202798597" sldId="421"/>
            <ac:spMk id="38" creationId="{882B00FA-7836-3E4F-7712-B33DDDC661B4}"/>
          </ac:spMkLst>
        </pc:spChg>
      </pc:sldChg>
      <pc:sldChg chg="modSp mod">
        <pc:chgData name="Pierre Lison" userId="a8a9df96-d69d-4b67-b9bd-4018f7d77187" providerId="ADAL" clId="{E687BCB3-EFDB-4FC5-B733-6781CA12128C}" dt="2025-03-11T15:35:30.343" v="1620" actId="20577"/>
        <pc:sldMkLst>
          <pc:docMk/>
          <pc:sldMk cId="26578450" sldId="423"/>
        </pc:sldMkLst>
        <pc:spChg chg="mod">
          <ac:chgData name="Pierre Lison" userId="a8a9df96-d69d-4b67-b9bd-4018f7d77187" providerId="ADAL" clId="{E687BCB3-EFDB-4FC5-B733-6781CA12128C}" dt="2025-03-11T15:35:30.343" v="1620" actId="20577"/>
          <ac:spMkLst>
            <pc:docMk/>
            <pc:sldMk cId="26578450" sldId="423"/>
            <ac:spMk id="38" creationId="{882B00FA-7836-3E4F-7712-B33DDDC661B4}"/>
          </ac:spMkLst>
        </pc:spChg>
      </pc:sldChg>
      <pc:sldChg chg="modSp mod">
        <pc:chgData name="Pierre Lison" userId="a8a9df96-d69d-4b67-b9bd-4018f7d77187" providerId="ADAL" clId="{E687BCB3-EFDB-4FC5-B733-6781CA12128C}" dt="2025-03-11T15:35:21.768" v="1618" actId="20577"/>
        <pc:sldMkLst>
          <pc:docMk/>
          <pc:sldMk cId="1214020839" sldId="426"/>
        </pc:sldMkLst>
        <pc:spChg chg="mod">
          <ac:chgData name="Pierre Lison" userId="a8a9df96-d69d-4b67-b9bd-4018f7d77187" providerId="ADAL" clId="{E687BCB3-EFDB-4FC5-B733-6781CA12128C}" dt="2025-03-11T15:35:21.768" v="1618" actId="20577"/>
          <ac:spMkLst>
            <pc:docMk/>
            <pc:sldMk cId="1214020839" sldId="426"/>
            <ac:spMk id="38" creationId="{882B00FA-7836-3E4F-7712-B33DDDC661B4}"/>
          </ac:spMkLst>
        </pc:spChg>
      </pc:sldChg>
      <pc:sldChg chg="modSp">
        <pc:chgData name="Pierre Lison" userId="a8a9df96-d69d-4b67-b9bd-4018f7d77187" providerId="ADAL" clId="{E687BCB3-EFDB-4FC5-B733-6781CA12128C}" dt="2025-03-11T15:40:21.717" v="1632" actId="20577"/>
        <pc:sldMkLst>
          <pc:docMk/>
          <pc:sldMk cId="564516708" sldId="427"/>
        </pc:sldMkLst>
        <pc:spChg chg="mod">
          <ac:chgData name="Pierre Lison" userId="a8a9df96-d69d-4b67-b9bd-4018f7d77187" providerId="ADAL" clId="{E687BCB3-EFDB-4FC5-B733-6781CA12128C}" dt="2025-03-11T15:40:21.717" v="1632" actId="20577"/>
          <ac:spMkLst>
            <pc:docMk/>
            <pc:sldMk cId="564516708" sldId="427"/>
            <ac:spMk id="34" creationId="{28F24A4A-0C22-70E7-8626-AA79DB414B46}"/>
          </ac:spMkLst>
        </pc:spChg>
      </pc:sldChg>
      <pc:sldChg chg="addSp modSp mod">
        <pc:chgData name="Pierre Lison" userId="a8a9df96-d69d-4b67-b9bd-4018f7d77187" providerId="ADAL" clId="{E687BCB3-EFDB-4FC5-B733-6781CA12128C}" dt="2025-03-11T13:00:29.834" v="1601" actId="11529"/>
        <pc:sldMkLst>
          <pc:docMk/>
          <pc:sldMk cId="2075942296" sldId="428"/>
        </pc:sldMkLst>
        <pc:spChg chg="mod">
          <ac:chgData name="Pierre Lison" userId="a8a9df96-d69d-4b67-b9bd-4018f7d77187" providerId="ADAL" clId="{E687BCB3-EFDB-4FC5-B733-6781CA12128C}" dt="2025-03-07T23:44:33.402" v="252" actId="1076"/>
          <ac:spMkLst>
            <pc:docMk/>
            <pc:sldMk cId="2075942296" sldId="428"/>
            <ac:spMk id="5" creationId="{3EC3D16B-27D1-2E2E-7FED-69DF0510568A}"/>
          </ac:spMkLst>
        </pc:spChg>
        <pc:spChg chg="mod">
          <ac:chgData name="Pierre Lison" userId="a8a9df96-d69d-4b67-b9bd-4018f7d77187" providerId="ADAL" clId="{E687BCB3-EFDB-4FC5-B733-6781CA12128C}" dt="2025-03-07T23:45:04.912" v="255" actId="14100"/>
          <ac:spMkLst>
            <pc:docMk/>
            <pc:sldMk cId="2075942296" sldId="428"/>
            <ac:spMk id="6" creationId="{FD5624B2-4BA0-B1A0-44ED-EF632F21D09E}"/>
          </ac:spMkLst>
        </pc:spChg>
        <pc:cxnChg chg="add">
          <ac:chgData name="Pierre Lison" userId="a8a9df96-d69d-4b67-b9bd-4018f7d77187" providerId="ADAL" clId="{E687BCB3-EFDB-4FC5-B733-6781CA12128C}" dt="2025-03-11T13:00:29.834" v="1601" actId="11529"/>
          <ac:cxnSpMkLst>
            <pc:docMk/>
            <pc:sldMk cId="2075942296" sldId="428"/>
            <ac:cxnSpMk id="3" creationId="{5B8CA578-F172-F9C5-B587-C6DC1BAF8D12}"/>
          </ac:cxnSpMkLst>
        </pc:cxnChg>
      </pc:sldChg>
      <pc:sldChg chg="modSp add mod">
        <pc:chgData name="Pierre Lison" userId="a8a9df96-d69d-4b67-b9bd-4018f7d77187" providerId="ADAL" clId="{E687BCB3-EFDB-4FC5-B733-6781CA12128C}" dt="2025-03-07T23:51:01.581" v="1208" actId="207"/>
        <pc:sldMkLst>
          <pc:docMk/>
          <pc:sldMk cId="3098300396" sldId="431"/>
        </pc:sldMkLst>
        <pc:spChg chg="mod">
          <ac:chgData name="Pierre Lison" userId="a8a9df96-d69d-4b67-b9bd-4018f7d77187" providerId="ADAL" clId="{E687BCB3-EFDB-4FC5-B733-6781CA12128C}" dt="2025-03-07T23:51:01.581" v="1208" actId="207"/>
          <ac:spMkLst>
            <pc:docMk/>
            <pc:sldMk cId="3098300396" sldId="431"/>
            <ac:spMk id="6" creationId="{63662D55-1ED5-3049-6F76-7FA84104C5A9}"/>
          </ac:spMkLst>
        </pc:spChg>
        <pc:spChg chg="mod">
          <ac:chgData name="Pierre Lison" userId="a8a9df96-d69d-4b67-b9bd-4018f7d77187" providerId="ADAL" clId="{E687BCB3-EFDB-4FC5-B733-6781CA12128C}" dt="2025-03-07T23:50:02.788" v="1201" actId="1076"/>
          <ac:spMkLst>
            <pc:docMk/>
            <pc:sldMk cId="3098300396" sldId="431"/>
            <ac:spMk id="7" creationId="{A34B66A9-68D1-5A30-2C5C-07F50B9EAA9A}"/>
          </ac:spMkLst>
        </pc:spChg>
        <pc:spChg chg="mod">
          <ac:chgData name="Pierre Lison" userId="a8a9df96-d69d-4b67-b9bd-4018f7d77187" providerId="ADAL" clId="{E687BCB3-EFDB-4FC5-B733-6781CA12128C}" dt="2025-03-07T23:50:44.425" v="1206" actId="208"/>
          <ac:spMkLst>
            <pc:docMk/>
            <pc:sldMk cId="3098300396" sldId="431"/>
            <ac:spMk id="64" creationId="{7081D015-746E-F38E-E87F-30A87235219E}"/>
          </ac:spMkLst>
        </pc:spChg>
        <pc:grpChg chg="mod">
          <ac:chgData name="Pierre Lison" userId="a8a9df96-d69d-4b67-b9bd-4018f7d77187" providerId="ADAL" clId="{E687BCB3-EFDB-4FC5-B733-6781CA12128C}" dt="2025-03-07T23:50:51.458" v="1207" actId="1076"/>
          <ac:grpSpMkLst>
            <pc:docMk/>
            <pc:sldMk cId="3098300396" sldId="431"/>
            <ac:grpSpMk id="63" creationId="{1E6AF2BC-393D-AB3C-994E-46673A3D7302}"/>
          </ac:grpSpMkLst>
        </pc:grpChg>
      </pc:sldChg>
      <pc:sldChg chg="modSp add mod">
        <pc:chgData name="Pierre Lison" userId="a8a9df96-d69d-4b67-b9bd-4018f7d77187" providerId="ADAL" clId="{E687BCB3-EFDB-4FC5-B733-6781CA12128C}" dt="2025-03-07T23:59:56.853" v="1216" actId="207"/>
        <pc:sldMkLst>
          <pc:docMk/>
          <pc:sldMk cId="2380863889" sldId="432"/>
        </pc:sldMkLst>
        <pc:spChg chg="mod">
          <ac:chgData name="Pierre Lison" userId="a8a9df96-d69d-4b67-b9bd-4018f7d77187" providerId="ADAL" clId="{E687BCB3-EFDB-4FC5-B733-6781CA12128C}" dt="2025-03-07T23:59:43.583" v="1214" actId="1582"/>
          <ac:spMkLst>
            <pc:docMk/>
            <pc:sldMk cId="2380863889" sldId="432"/>
            <ac:spMk id="6" creationId="{2E90FE3D-5809-7A17-C39C-8AFFB8A5A81F}"/>
          </ac:spMkLst>
        </pc:spChg>
        <pc:spChg chg="mod">
          <ac:chgData name="Pierre Lison" userId="a8a9df96-d69d-4b67-b9bd-4018f7d77187" providerId="ADAL" clId="{E687BCB3-EFDB-4FC5-B733-6781CA12128C}" dt="2025-03-07T23:59:56.853" v="1216" actId="207"/>
          <ac:spMkLst>
            <pc:docMk/>
            <pc:sldMk cId="2380863889" sldId="432"/>
            <ac:spMk id="7" creationId="{45BCC119-F424-BDC1-6AF4-14FDA10AA299}"/>
          </ac:spMkLst>
        </pc:spChg>
      </pc:sldChg>
      <pc:sldChg chg="modSp add">
        <pc:chgData name="Pierre Lison" userId="a8a9df96-d69d-4b67-b9bd-4018f7d77187" providerId="ADAL" clId="{E687BCB3-EFDB-4FC5-B733-6781CA12128C}" dt="2025-03-08T00:05:38.363" v="1348" actId="403"/>
        <pc:sldMkLst>
          <pc:docMk/>
          <pc:sldMk cId="2230839007" sldId="433"/>
        </pc:sldMkLst>
        <pc:spChg chg="mod">
          <ac:chgData name="Pierre Lison" userId="a8a9df96-d69d-4b67-b9bd-4018f7d77187" providerId="ADAL" clId="{E687BCB3-EFDB-4FC5-B733-6781CA12128C}" dt="2025-03-08T00:05:38.363" v="1348" actId="403"/>
          <ac:spMkLst>
            <pc:docMk/>
            <pc:sldMk cId="2230839007" sldId="433"/>
            <ac:spMk id="3" creationId="{17EB64F4-4851-7C4F-9540-C80514E7F981}"/>
          </ac:spMkLst>
        </pc:spChg>
      </pc:sldChg>
      <pc:sldChg chg="add del">
        <pc:chgData name="Pierre Lison" userId="a8a9df96-d69d-4b67-b9bd-4018f7d77187" providerId="ADAL" clId="{E687BCB3-EFDB-4FC5-B733-6781CA12128C}" dt="2025-03-08T00:06:59.051" v="1350" actId="47"/>
        <pc:sldMkLst>
          <pc:docMk/>
          <pc:sldMk cId="4013274691" sldId="434"/>
        </pc:sldMkLst>
      </pc:sldChg>
      <pc:sldChg chg="modSp add mod">
        <pc:chgData name="Pierre Lison" userId="a8a9df96-d69d-4b67-b9bd-4018f7d77187" providerId="ADAL" clId="{E687BCB3-EFDB-4FC5-B733-6781CA12128C}" dt="2025-03-08T00:09:06.887" v="1470" actId="21"/>
        <pc:sldMkLst>
          <pc:docMk/>
          <pc:sldMk cId="1701172728" sldId="435"/>
        </pc:sldMkLst>
        <pc:spChg chg="mod">
          <ac:chgData name="Pierre Lison" userId="a8a9df96-d69d-4b67-b9bd-4018f7d77187" providerId="ADAL" clId="{E687BCB3-EFDB-4FC5-B733-6781CA12128C}" dt="2025-03-08T00:09:06.887" v="1470" actId="21"/>
          <ac:spMkLst>
            <pc:docMk/>
            <pc:sldMk cId="1701172728" sldId="435"/>
            <ac:spMk id="3" creationId="{CD086BC7-DACC-4A41-9254-30BB15F4A730}"/>
          </ac:spMkLst>
        </pc:spChg>
      </pc:sldChg>
      <pc:sldChg chg="modSp add mod">
        <pc:chgData name="Pierre Lison" userId="a8a9df96-d69d-4b67-b9bd-4018f7d77187" providerId="ADAL" clId="{E687BCB3-EFDB-4FC5-B733-6781CA12128C}" dt="2025-03-08T00:09:37.439" v="1473" actId="14100"/>
        <pc:sldMkLst>
          <pc:docMk/>
          <pc:sldMk cId="2675019976" sldId="436"/>
        </pc:sldMkLst>
        <pc:spChg chg="mod">
          <ac:chgData name="Pierre Lison" userId="a8a9df96-d69d-4b67-b9bd-4018f7d77187" providerId="ADAL" clId="{E687BCB3-EFDB-4FC5-B733-6781CA12128C}" dt="2025-03-08T00:09:37.439" v="1473" actId="14100"/>
          <ac:spMkLst>
            <pc:docMk/>
            <pc:sldMk cId="2675019976" sldId="436"/>
            <ac:spMk id="24" creationId="{F7B59ED0-AAA2-20F3-B828-3DF61E1091D5}"/>
          </ac:spMkLst>
        </pc:spChg>
      </pc:sldChg>
      <pc:sldChg chg="addSp delSp modSp new mod">
        <pc:chgData name="Pierre Lison" userId="a8a9df96-d69d-4b67-b9bd-4018f7d77187" providerId="ADAL" clId="{E687BCB3-EFDB-4FC5-B733-6781CA12128C}" dt="2025-03-11T12:57:38.188" v="1600"/>
        <pc:sldMkLst>
          <pc:docMk/>
          <pc:sldMk cId="2564862798" sldId="437"/>
        </pc:sldMkLst>
        <pc:spChg chg="mod">
          <ac:chgData name="Pierre Lison" userId="a8a9df96-d69d-4b67-b9bd-4018f7d77187" providerId="ADAL" clId="{E687BCB3-EFDB-4FC5-B733-6781CA12128C}" dt="2025-03-11T12:53:53.501" v="1501" actId="20577"/>
          <ac:spMkLst>
            <pc:docMk/>
            <pc:sldMk cId="2564862798" sldId="437"/>
            <ac:spMk id="4" creationId="{FC70628F-BF39-4CBC-223B-02A8597E3A31}"/>
          </ac:spMkLst>
        </pc:spChg>
        <pc:spChg chg="mod">
          <ac:chgData name="Pierre Lison" userId="a8a9df96-d69d-4b67-b9bd-4018f7d77187" providerId="ADAL" clId="{E687BCB3-EFDB-4FC5-B733-6781CA12128C}" dt="2025-03-11T12:57:32.804" v="1597" actId="5793"/>
          <ac:spMkLst>
            <pc:docMk/>
            <pc:sldMk cId="2564862798" sldId="437"/>
            <ac:spMk id="5" creationId="{10A232EA-B6C4-399A-A232-BD95B1DDBEF0}"/>
          </ac:spMkLst>
        </pc:spChg>
        <pc:spChg chg="add del">
          <ac:chgData name="Pierre Lison" userId="a8a9df96-d69d-4b67-b9bd-4018f7d77187" providerId="ADAL" clId="{E687BCB3-EFDB-4FC5-B733-6781CA12128C}" dt="2025-03-11T12:55:35.972" v="1503" actId="22"/>
          <ac:spMkLst>
            <pc:docMk/>
            <pc:sldMk cId="2564862798" sldId="437"/>
            <ac:spMk id="7" creationId="{9509A3F0-09B8-0CF5-013C-D2A262831B85}"/>
          </ac:spMkLst>
        </pc:spChg>
        <pc:spChg chg="add del mod">
          <ac:chgData name="Pierre Lison" userId="a8a9df96-d69d-4b67-b9bd-4018f7d77187" providerId="ADAL" clId="{E687BCB3-EFDB-4FC5-B733-6781CA12128C}" dt="2025-03-11T12:57:38.188" v="1600"/>
          <ac:spMkLst>
            <pc:docMk/>
            <pc:sldMk cId="2564862798" sldId="437"/>
            <ac:spMk id="9" creationId="{A3CD1061-626F-9E54-5425-3F2491B7DF6C}"/>
          </ac:spMkLst>
        </pc:spChg>
        <pc:picChg chg="add mod">
          <ac:chgData name="Pierre Lison" userId="a8a9df96-d69d-4b67-b9bd-4018f7d77187" providerId="ADAL" clId="{E687BCB3-EFDB-4FC5-B733-6781CA12128C}" dt="2025-03-11T12:57:37.265" v="1598" actId="1076"/>
          <ac:picMkLst>
            <pc:docMk/>
            <pc:sldMk cId="2564862798" sldId="437"/>
            <ac:picMk id="10" creationId="{D20AE647-9AB3-0449-B1D6-D54EAFA8159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Palatino Linotype" panose="02040502050505030304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Palatino Linotype" panose="02040502050505030304" pitchFamily="18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Palatino Linotype" panose="02040502050505030304" pitchFamily="18" charset="0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>
                <a:latin typeface="Palatino Linotype" panose="02040502050505030304" pitchFamily="18" charset="0"/>
              </a:rPr>
              <a:pPr/>
              <a:t>‹#›</a:t>
            </a:fld>
            <a:endParaRPr lang="nb-NO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220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176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8204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066453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1790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  <p:sldLayoutId id="2147483693" r:id="rId32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nettskjema.no/a/505355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sv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762" y="4083918"/>
            <a:ext cx="7003112" cy="72008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000" b="1" noProof="0" dirty="0"/>
              <a:t>IN2110</a:t>
            </a:r>
            <a:r>
              <a:rPr lang="nb-NO" sz="20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dirty="0"/>
              <a:t>11.</a:t>
            </a:r>
            <a:r>
              <a:rPr lang="nb-NO" sz="2000" dirty="0"/>
              <a:t> mars 2025</a:t>
            </a:r>
            <a:endParaRPr lang="nb-NO" sz="2000" noProof="0" dirty="0"/>
          </a:p>
          <a:p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143" y="1419622"/>
            <a:ext cx="7003112" cy="223224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400" dirty="0" err="1"/>
              <a:t>Modellering</a:t>
            </a:r>
            <a:r>
              <a:rPr lang="en-US" sz="4400" dirty="0"/>
              <a:t> av </a:t>
            </a:r>
            <a:r>
              <a:rPr lang="en-US" sz="4400" dirty="0" err="1"/>
              <a:t>sekvenser</a:t>
            </a:r>
            <a:br>
              <a:rPr lang="en-US" dirty="0"/>
            </a:br>
            <a:br>
              <a:rPr lang="en-US" dirty="0"/>
            </a:br>
            <a:br>
              <a:rPr lang="en-US" sz="2400" dirty="0"/>
            </a:br>
            <a:r>
              <a:rPr lang="nb-NO" sz="2000" b="0" noProof="0" dirty="0"/>
              <a:t>Pierre Lison</a:t>
            </a:r>
            <a:br>
              <a:rPr lang="nb-NO" sz="2000" b="0" noProof="0" dirty="0"/>
            </a:br>
            <a:r>
              <a:rPr lang="nb-NO" sz="2000" b="0" dirty="0">
                <a:hlinkClick r:id="rId2"/>
              </a:rPr>
              <a:t>plison@nr.no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44646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41FB2E-DA05-DD62-ADE1-D315581195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BE666-D96E-B69C-41E4-F9C9B53E1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70628F-BF39-4CBC-223B-02A8597E3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Midtveisevaluering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A232EA-B6C4-399A-A232-BD95B1DDB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Fint om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fylle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skjemaet</a:t>
            </a:r>
            <a:r>
              <a:rPr lang="en-US" dirty="0"/>
              <a:t>: </a:t>
            </a:r>
          </a:p>
          <a:p>
            <a:pPr marL="474663" lvl="1" indent="0">
              <a:buNone/>
            </a:pPr>
            <a:r>
              <a:rPr lang="en-GB" dirty="0">
                <a:hlinkClick r:id="rId2"/>
              </a:rPr>
              <a:t>https://nettskjema.no/a/505355</a:t>
            </a:r>
            <a:r>
              <a:rPr lang="en-GB" dirty="0"/>
              <a:t> </a:t>
            </a:r>
          </a:p>
          <a:p>
            <a:r>
              <a:rPr lang="en-GB" b="1" dirty="0"/>
              <a:t>Frist</a:t>
            </a:r>
            <a:r>
              <a:rPr lang="en-GB" dirty="0"/>
              <a:t>: </a:t>
            </a:r>
            <a:r>
              <a:rPr lang="en-GB" dirty="0" err="1"/>
              <a:t>Mandag</a:t>
            </a:r>
            <a:r>
              <a:rPr lang="en-GB" dirty="0"/>
              <a:t> </a:t>
            </a:r>
            <a:r>
              <a:rPr lang="en-GB" dirty="0" err="1"/>
              <a:t>kveld</a:t>
            </a:r>
            <a:endParaRPr lang="en-GB" dirty="0"/>
          </a:p>
        </p:txBody>
      </p:sp>
      <p:pic>
        <p:nvPicPr>
          <p:cNvPr id="10" name="Bilde 5" descr="Et bilde som inneholder tekst, person, restaurant&#10;&#10;Automatisk generert beskrivelse">
            <a:extLst>
              <a:ext uri="{FF2B5EF4-FFF2-40B4-BE49-F238E27FC236}">
                <a16:creationId xmlns:a16="http://schemas.microsoft.com/office/drawing/2014/main" id="{D20AE647-9AB3-0449-B1D6-D54EAFA81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098304"/>
            <a:ext cx="4727366" cy="24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6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id="{39AFAEFD-769D-CE47-A4A1-30BB7A3D9E2B}"/>
              </a:ext>
            </a:extLst>
          </p:cNvPr>
          <p:cNvSpPr/>
          <p:nvPr/>
        </p:nvSpPr>
        <p:spPr bwMode="auto">
          <a:xfrm>
            <a:off x="1126308" y="1258674"/>
            <a:ext cx="2999162" cy="3294366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6731" y="722852"/>
            <a:ext cx="6318702" cy="1977051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I dag skal vi snakke om 2 temaer: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2" name="TextBox 1"/>
          <p:cNvSpPr txBox="1"/>
          <p:nvPr/>
        </p:nvSpPr>
        <p:spPr bwMode="white">
          <a:xfrm>
            <a:off x="1331640" y="3579862"/>
            <a:ext cx="270030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b="1" dirty="0"/>
              <a:t>L</a:t>
            </a:r>
            <a:r>
              <a:rPr lang="en-GB" sz="2100" b="1" dirty="0" err="1"/>
              <a:t>ynkurs</a:t>
            </a:r>
            <a:r>
              <a:rPr lang="en-GB" sz="2100" b="1" dirty="0"/>
              <a:t> om </a:t>
            </a:r>
            <a:r>
              <a:rPr lang="en-GB" sz="2100" b="1" dirty="0" err="1"/>
              <a:t>sannsynlighetsteori</a:t>
            </a:r>
            <a:endParaRPr lang="en-GB" sz="2100" dirty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4726081" y="3111810"/>
            <a:ext cx="3086279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b="1" dirty="0" err="1"/>
              <a:t>Modellering</a:t>
            </a:r>
            <a:r>
              <a:rPr lang="en-GB" sz="2100" b="1" dirty="0"/>
              <a:t> </a:t>
            </a:r>
            <a:r>
              <a:rPr lang="en-GB" sz="2100" b="1" dirty="0" err="1"/>
              <a:t>av</a:t>
            </a:r>
            <a:r>
              <a:rPr lang="en-GB" sz="2100" b="1" dirty="0"/>
              <a:t> </a:t>
            </a:r>
            <a:r>
              <a:rPr lang="en-GB" sz="2100" b="1" dirty="0" err="1"/>
              <a:t>sekvenser</a:t>
            </a:r>
            <a:r>
              <a:rPr lang="en-GB" sz="2100" b="1" dirty="0"/>
              <a:t> </a:t>
            </a:r>
            <a:r>
              <a:rPr lang="en-GB" sz="2100" dirty="0"/>
              <a:t>(del 1): </a:t>
            </a:r>
            <a:r>
              <a:rPr lang="en-GB" sz="2100" dirty="0" err="1"/>
              <a:t>Markovkjeder</a:t>
            </a:r>
            <a:r>
              <a:rPr lang="en-GB" sz="2100" dirty="0"/>
              <a:t> </a:t>
            </a:r>
            <a:r>
              <a:rPr lang="en-GB" sz="2100" dirty="0" err="1"/>
              <a:t>og</a:t>
            </a:r>
            <a:r>
              <a:rPr lang="en-GB" sz="2100" dirty="0"/>
              <a:t>  Hidden Markov Models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744542" y="1644859"/>
            <a:ext cx="2464353" cy="106773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143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pic>
        <p:nvPicPr>
          <p:cNvPr id="1028" name="Picture 4" descr="Lucky Dice Royalty Free Photo">
            <a:extLst>
              <a:ext uri="{FF2B5EF4-FFF2-40B4-BE49-F238E27FC236}">
                <a16:creationId xmlns:a16="http://schemas.microsoft.com/office/drawing/2014/main" id="{C302538F-630A-27A8-A8FF-73CE25C0A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609" y="1446576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149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3B0496-2BE2-DE41-B362-F52FF3A9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Lynkurs i sannsynlighetsteori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7B4073-68A3-914B-A449-BBFFAC652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Hvorfor bruker vi sannsynligheter? </a:t>
            </a:r>
          </a:p>
          <a:p>
            <a:r>
              <a:rPr lang="nb-NO" dirty="0"/>
              <a:t>Fordi de gjør det mulig å </a:t>
            </a:r>
            <a:r>
              <a:rPr lang="nb-NO" b="1" dirty="0"/>
              <a:t>utrykke usikkerheter </a:t>
            </a:r>
            <a:r>
              <a:rPr lang="nb-NO" dirty="0"/>
              <a:t>og </a:t>
            </a:r>
            <a:r>
              <a:rPr lang="nb-NO" b="1" dirty="0"/>
              <a:t>resonnere</a:t>
            </a:r>
            <a:r>
              <a:rPr lang="nb-NO" dirty="0"/>
              <a:t> </a:t>
            </a:r>
            <a:r>
              <a:rPr lang="nb-NO" b="1" dirty="0"/>
              <a:t>seg fram</a:t>
            </a:r>
            <a:r>
              <a:rPr lang="nb-NO" dirty="0"/>
              <a:t> basert på usikker kunnskap</a:t>
            </a:r>
          </a:p>
          <a:p>
            <a:r>
              <a:rPr lang="nb-NO" dirty="0"/>
              <a:t>Og usikkerhet er overalt i språkteknologi (og AI generelt)!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D43FAD1-C293-9F40-81D1-C39808FB0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3189C38-051F-5541-AB52-C8F66ABEF0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83" b="4918"/>
          <a:stretch/>
        </p:blipFill>
        <p:spPr>
          <a:xfrm>
            <a:off x="1227876" y="2707957"/>
            <a:ext cx="6688249" cy="226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61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7E16F-9214-FE47-ACF9-7528805D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Sannsynligheter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602450-5BAB-4F49-B268-B957859D64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143000"/>
                <a:ext cx="7814568" cy="3086100"/>
              </a:xfrm>
            </p:spPr>
            <p:txBody>
              <a:bodyPr/>
              <a:lstStyle/>
              <a:p>
                <a:r>
                  <a:rPr lang="nb-NO" sz="2000" dirty="0"/>
                  <a:t>En </a:t>
                </a:r>
                <a:r>
                  <a:rPr lang="nb-NO" sz="2000" i="1" dirty="0"/>
                  <a:t>sannsynlighetsmassefunksjon P</a:t>
                </a:r>
                <a:r>
                  <a:rPr lang="nb-NO" sz="2000" dirty="0"/>
                  <a:t> (</a:t>
                </a:r>
                <a:r>
                  <a:rPr lang="nb-NO" sz="2000" dirty="0" err="1"/>
                  <a:t>probability</a:t>
                </a:r>
                <a:r>
                  <a:rPr lang="nb-NO" sz="2000" dirty="0"/>
                  <a:t> </a:t>
                </a:r>
                <a:r>
                  <a:rPr lang="nb-NO" sz="2000" dirty="0" err="1"/>
                  <a:t>mass</a:t>
                </a:r>
                <a:r>
                  <a:rPr lang="nb-NO" sz="2000" dirty="0"/>
                  <a:t> </a:t>
                </a:r>
                <a:r>
                  <a:rPr lang="nb-NO" sz="2000" dirty="0" err="1"/>
                  <a:t>function</a:t>
                </a:r>
                <a:r>
                  <a:rPr lang="nb-NO" sz="2000" dirty="0"/>
                  <a:t>, eller PMF) gir oss sannsynligheten knyttet til en bestemt verdi eller hendelse:</a:t>
                </a:r>
              </a:p>
              <a:p>
                <a:pPr lvl="1"/>
                <a:r>
                  <a:rPr lang="nb-NO" sz="2000" dirty="0"/>
                  <a:t>P(terning=4) = 1/6</a:t>
                </a:r>
              </a:p>
              <a:p>
                <a:pPr lvl="1"/>
                <a:r>
                  <a:rPr lang="nb-NO" sz="2000" dirty="0"/>
                  <a:t>P(ord="kvantemekanikk") = 1.2E-12</a:t>
                </a:r>
              </a:p>
              <a:p>
                <a:r>
                  <a:rPr lang="nb-NO" sz="2000" dirty="0"/>
                  <a:t>Aksiomer: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    ∀ 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mulige</m:t>
                    </m:r>
                    <m:r>
                      <a:rPr 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verdier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2000" b="0" dirty="0"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∈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r>
                  <a:rPr lang="nb-NO" sz="2000" dirty="0"/>
                  <a:t>  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602450-5BAB-4F49-B268-B957859D64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143000"/>
                <a:ext cx="7814568" cy="3086100"/>
              </a:xfrm>
              <a:blipFill>
                <a:blip r:embed="rId3"/>
                <a:stretch>
                  <a:fillRect l="-1872" t="-988" b="-18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029B91-DBC4-3444-96BA-15FF58DB86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CE8A091-C37D-C541-9B59-83187C046A63}"/>
              </a:ext>
            </a:extLst>
          </p:cNvPr>
          <p:cNvSpPr txBox="1"/>
          <p:nvPr/>
        </p:nvSpPr>
        <p:spPr bwMode="white">
          <a:xfrm>
            <a:off x="611560" y="4252758"/>
            <a:ext cx="7814568" cy="62324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/>
              <a:t>OBS: veldig uformell innføring! En grundigere gjennomgang burde starte med </a:t>
            </a:r>
            <a:r>
              <a:rPr lang="nb-NO" sz="1800" i="1" dirty="0"/>
              <a:t>utfallsrom</a:t>
            </a:r>
            <a:r>
              <a:rPr lang="nb-NO" sz="1800" dirty="0"/>
              <a:t> og hvordan </a:t>
            </a:r>
            <a:r>
              <a:rPr lang="nb-NO" sz="1800" i="1" dirty="0"/>
              <a:t>tilfeldige variabler </a:t>
            </a:r>
            <a:r>
              <a:rPr lang="nb-NO" sz="1800" dirty="0"/>
              <a:t>kan defineres basert på disse</a:t>
            </a:r>
          </a:p>
        </p:txBody>
      </p:sp>
    </p:spTree>
    <p:extLst>
      <p:ext uri="{BB962C8B-B14F-4D97-AF65-F5344CB8AC3E}">
        <p14:creationId xmlns:p14="http://schemas.microsoft.com/office/powerpoint/2010/main" val="3727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121C9-1F9B-5049-B05C-93738FA3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Felles og betingede sannsynligheter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7EB64F4-4851-7C4F-9540-C80514E7F9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143000"/>
                <a:ext cx="8064896" cy="3805014"/>
              </a:xfrm>
            </p:spPr>
            <p:txBody>
              <a:bodyPr/>
              <a:lstStyle/>
              <a:p>
                <a:r>
                  <a:rPr lang="nb-NO" sz="2000" dirty="0"/>
                  <a:t>Vi må ofte jobbe med flere variabler samtidig, som for eksempel P(</a:t>
                </a:r>
                <a:r>
                  <a:rPr lang="nb-NO" sz="2000" i="1" dirty="0"/>
                  <a:t>ord</a:t>
                </a:r>
                <a:r>
                  <a:rPr lang="nb-NO" sz="2000" i="1" baseline="-25000" dirty="0"/>
                  <a:t>t-1</a:t>
                </a:r>
                <a:r>
                  <a:rPr lang="nb-NO" sz="2000" dirty="0"/>
                  <a:t>="en", </a:t>
                </a:r>
                <a:r>
                  <a:rPr lang="nb-NO" sz="2000" i="1" dirty="0" err="1"/>
                  <a:t>ord</a:t>
                </a:r>
                <a:r>
                  <a:rPr lang="nb-NO" sz="2000" i="1" baseline="-25000" dirty="0" err="1"/>
                  <a:t>t</a:t>
                </a:r>
                <a:r>
                  <a:rPr lang="nb-NO" sz="2000" dirty="0"/>
                  <a:t>="maler)</a:t>
                </a:r>
              </a:p>
              <a:p>
                <a:pPr lvl="1"/>
                <a:r>
                  <a:rPr lang="nb-NO" sz="2000" dirty="0"/>
                  <a:t>Det kalles en </a:t>
                </a:r>
                <a:r>
                  <a:rPr lang="nb-NO" sz="2000" b="1" dirty="0"/>
                  <a:t>felles sannsynlighet </a:t>
                </a:r>
                <a:r>
                  <a:rPr lang="nb-NO" sz="2000" dirty="0"/>
                  <a:t>(joint </a:t>
                </a:r>
                <a:r>
                  <a:rPr lang="nb-NO" sz="2000" dirty="0" err="1"/>
                  <a:t>probability</a:t>
                </a:r>
                <a:r>
                  <a:rPr lang="nb-NO" sz="2000" dirty="0"/>
                  <a:t>), og skrives P(</a:t>
                </a:r>
                <a:r>
                  <a:rPr lang="nb-NO" sz="2000" dirty="0" err="1"/>
                  <a:t>X</a:t>
                </a:r>
                <a:r>
                  <a:rPr lang="nb-NO" sz="2000" dirty="0"/>
                  <a:t>, Y)</a:t>
                </a:r>
              </a:p>
              <a:p>
                <a:pPr lvl="1"/>
                <a:r>
                  <a:rPr lang="nb-NO" sz="2000" dirty="0"/>
                  <a:t>Hvis de to hendelser er uavhengig, P(X,Y) = P(</a:t>
                </a:r>
                <a:r>
                  <a:rPr lang="nb-NO" sz="2000" dirty="0" err="1"/>
                  <a:t>X</a:t>
                </a:r>
                <a:r>
                  <a:rPr lang="nb-NO" sz="2000" dirty="0"/>
                  <a:t>) P(Y)</a:t>
                </a:r>
              </a:p>
              <a:p>
                <a:r>
                  <a:rPr lang="nb-NO" sz="2000" dirty="0"/>
                  <a:t>Et annet begrep er den </a:t>
                </a:r>
                <a:r>
                  <a:rPr lang="nb-NO" sz="2000" b="1" dirty="0"/>
                  <a:t>betingede sannsynligheten </a:t>
                </a:r>
                <a:r>
                  <a:rPr lang="nb-NO" sz="2000" dirty="0"/>
                  <a:t>P(</a:t>
                </a:r>
                <a:r>
                  <a:rPr lang="nb-NO" sz="2000" i="1" dirty="0" err="1"/>
                  <a:t>X</a:t>
                </a:r>
                <a:r>
                  <a:rPr lang="nb-NO" sz="2000" i="1" dirty="0"/>
                  <a:t> </a:t>
                </a:r>
                <a:r>
                  <a:rPr lang="nb-NO" sz="2000" dirty="0"/>
                  <a:t>| Y) for </a:t>
                </a:r>
                <a:r>
                  <a:rPr lang="nb-NO" sz="2000" dirty="0" err="1"/>
                  <a:t>X</a:t>
                </a:r>
                <a:r>
                  <a:rPr lang="nb-NO" sz="2000" dirty="0"/>
                  <a:t> </a:t>
                </a:r>
                <a:r>
                  <a:rPr lang="nb-NO" sz="2000" u="sng" dirty="0"/>
                  <a:t>gitt</a:t>
                </a:r>
                <a:r>
                  <a:rPr lang="nb-NO" sz="2000" dirty="0"/>
                  <a:t> en annen informasjon </a:t>
                </a:r>
                <a:r>
                  <a:rPr lang="nb-NO" sz="2000" i="1" dirty="0"/>
                  <a:t>Y</a:t>
                </a:r>
                <a:r>
                  <a:rPr lang="nb-NO" sz="2000" dirty="0"/>
                  <a:t> ("evidensen")</a:t>
                </a:r>
              </a:p>
              <a:p>
                <a:r>
                  <a:rPr lang="nb-NO" sz="2000" dirty="0"/>
                  <a:t>Felles og betingede sannsynligheter er tett koblet: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000" dirty="0"/>
                  <a:t>, eller omvendt: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nb-NO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7EB64F4-4851-7C4F-9540-C80514E7F9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143000"/>
                <a:ext cx="8064896" cy="3805014"/>
              </a:xfrm>
              <a:blipFill>
                <a:blip r:embed="rId2"/>
                <a:stretch>
                  <a:fillRect l="-1814" t="-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BF21A97-5CB7-2740-9F03-85444FADB9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083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E88268-208A-A44D-A23B-707A984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Bayes</a:t>
            </a:r>
            <a:r>
              <a:rPr lang="nb-NO" dirty="0"/>
              <a:t>' setningen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D086BC7-DACC-4A41-9254-30BB15F4A7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31640" y="1143000"/>
                <a:ext cx="6669360" cy="75604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/>
                  <a:t>Et sentralt begrep i sannsynlighetsteori og statistikk er </a:t>
                </a:r>
                <a:r>
                  <a:rPr lang="nb-NO" dirty="0" err="1"/>
                  <a:t>Bayes</a:t>
                </a:r>
                <a:r>
                  <a:rPr lang="nb-NO" dirty="0"/>
                  <a:t>' setning, som gjør det mulig å "snu" en betinget sannsynlighet: </a:t>
                </a:r>
              </a:p>
              <a:p>
                <a:endParaRPr lang="nb-NO" dirty="0"/>
              </a:p>
              <a:p>
                <a:pPr marL="35599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1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nb-NO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21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100" i="1">
                          <a:latin typeface="Cambria Math" panose="02040503050406030204" pitchFamily="18" charset="0"/>
                        </a:rPr>
                        <m:t>) =  </m:t>
                      </m:r>
                      <m:f>
                        <m:fPr>
                          <m:ctrlPr>
                            <a:rPr lang="nb-NO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1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2100" i="1"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nb-NO" sz="21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1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1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21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D086BC7-DACC-4A41-9254-30BB15F4A7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1640" y="1143000"/>
                <a:ext cx="6669360" cy="756048"/>
              </a:xfrm>
              <a:blipFill>
                <a:blip r:embed="rId2"/>
                <a:stretch>
                  <a:fillRect l="-2100" t="-4032" b="-12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C8BBF3-310A-7745-B614-E16B70DAB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27003A7-0892-D74D-A2B7-8EACFF0C5D23}"/>
              </a:ext>
            </a:extLst>
          </p:cNvPr>
          <p:cNvGrpSpPr/>
          <p:nvPr/>
        </p:nvGrpSpPr>
        <p:grpSpPr>
          <a:xfrm>
            <a:off x="5328085" y="2139702"/>
            <a:ext cx="2484278" cy="1684407"/>
            <a:chOff x="5580112" y="2852936"/>
            <a:chExt cx="3312370" cy="2245875"/>
          </a:xfrm>
        </p:grpSpPr>
        <p:sp>
          <p:nvSpPr>
            <p:cNvPr id="5" name="Avrundet rektangel 4">
              <a:extLst>
                <a:ext uri="{FF2B5EF4-FFF2-40B4-BE49-F238E27FC236}">
                  <a16:creationId xmlns:a16="http://schemas.microsoft.com/office/drawing/2014/main" id="{D8DE7C22-AEED-CF43-B90B-20A294C48D41}"/>
                </a:ext>
              </a:extLst>
            </p:cNvPr>
            <p:cNvSpPr/>
            <p:nvPr/>
          </p:nvSpPr>
          <p:spPr bwMode="auto">
            <a:xfrm>
              <a:off x="5580112" y="2852936"/>
              <a:ext cx="864096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EF8E5F-7039-0943-8200-E686DDA2AFD4}"/>
                </a:ext>
              </a:extLst>
            </p:cNvPr>
            <p:cNvSpPr txBox="1"/>
            <p:nvPr/>
          </p:nvSpPr>
          <p:spPr bwMode="white">
            <a:xfrm>
              <a:off x="6804251" y="3005931"/>
              <a:ext cx="2088231" cy="20928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950" b="1" dirty="0"/>
                <a:t>Prior</a:t>
              </a:r>
              <a:r>
                <a:rPr lang="nb-NO" sz="1950" dirty="0"/>
                <a:t>: hvor sannsynlig er </a:t>
              </a:r>
              <a:r>
                <a:rPr lang="nb-NO" sz="1950" dirty="0" err="1"/>
                <a:t>X</a:t>
              </a:r>
              <a:r>
                <a:rPr lang="nb-NO" sz="1950" dirty="0"/>
                <a:t> (før vi tar hensyn til evidensen)?</a:t>
              </a:r>
            </a:p>
          </p:txBody>
        </p:sp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42CCD387-0788-B446-B0C7-512D7BA18E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86975" y="3007985"/>
              <a:ext cx="317275" cy="3293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83C38B9D-5D9B-B143-BF46-A8A3020F5269}"/>
              </a:ext>
            </a:extLst>
          </p:cNvPr>
          <p:cNvGrpSpPr/>
          <p:nvPr/>
        </p:nvGrpSpPr>
        <p:grpSpPr>
          <a:xfrm>
            <a:off x="4735235" y="2548590"/>
            <a:ext cx="2938232" cy="1936063"/>
            <a:chOff x="4789647" y="3398120"/>
            <a:chExt cx="3917642" cy="2581417"/>
          </a:xfrm>
        </p:grpSpPr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F89EBA0F-3A59-4F4B-8CCA-84BF10F26F86}"/>
                </a:ext>
              </a:extLst>
            </p:cNvPr>
            <p:cNvSpPr/>
            <p:nvPr/>
          </p:nvSpPr>
          <p:spPr bwMode="auto">
            <a:xfrm>
              <a:off x="4789647" y="3398120"/>
              <a:ext cx="1054090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66B21667-15F0-D249-8387-42D46F098B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6096" y="3943304"/>
              <a:ext cx="846904" cy="1596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DADEE52-C3B2-504F-A23C-6E289E690DDA}"/>
                </a:ext>
              </a:extLst>
            </p:cNvPr>
            <p:cNvSpPr txBox="1"/>
            <p:nvPr/>
          </p:nvSpPr>
          <p:spPr bwMode="white">
            <a:xfrm>
              <a:off x="5843737" y="5487094"/>
              <a:ext cx="2863552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950" b="1" dirty="0"/>
                <a:t>Normalisering</a:t>
              </a:r>
              <a:endParaRPr lang="nb-NO" sz="1950" dirty="0"/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FB69289C-DB58-FB4E-9273-2EEB5CE6883F}"/>
              </a:ext>
            </a:extLst>
          </p:cNvPr>
          <p:cNvGrpSpPr/>
          <p:nvPr/>
        </p:nvGrpSpPr>
        <p:grpSpPr>
          <a:xfrm>
            <a:off x="1352832" y="2139702"/>
            <a:ext cx="3977503" cy="2372601"/>
            <a:chOff x="279775" y="2852936"/>
            <a:chExt cx="5303337" cy="3163468"/>
          </a:xfrm>
        </p:grpSpPr>
        <p:sp>
          <p:nvSpPr>
            <p:cNvPr id="6" name="Avrundet rektangel 5">
              <a:extLst>
                <a:ext uri="{FF2B5EF4-FFF2-40B4-BE49-F238E27FC236}">
                  <a16:creationId xmlns:a16="http://schemas.microsoft.com/office/drawing/2014/main" id="{1F39C84F-6231-174F-8C95-7DAC8E083963}"/>
                </a:ext>
              </a:extLst>
            </p:cNvPr>
            <p:cNvSpPr/>
            <p:nvPr/>
          </p:nvSpPr>
          <p:spPr bwMode="auto">
            <a:xfrm>
              <a:off x="4139952" y="2852936"/>
              <a:ext cx="1296144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2E004E3-3F0C-0346-9B27-AEE10BE7B4D8}"/>
                </a:ext>
              </a:extLst>
            </p:cNvPr>
            <p:cNvSpPr/>
            <p:nvPr/>
          </p:nvSpPr>
          <p:spPr>
            <a:xfrm>
              <a:off x="279775" y="5093075"/>
              <a:ext cx="5303337" cy="923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sz="1950" b="1" dirty="0" err="1"/>
                <a:t>Likelihood</a:t>
              </a:r>
              <a:r>
                <a:rPr lang="nb-NO" sz="1950" dirty="0"/>
                <a:t>: hvor sannsynlig er det å observere Y hvis </a:t>
              </a:r>
              <a:r>
                <a:rPr lang="nb-NO" sz="1950" dirty="0" err="1"/>
                <a:t>X</a:t>
              </a:r>
              <a:r>
                <a:rPr lang="nb-NO" sz="1950" dirty="0"/>
                <a:t> er sant?</a:t>
              </a:r>
            </a:p>
          </p:txBody>
        </p:sp>
        <p:cxnSp>
          <p:nvCxnSpPr>
            <p:cNvPr id="21" name="Rett pil 20">
              <a:extLst>
                <a:ext uri="{FF2B5EF4-FFF2-40B4-BE49-F238E27FC236}">
                  <a16:creationId xmlns:a16="http://schemas.microsoft.com/office/drawing/2014/main" id="{7319C3FC-90E4-8840-9DDA-C78954A5C21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39140" y="3294696"/>
              <a:ext cx="812456" cy="179837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DCA3148F-1EA8-4A44-940C-2CAE036DECDB}"/>
              </a:ext>
            </a:extLst>
          </p:cNvPr>
          <p:cNvGrpSpPr/>
          <p:nvPr/>
        </p:nvGrpSpPr>
        <p:grpSpPr>
          <a:xfrm>
            <a:off x="1251796" y="2301721"/>
            <a:ext cx="2564121" cy="1378384"/>
            <a:chOff x="145061" y="3068960"/>
            <a:chExt cx="3418828" cy="1837846"/>
          </a:xfrm>
        </p:grpSpPr>
        <p:sp>
          <p:nvSpPr>
            <p:cNvPr id="8" name="Avrundet rektangel 7">
              <a:extLst>
                <a:ext uri="{FF2B5EF4-FFF2-40B4-BE49-F238E27FC236}">
                  <a16:creationId xmlns:a16="http://schemas.microsoft.com/office/drawing/2014/main" id="{F5CFF0E6-E1D9-9A43-9C7F-B24F65C7B55B}"/>
                </a:ext>
              </a:extLst>
            </p:cNvPr>
            <p:cNvSpPr/>
            <p:nvPr/>
          </p:nvSpPr>
          <p:spPr bwMode="auto">
            <a:xfrm>
              <a:off x="2166325" y="3068960"/>
              <a:ext cx="1397564" cy="5368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 dirty="0"/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A5B269B9-3748-FF4C-AD90-4EA1864F883D}"/>
                </a:ext>
              </a:extLst>
            </p:cNvPr>
            <p:cNvSpPr txBox="1"/>
            <p:nvPr/>
          </p:nvSpPr>
          <p:spPr bwMode="white">
            <a:xfrm>
              <a:off x="145061" y="3614144"/>
              <a:ext cx="2863552" cy="1292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950" b="1" dirty="0" err="1"/>
                <a:t>Posterior</a:t>
              </a:r>
              <a:r>
                <a:rPr lang="nb-NO" sz="1950" dirty="0"/>
                <a:t>: hvor sannsynlig er </a:t>
              </a:r>
              <a:r>
                <a:rPr lang="nb-NO" sz="1950" dirty="0" err="1"/>
                <a:t>X</a:t>
              </a:r>
              <a:r>
                <a:rPr lang="nb-NO" sz="1950" dirty="0"/>
                <a:t> gitt evidensen Y?</a:t>
              </a:r>
            </a:p>
          </p:txBody>
        </p:sp>
        <p:cxnSp>
          <p:nvCxnSpPr>
            <p:cNvPr id="23" name="Rett pil 22">
              <a:extLst>
                <a:ext uri="{FF2B5EF4-FFF2-40B4-BE49-F238E27FC236}">
                  <a16:creationId xmlns:a16="http://schemas.microsoft.com/office/drawing/2014/main" id="{571A0D0C-2DD0-9247-9291-01BDB253928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72066" y="3284409"/>
              <a:ext cx="626876" cy="3974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0117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363D1-C89E-86F3-1189-E75FE151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id="{F7B59ED0-AAA2-20F3-B828-3DF61E1091D5}"/>
              </a:ext>
            </a:extLst>
          </p:cNvPr>
          <p:cNvSpPr/>
          <p:nvPr/>
        </p:nvSpPr>
        <p:spPr bwMode="auto">
          <a:xfrm>
            <a:off x="4579926" y="1395189"/>
            <a:ext cx="3086278" cy="3294366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A845C-8636-1EB0-DCC7-470E2FC1B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31" y="722852"/>
            <a:ext cx="6318702" cy="1977051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I dag skal vi snakke om 2 temaer: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33C4B-2966-250D-465A-9F36C61D14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8C162D-4D52-DF66-26D1-3E002EF273D7}"/>
              </a:ext>
            </a:extLst>
          </p:cNvPr>
          <p:cNvSpPr txBox="1"/>
          <p:nvPr/>
        </p:nvSpPr>
        <p:spPr bwMode="white">
          <a:xfrm>
            <a:off x="1331640" y="3579862"/>
            <a:ext cx="270030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b="1" dirty="0"/>
              <a:t>L</a:t>
            </a:r>
            <a:r>
              <a:rPr lang="en-GB" sz="2100" b="1" dirty="0" err="1"/>
              <a:t>ynkurs</a:t>
            </a:r>
            <a:r>
              <a:rPr lang="en-GB" sz="2100" b="1" dirty="0"/>
              <a:t> om </a:t>
            </a:r>
            <a:r>
              <a:rPr lang="en-GB" sz="2100" b="1" dirty="0" err="1"/>
              <a:t>sannsynlighetsteori</a:t>
            </a:r>
            <a:endParaRPr lang="en-GB" sz="2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1E9317-8824-F3A5-93FB-9B80FE2E9D78}"/>
              </a:ext>
            </a:extLst>
          </p:cNvPr>
          <p:cNvSpPr txBox="1"/>
          <p:nvPr/>
        </p:nvSpPr>
        <p:spPr bwMode="white">
          <a:xfrm>
            <a:off x="4726081" y="3111810"/>
            <a:ext cx="3086279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b="1" dirty="0" err="1"/>
              <a:t>Modellering</a:t>
            </a:r>
            <a:r>
              <a:rPr lang="en-GB" sz="2100" b="1" dirty="0"/>
              <a:t> </a:t>
            </a:r>
            <a:r>
              <a:rPr lang="en-GB" sz="2100" b="1" dirty="0" err="1"/>
              <a:t>av</a:t>
            </a:r>
            <a:r>
              <a:rPr lang="en-GB" sz="2100" b="1" dirty="0"/>
              <a:t> </a:t>
            </a:r>
            <a:r>
              <a:rPr lang="en-GB" sz="2100" b="1" dirty="0" err="1"/>
              <a:t>sekvenser</a:t>
            </a:r>
            <a:r>
              <a:rPr lang="en-GB" sz="2100" b="1" dirty="0"/>
              <a:t> </a:t>
            </a:r>
            <a:r>
              <a:rPr lang="en-GB" sz="2100" dirty="0"/>
              <a:t>(del 1): </a:t>
            </a:r>
            <a:r>
              <a:rPr lang="en-GB" sz="2100" dirty="0" err="1"/>
              <a:t>Markovkjeder</a:t>
            </a:r>
            <a:r>
              <a:rPr lang="en-GB" sz="2100" dirty="0"/>
              <a:t> </a:t>
            </a:r>
            <a:r>
              <a:rPr lang="en-GB" sz="2100" dirty="0" err="1"/>
              <a:t>og</a:t>
            </a:r>
            <a:r>
              <a:rPr lang="en-GB" sz="2100" dirty="0"/>
              <a:t>  Hidden Markov Models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25A52F-2978-34BB-66A3-A5195A5A2C26}"/>
              </a:ext>
            </a:extLst>
          </p:cNvPr>
          <p:cNvGrpSpPr/>
          <p:nvPr/>
        </p:nvGrpSpPr>
        <p:grpSpPr>
          <a:xfrm>
            <a:off x="4744542" y="1644859"/>
            <a:ext cx="2464353" cy="1067738"/>
            <a:chOff x="6516216" y="2132856"/>
            <a:chExt cx="1589414" cy="66437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54F199D-5222-B7E5-96D9-8B346A8DEC07}"/>
                </a:ext>
              </a:extLst>
            </p:cNvPr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B9F2EEE-546E-9A2D-BF3B-DE8A01958D44}"/>
                </a:ext>
              </a:extLst>
            </p:cNvPr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6BABFBA-74FD-D5A5-71BC-10075FA1856E}"/>
                </a:ext>
              </a:extLst>
            </p:cNvPr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2A17252-467C-03B2-6456-7736C0C30C4C}"/>
                </a:ext>
              </a:extLst>
            </p:cNvPr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7F46AAB-6506-C2EF-9D9B-E1F7BB1E4574}"/>
                </a:ext>
              </a:extLst>
            </p:cNvPr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34DD0D1-3942-FAC3-4533-5946A2B24BCD}"/>
                </a:ext>
              </a:extLst>
            </p:cNvPr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A9BF31-9FEB-3424-060B-3F4F00870E89}"/>
                </a:ext>
              </a:extLst>
            </p:cNvPr>
            <p:cNvSpPr txBox="1"/>
            <p:nvPr/>
          </p:nvSpPr>
          <p:spPr bwMode="white">
            <a:xfrm>
              <a:off x="7513105" y="2132856"/>
              <a:ext cx="439727" cy="143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B9345CF-67FE-F8EC-BABF-E73A81DD5861}"/>
                </a:ext>
              </a:extLst>
            </p:cNvPr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919D7C6-CAAB-75C4-90BA-1DCA92AA65FF}"/>
                </a:ext>
              </a:extLst>
            </p:cNvPr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3F99847-1F86-F8C5-65E6-A4E7C02D64AD}"/>
                </a:ext>
              </a:extLst>
            </p:cNvPr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E06764B-7029-60C0-B522-D4521B41BF1E}"/>
                </a:ext>
              </a:extLst>
            </p:cNvPr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784A4A6-EA6B-6146-4BB4-1288CE81D19C}"/>
                </a:ext>
              </a:extLst>
            </p:cNvPr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pic>
        <p:nvPicPr>
          <p:cNvPr id="1028" name="Picture 4" descr="Lucky Dice Royalty Free Photo">
            <a:extLst>
              <a:ext uri="{FF2B5EF4-FFF2-40B4-BE49-F238E27FC236}">
                <a16:creationId xmlns:a16="http://schemas.microsoft.com/office/drawing/2014/main" id="{16C4B4E9-0331-425D-2713-E8E6EE6A0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609" y="1446576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01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Modellering av sekvenser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337" y="1186027"/>
            <a:ext cx="7128792" cy="30861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En </a:t>
            </a:r>
            <a:r>
              <a:rPr lang="en-GB" sz="2000" dirty="0" err="1"/>
              <a:t>viktig</a:t>
            </a:r>
            <a:r>
              <a:rPr lang="en-GB" sz="2000" dirty="0"/>
              <a:t> </a:t>
            </a:r>
            <a:r>
              <a:rPr lang="en-GB" sz="2000" dirty="0" err="1"/>
              <a:t>oppgave</a:t>
            </a:r>
            <a:r>
              <a:rPr lang="en-GB" sz="2000" dirty="0"/>
              <a:t> i </a:t>
            </a:r>
            <a:r>
              <a:rPr lang="en-GB" sz="2000" dirty="0" err="1"/>
              <a:t>språkteknologi</a:t>
            </a:r>
            <a:r>
              <a:rPr lang="en-GB" sz="2000" dirty="0"/>
              <a:t> er </a:t>
            </a:r>
            <a:r>
              <a:rPr lang="en-GB" sz="2000" b="1" dirty="0" err="1"/>
              <a:t>sekvensmerking</a:t>
            </a:r>
            <a:r>
              <a:rPr lang="en-GB" sz="2000" dirty="0"/>
              <a:t>, </a:t>
            </a:r>
            <a:r>
              <a:rPr lang="en-GB" sz="2000" dirty="0" err="1"/>
              <a:t>hvor</a:t>
            </a:r>
            <a:r>
              <a:rPr lang="en-GB" sz="2000" dirty="0"/>
              <a:t> vi </a:t>
            </a:r>
            <a:r>
              <a:rPr lang="en-GB" sz="2000" dirty="0" err="1"/>
              <a:t>assosierer</a:t>
            </a:r>
            <a:r>
              <a:rPr lang="en-GB" sz="2000" dirty="0"/>
              <a:t> </a:t>
            </a:r>
            <a:r>
              <a:rPr lang="en-GB" sz="2000" dirty="0" err="1"/>
              <a:t>hvert</a:t>
            </a:r>
            <a:r>
              <a:rPr lang="en-GB" sz="2000" dirty="0"/>
              <a:t> element i en </a:t>
            </a:r>
            <a:r>
              <a:rPr lang="en-GB" sz="2000" dirty="0" err="1"/>
              <a:t>sekvens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en </a:t>
            </a:r>
            <a:r>
              <a:rPr lang="en-GB" sz="2000" i="1" dirty="0" err="1"/>
              <a:t>merkelapp</a:t>
            </a:r>
            <a:endParaRPr lang="en-GB" sz="2000" i="1" dirty="0"/>
          </a:p>
          <a:p>
            <a:pPr lvl="1"/>
            <a:r>
              <a:rPr lang="en-GB" sz="2000" dirty="0" err="1"/>
              <a:t>Merkingen</a:t>
            </a:r>
            <a:r>
              <a:rPr lang="en-GB" sz="2000" dirty="0"/>
              <a:t> </a:t>
            </a:r>
            <a:r>
              <a:rPr lang="en-GB" sz="2000" dirty="0" err="1"/>
              <a:t>må</a:t>
            </a:r>
            <a:r>
              <a:rPr lang="en-GB" sz="2000" dirty="0"/>
              <a:t> ta </a:t>
            </a:r>
            <a:r>
              <a:rPr lang="en-GB" sz="2000" dirty="0" err="1"/>
              <a:t>hensyn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“</a:t>
            </a:r>
            <a:r>
              <a:rPr lang="en-GB" sz="2000" dirty="0" err="1"/>
              <a:t>konteksten</a:t>
            </a:r>
            <a:r>
              <a:rPr lang="en-GB" sz="2000" dirty="0"/>
              <a:t>”                               (</a:t>
            </a:r>
            <a:r>
              <a:rPr lang="en-GB" sz="2000" dirty="0" err="1"/>
              <a:t>dvs</a:t>
            </a:r>
            <a:r>
              <a:rPr lang="en-GB" sz="2000" dirty="0"/>
              <a:t>. </a:t>
            </a:r>
            <a:r>
              <a:rPr lang="en-GB" sz="2000" dirty="0" err="1"/>
              <a:t>naboene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elementet</a:t>
            </a:r>
            <a:r>
              <a:rPr lang="en-GB" sz="2000" dirty="0"/>
              <a:t> i </a:t>
            </a:r>
            <a:r>
              <a:rPr lang="en-GB" sz="2000" dirty="0" err="1"/>
              <a:t>seksensen</a:t>
            </a:r>
            <a:r>
              <a:rPr lang="en-GB" sz="2000" dirty="0"/>
              <a:t>)</a:t>
            </a:r>
          </a:p>
          <a:p>
            <a:pPr lvl="1"/>
            <a:r>
              <a:rPr lang="en-GB" sz="2000" dirty="0" err="1"/>
              <a:t>Hva</a:t>
            </a:r>
            <a:r>
              <a:rPr lang="en-GB" sz="2000" dirty="0"/>
              <a:t> er den </a:t>
            </a:r>
            <a:r>
              <a:rPr lang="en-GB" sz="2000" dirty="0" err="1"/>
              <a:t>mest</a:t>
            </a:r>
            <a:r>
              <a:rPr lang="en-GB" sz="2000" dirty="0"/>
              <a:t> </a:t>
            </a:r>
            <a:r>
              <a:rPr lang="en-GB" sz="2000" i="1" dirty="0" err="1"/>
              <a:t>sansynnlige</a:t>
            </a:r>
            <a:r>
              <a:rPr lang="en-GB" sz="2000" i="1" dirty="0"/>
              <a:t> </a:t>
            </a:r>
            <a:r>
              <a:rPr lang="en-GB" sz="2000" i="1" dirty="0" err="1"/>
              <a:t>sekvensen</a:t>
            </a:r>
            <a:r>
              <a:rPr lang="en-GB" sz="2000" i="1" dirty="0"/>
              <a:t> </a:t>
            </a:r>
            <a:r>
              <a:rPr lang="en-GB" sz="2000" i="1" dirty="0" err="1"/>
              <a:t>av</a:t>
            </a:r>
            <a:r>
              <a:rPr lang="en-GB" sz="2000" i="1" dirty="0"/>
              <a:t> </a:t>
            </a:r>
            <a:r>
              <a:rPr lang="en-GB" sz="2000" i="1" dirty="0" err="1"/>
              <a:t>merkelapper</a:t>
            </a:r>
            <a:r>
              <a:rPr lang="en-GB" sz="2000" i="1" dirty="0"/>
              <a:t>?</a:t>
            </a:r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9</a:t>
            </a:fld>
            <a:endParaRPr lang="en-GB" noProof="0"/>
          </a:p>
        </p:txBody>
      </p:sp>
      <p:grpSp>
        <p:nvGrpSpPr>
          <p:cNvPr id="37" name="Group 36"/>
          <p:cNvGrpSpPr/>
          <p:nvPr/>
        </p:nvGrpSpPr>
        <p:grpSpPr>
          <a:xfrm>
            <a:off x="1442757" y="3125979"/>
            <a:ext cx="6099573" cy="1335980"/>
            <a:chOff x="157841" y="4251160"/>
            <a:chExt cx="8132764" cy="1781307"/>
          </a:xfrm>
        </p:grpSpPr>
        <p:sp>
          <p:nvSpPr>
            <p:cNvPr id="26" name="Rectangle 25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5122347" y="5466296"/>
              <a:ext cx="1969933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686562" y="5460564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207378" y="5435310"/>
              <a:ext cx="570604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6" name="TextBox 5"/>
            <p:cNvSpPr txBox="1"/>
            <p:nvPr/>
          </p:nvSpPr>
          <p:spPr bwMode="white">
            <a:xfrm>
              <a:off x="157841" y="5435311"/>
              <a:ext cx="15121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Kurset</a:t>
              </a:r>
              <a:endParaRPr lang="en-GB" sz="2100" dirty="0"/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2249350" y="5466296"/>
              <a:ext cx="51834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er</a:t>
              </a:r>
              <a:endParaRPr lang="en-GB" sz="2100" dirty="0"/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3721449" y="5466296"/>
              <a:ext cx="15121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utrolig</a:t>
              </a:r>
              <a:endParaRPr lang="en-GB" sz="2100" dirty="0"/>
            </a:p>
          </p:txBody>
        </p:sp>
        <p:sp>
          <p:nvSpPr>
            <p:cNvPr id="13" name="TextBox 12"/>
            <p:cNvSpPr txBox="1"/>
            <p:nvPr/>
          </p:nvSpPr>
          <p:spPr bwMode="white">
            <a:xfrm>
              <a:off x="5112060" y="5472028"/>
              <a:ext cx="22530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interessant</a:t>
              </a:r>
              <a:endParaRPr lang="en-GB" sz="2100" dirty="0"/>
            </a:p>
          </p:txBody>
        </p:sp>
        <p:sp>
          <p:nvSpPr>
            <p:cNvPr id="14" name="TextBox 13"/>
            <p:cNvSpPr txBox="1"/>
            <p:nvPr/>
          </p:nvSpPr>
          <p:spPr bwMode="white">
            <a:xfrm>
              <a:off x="7656474" y="5509247"/>
              <a:ext cx="6341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!</a:t>
              </a:r>
              <a:endParaRPr lang="en-GB" sz="2100" dirty="0"/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3867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Eksempel: Tagging av ordklasser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43000"/>
            <a:ext cx="7236804" cy="1482756"/>
          </a:xfrm>
        </p:spPr>
        <p:txBody>
          <a:bodyPr/>
          <a:lstStyle/>
          <a:p>
            <a:r>
              <a:rPr lang="en-GB" dirty="0" err="1"/>
              <a:t>Mål</a:t>
            </a:r>
            <a:r>
              <a:rPr lang="en-GB" dirty="0"/>
              <a:t>: </a:t>
            </a:r>
            <a:r>
              <a:rPr lang="en-GB" dirty="0" err="1"/>
              <a:t>finne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ordklassen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hvert</a:t>
            </a:r>
            <a:r>
              <a:rPr lang="en-GB" dirty="0"/>
              <a:t> </a:t>
            </a:r>
            <a:r>
              <a:rPr lang="en-GB" dirty="0" err="1"/>
              <a:t>ord</a:t>
            </a:r>
            <a:endParaRPr lang="en-GB" dirty="0"/>
          </a:p>
          <a:p>
            <a:r>
              <a:rPr lang="en-GB" dirty="0" err="1"/>
              <a:t>Ordklassen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hvert</a:t>
            </a:r>
            <a:r>
              <a:rPr lang="en-GB" dirty="0"/>
              <a:t> </a:t>
            </a:r>
            <a:r>
              <a:rPr lang="en-GB" dirty="0" err="1"/>
              <a:t>ord</a:t>
            </a:r>
            <a:r>
              <a:rPr lang="en-GB" dirty="0"/>
              <a:t> er </a:t>
            </a:r>
            <a:r>
              <a:rPr lang="en-GB" dirty="0" err="1"/>
              <a:t>avhengig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konteksten</a:t>
            </a:r>
            <a:r>
              <a:rPr lang="en-GB" dirty="0"/>
              <a:t>!</a:t>
            </a:r>
          </a:p>
          <a:p>
            <a:pPr lvl="1"/>
            <a:r>
              <a:rPr lang="en-GB" dirty="0"/>
              <a:t>“</a:t>
            </a:r>
            <a:r>
              <a:rPr lang="en-GB" dirty="0" err="1"/>
              <a:t>maler</a:t>
            </a:r>
            <a:r>
              <a:rPr lang="en-GB" dirty="0"/>
              <a:t>”: </a:t>
            </a:r>
            <a:r>
              <a:rPr lang="en-GB" dirty="0" err="1"/>
              <a:t>substantiv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verb, men </a:t>
            </a:r>
            <a:r>
              <a:rPr lang="en-GB" dirty="0" err="1"/>
              <a:t>hvis</a:t>
            </a:r>
            <a:r>
              <a:rPr lang="en-GB" dirty="0"/>
              <a:t> den </a:t>
            </a:r>
            <a:r>
              <a:rPr lang="en-GB" dirty="0" err="1"/>
              <a:t>forekommer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en </a:t>
            </a:r>
            <a:r>
              <a:rPr lang="en-GB" dirty="0" err="1"/>
              <a:t>determinativ</a:t>
            </a:r>
            <a:r>
              <a:rPr lang="en-GB" dirty="0"/>
              <a:t> er det </a:t>
            </a:r>
            <a:r>
              <a:rPr lang="en-GB" dirty="0" err="1"/>
              <a:t>trolig</a:t>
            </a:r>
            <a:r>
              <a:rPr lang="en-GB" dirty="0"/>
              <a:t> et </a:t>
            </a:r>
            <a:r>
              <a:rPr lang="en-GB" dirty="0" err="1"/>
              <a:t>substantiv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  <p:sp>
        <p:nvSpPr>
          <p:cNvPr id="5" name="Rectangle 4"/>
          <p:cNvSpPr/>
          <p:nvPr/>
        </p:nvSpPr>
        <p:spPr bwMode="auto">
          <a:xfrm>
            <a:off x="6803908" y="4104021"/>
            <a:ext cx="334001" cy="39241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6" name="Rectangle 5"/>
          <p:cNvSpPr/>
          <p:nvPr/>
        </p:nvSpPr>
        <p:spPr bwMode="auto">
          <a:xfrm>
            <a:off x="4984761" y="4099722"/>
            <a:ext cx="1477450" cy="39241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7" name="Rectangle 6"/>
          <p:cNvSpPr/>
          <p:nvPr/>
        </p:nvSpPr>
        <p:spPr bwMode="auto">
          <a:xfrm>
            <a:off x="3997863" y="4096250"/>
            <a:ext cx="688957" cy="39241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8" name="Rectangle 7"/>
          <p:cNvSpPr/>
          <p:nvPr/>
        </p:nvSpPr>
        <p:spPr bwMode="auto">
          <a:xfrm>
            <a:off x="2705726" y="4073010"/>
            <a:ext cx="666977" cy="39241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9" name="Rectangle 8"/>
          <p:cNvSpPr/>
          <p:nvPr/>
        </p:nvSpPr>
        <p:spPr bwMode="auto">
          <a:xfrm>
            <a:off x="1261381" y="4076483"/>
            <a:ext cx="934355" cy="39241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0" name="Oval 9"/>
          <p:cNvSpPr/>
          <p:nvPr/>
        </p:nvSpPr>
        <p:spPr bwMode="auto">
          <a:xfrm>
            <a:off x="1493658" y="3188370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1" name="TextBox 10"/>
          <p:cNvSpPr txBox="1"/>
          <p:nvPr/>
        </p:nvSpPr>
        <p:spPr bwMode="white">
          <a:xfrm>
            <a:off x="1385646" y="4076482"/>
            <a:ext cx="733102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Han</a:t>
            </a:r>
            <a:endParaRPr lang="en-GB" sz="2100" dirty="0"/>
          </a:p>
        </p:txBody>
      </p:sp>
      <p:sp>
        <p:nvSpPr>
          <p:cNvPr id="12" name="Oval 11"/>
          <p:cNvSpPr/>
          <p:nvPr/>
        </p:nvSpPr>
        <p:spPr bwMode="auto">
          <a:xfrm>
            <a:off x="2823489" y="3202484"/>
            <a:ext cx="378042" cy="4011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3" name="Oval 12"/>
          <p:cNvSpPr/>
          <p:nvPr/>
        </p:nvSpPr>
        <p:spPr bwMode="auto">
          <a:xfrm>
            <a:off x="4153320" y="3224913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4" name="Oval 13"/>
          <p:cNvSpPr/>
          <p:nvPr/>
        </p:nvSpPr>
        <p:spPr bwMode="auto">
          <a:xfrm>
            <a:off x="5483152" y="3241776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5" name="Oval 14"/>
          <p:cNvSpPr/>
          <p:nvPr/>
        </p:nvSpPr>
        <p:spPr bwMode="auto">
          <a:xfrm>
            <a:off x="6812984" y="3241776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6" name="TextBox 15"/>
          <p:cNvSpPr txBox="1"/>
          <p:nvPr/>
        </p:nvSpPr>
        <p:spPr bwMode="white">
          <a:xfrm>
            <a:off x="2737205" y="4096249"/>
            <a:ext cx="635498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fant</a:t>
            </a:r>
            <a:endParaRPr lang="en-GB" sz="2100" dirty="0"/>
          </a:p>
        </p:txBody>
      </p:sp>
      <p:sp>
        <p:nvSpPr>
          <p:cNvPr id="17" name="TextBox 16"/>
          <p:cNvSpPr txBox="1"/>
          <p:nvPr/>
        </p:nvSpPr>
        <p:spPr bwMode="white">
          <a:xfrm>
            <a:off x="4146946" y="4114725"/>
            <a:ext cx="504499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en</a:t>
            </a:r>
          </a:p>
        </p:txBody>
      </p:sp>
      <p:sp>
        <p:nvSpPr>
          <p:cNvPr id="18" name="TextBox 17"/>
          <p:cNvSpPr txBox="1"/>
          <p:nvPr/>
        </p:nvSpPr>
        <p:spPr bwMode="white">
          <a:xfrm>
            <a:off x="5269565" y="4104021"/>
            <a:ext cx="88415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maler</a:t>
            </a:r>
            <a:endParaRPr lang="en-GB" sz="2100" dirty="0"/>
          </a:p>
        </p:txBody>
      </p:sp>
      <p:sp>
        <p:nvSpPr>
          <p:cNvPr id="19" name="TextBox 18"/>
          <p:cNvSpPr txBox="1"/>
          <p:nvPr/>
        </p:nvSpPr>
        <p:spPr bwMode="white">
          <a:xfrm>
            <a:off x="6861301" y="4083918"/>
            <a:ext cx="194975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.</a:t>
            </a:r>
            <a:endParaRPr lang="en-GB" sz="2100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913825" y="3377391"/>
            <a:ext cx="8640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3263975" y="3387445"/>
            <a:ext cx="8640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4560119" y="3403080"/>
            <a:ext cx="8640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910269" y="3414508"/>
            <a:ext cx="8640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1682679" y="3619818"/>
            <a:ext cx="0" cy="4100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3012510" y="3620030"/>
            <a:ext cx="0" cy="4100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4342341" y="3625891"/>
            <a:ext cx="0" cy="4100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5672173" y="3666389"/>
            <a:ext cx="0" cy="4100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7002005" y="3666389"/>
            <a:ext cx="0" cy="4100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 bwMode="white">
          <a:xfrm>
            <a:off x="1204823" y="2711943"/>
            <a:ext cx="102611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PRON</a:t>
            </a:r>
            <a:endParaRPr lang="en-GB" sz="2100" dirty="0"/>
          </a:p>
        </p:txBody>
      </p:sp>
      <p:sp>
        <p:nvSpPr>
          <p:cNvPr id="30" name="TextBox 29"/>
          <p:cNvSpPr txBox="1"/>
          <p:nvPr/>
        </p:nvSpPr>
        <p:spPr bwMode="white">
          <a:xfrm>
            <a:off x="2573778" y="2720854"/>
            <a:ext cx="102611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VERB</a:t>
            </a:r>
            <a:endParaRPr lang="en-GB" sz="2100" dirty="0"/>
          </a:p>
        </p:txBody>
      </p:sp>
      <p:sp>
        <p:nvSpPr>
          <p:cNvPr id="31" name="TextBox 30"/>
          <p:cNvSpPr txBox="1"/>
          <p:nvPr/>
        </p:nvSpPr>
        <p:spPr bwMode="white">
          <a:xfrm>
            <a:off x="4031940" y="2748796"/>
            <a:ext cx="75608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DET</a:t>
            </a:r>
            <a:endParaRPr lang="en-GB" sz="2100" dirty="0"/>
          </a:p>
        </p:txBody>
      </p:sp>
      <p:sp>
        <p:nvSpPr>
          <p:cNvPr id="32" name="TextBox 31"/>
          <p:cNvSpPr txBox="1"/>
          <p:nvPr/>
        </p:nvSpPr>
        <p:spPr bwMode="white">
          <a:xfrm>
            <a:off x="5241392" y="2761872"/>
            <a:ext cx="102611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NOUN</a:t>
            </a:r>
            <a:endParaRPr lang="en-GB" sz="2100" dirty="0"/>
          </a:p>
        </p:txBody>
      </p:sp>
      <p:sp>
        <p:nvSpPr>
          <p:cNvPr id="33" name="TextBox 32"/>
          <p:cNvSpPr txBox="1"/>
          <p:nvPr/>
        </p:nvSpPr>
        <p:spPr bwMode="white">
          <a:xfrm>
            <a:off x="6499820" y="2753149"/>
            <a:ext cx="1173407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PUNCT</a:t>
            </a: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104173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96" y="398603"/>
            <a:ext cx="6480720" cy="756048"/>
          </a:xfrm>
        </p:spPr>
        <p:txBody>
          <a:bodyPr/>
          <a:lstStyle/>
          <a:p>
            <a:r>
              <a:rPr lang="en-GB"/>
              <a:t>Eksempel: Gjenkjenning av navngitte entiteter (</a:t>
            </a:r>
            <a:r>
              <a:rPr lang="en-GB" i="1"/>
              <a:t>named entity recognition</a:t>
            </a:r>
            <a:r>
              <a:rPr lang="en-GB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834" y="1386241"/>
            <a:ext cx="7867277" cy="1723992"/>
          </a:xfrm>
        </p:spPr>
        <p:txBody>
          <a:bodyPr/>
          <a:lstStyle/>
          <a:p>
            <a:r>
              <a:rPr lang="en-GB" dirty="0" err="1"/>
              <a:t>Mål</a:t>
            </a:r>
            <a:r>
              <a:rPr lang="en-GB" dirty="0"/>
              <a:t>: </a:t>
            </a:r>
            <a:r>
              <a:rPr lang="en-GB" dirty="0" err="1"/>
              <a:t>ekstrahere</a:t>
            </a:r>
            <a:r>
              <a:rPr lang="en-GB" dirty="0"/>
              <a:t> </a:t>
            </a:r>
            <a:r>
              <a:rPr lang="en-GB" dirty="0" err="1"/>
              <a:t>enheter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personer</a:t>
            </a:r>
            <a:r>
              <a:rPr lang="en-GB" dirty="0"/>
              <a:t>, </a:t>
            </a:r>
            <a:r>
              <a:rPr lang="en-GB" dirty="0" err="1"/>
              <a:t>steder</a:t>
            </a:r>
            <a:r>
              <a:rPr lang="en-GB" dirty="0"/>
              <a:t>, </a:t>
            </a:r>
            <a:r>
              <a:rPr lang="en-GB" dirty="0" err="1"/>
              <a:t>organisasjoner</a:t>
            </a:r>
            <a:r>
              <a:rPr lang="en-GB" dirty="0"/>
              <a:t>, </a:t>
            </a:r>
            <a:r>
              <a:rPr lang="en-GB" dirty="0" err="1"/>
              <a:t>beløp</a:t>
            </a:r>
            <a:r>
              <a:rPr lang="en-GB" dirty="0"/>
              <a:t>, </a:t>
            </a:r>
            <a:r>
              <a:rPr lang="en-GB" dirty="0" err="1"/>
              <a:t>datoer</a:t>
            </a:r>
            <a:r>
              <a:rPr lang="en-GB" dirty="0"/>
              <a:t>, </a:t>
            </a:r>
            <a:r>
              <a:rPr lang="en-GB" dirty="0" err="1"/>
              <a:t>produkter</a:t>
            </a:r>
            <a:r>
              <a:rPr lang="en-GB" dirty="0"/>
              <a:t>, </a:t>
            </a:r>
            <a:r>
              <a:rPr lang="en-GB" dirty="0" err="1"/>
              <a:t>osv</a:t>
            </a:r>
            <a:r>
              <a:rPr lang="en-GB" dirty="0"/>
              <a:t>.</a:t>
            </a:r>
          </a:p>
          <a:p>
            <a:r>
              <a:rPr lang="en-GB" b="1" dirty="0"/>
              <a:t>BIO</a:t>
            </a:r>
            <a:r>
              <a:rPr lang="en-GB" dirty="0"/>
              <a:t>-system: alle </a:t>
            </a:r>
            <a:r>
              <a:rPr lang="en-GB" dirty="0" err="1"/>
              <a:t>ordene</a:t>
            </a:r>
            <a:r>
              <a:rPr lang="en-GB" dirty="0"/>
              <a:t> er </a:t>
            </a:r>
            <a:r>
              <a:rPr lang="en-GB" dirty="0" err="1"/>
              <a:t>klassifisert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enten</a:t>
            </a:r>
            <a:r>
              <a:rPr lang="en-GB" dirty="0"/>
              <a:t> </a:t>
            </a:r>
            <a:r>
              <a:rPr lang="en-GB" b="1" dirty="0"/>
              <a:t>B</a:t>
            </a:r>
            <a:r>
              <a:rPr lang="en-GB" dirty="0"/>
              <a:t>(</a:t>
            </a:r>
            <a:r>
              <a:rPr lang="en-GB" dirty="0" err="1"/>
              <a:t>eginning</a:t>
            </a:r>
            <a:r>
              <a:rPr lang="en-GB" dirty="0"/>
              <a:t>)-</a:t>
            </a:r>
            <a:r>
              <a:rPr lang="en-GB" i="1" dirty="0"/>
              <a:t>X</a:t>
            </a:r>
            <a:r>
              <a:rPr lang="en-GB" dirty="0"/>
              <a:t>, </a:t>
            </a:r>
            <a:r>
              <a:rPr lang="en-GB" b="1" dirty="0"/>
              <a:t>I</a:t>
            </a:r>
            <a:r>
              <a:rPr lang="en-GB" dirty="0"/>
              <a:t>(</a:t>
            </a:r>
            <a:r>
              <a:rPr lang="en-GB" dirty="0" err="1"/>
              <a:t>nside</a:t>
            </a:r>
            <a:r>
              <a:rPr lang="en-GB" dirty="0"/>
              <a:t>)-</a:t>
            </a:r>
            <a:r>
              <a:rPr lang="en-GB" i="1" dirty="0"/>
              <a:t>X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b="1" dirty="0"/>
              <a:t>O</a:t>
            </a:r>
            <a:r>
              <a:rPr lang="en-GB" dirty="0"/>
              <a:t>(out),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i="1" dirty="0"/>
              <a:t>X</a:t>
            </a:r>
            <a:r>
              <a:rPr lang="en-GB" dirty="0"/>
              <a:t> er en </a:t>
            </a:r>
            <a:r>
              <a:rPr lang="en-GB" dirty="0" err="1"/>
              <a:t>merkelapp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PER(son), LOC(</a:t>
            </a:r>
            <a:r>
              <a:rPr lang="en-GB" dirty="0" err="1"/>
              <a:t>ation</a:t>
            </a:r>
            <a:r>
              <a:rPr lang="en-GB" dirty="0"/>
              <a:t>), ORG(</a:t>
            </a:r>
            <a:r>
              <a:rPr lang="en-GB" dirty="0" err="1"/>
              <a:t>anisation</a:t>
            </a:r>
            <a:r>
              <a:rPr lang="en-GB" dirty="0"/>
              <a:t>), </a:t>
            </a:r>
            <a:r>
              <a:rPr lang="en-GB" dirty="0" err="1"/>
              <a:t>osv</a:t>
            </a:r>
            <a:r>
              <a:rPr lang="en-GB" dirty="0"/>
              <a:t>.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10" name="Oval 9"/>
          <p:cNvSpPr/>
          <p:nvPr/>
        </p:nvSpPr>
        <p:spPr bwMode="auto">
          <a:xfrm>
            <a:off x="1551699" y="3840051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grpSp>
        <p:nvGrpSpPr>
          <p:cNvPr id="35" name="Group 34"/>
          <p:cNvGrpSpPr/>
          <p:nvPr/>
        </p:nvGrpSpPr>
        <p:grpSpPr>
          <a:xfrm>
            <a:off x="1308464" y="4518467"/>
            <a:ext cx="934355" cy="392415"/>
            <a:chOff x="157841" y="5435310"/>
            <a:chExt cx="1245807" cy="523220"/>
          </a:xfrm>
        </p:grpSpPr>
        <p:sp>
          <p:nvSpPr>
            <p:cNvPr id="9" name="Rectangle 8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157841" y="5435310"/>
              <a:ext cx="117958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Pierre</a:t>
              </a:r>
              <a:endParaRPr lang="en-GB" sz="2100" dirty="0"/>
            </a:p>
          </p:txBody>
        </p:sp>
      </p:grpSp>
      <p:sp>
        <p:nvSpPr>
          <p:cNvPr id="12" name="Oval 11"/>
          <p:cNvSpPr/>
          <p:nvPr/>
        </p:nvSpPr>
        <p:spPr bwMode="auto">
          <a:xfrm>
            <a:off x="2793837" y="3854165"/>
            <a:ext cx="378042" cy="4011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grpSp>
        <p:nvGrpSpPr>
          <p:cNvPr id="33" name="Group 32"/>
          <p:cNvGrpSpPr/>
          <p:nvPr/>
        </p:nvGrpSpPr>
        <p:grpSpPr>
          <a:xfrm>
            <a:off x="2583711" y="4506493"/>
            <a:ext cx="789020" cy="416036"/>
            <a:chOff x="1626259" y="5419346"/>
            <a:chExt cx="1052026" cy="554714"/>
          </a:xfrm>
        </p:grpSpPr>
        <p:sp>
          <p:nvSpPr>
            <p:cNvPr id="8" name="Rectangle 7"/>
            <p:cNvSpPr/>
            <p:nvPr/>
          </p:nvSpPr>
          <p:spPr bwMode="auto">
            <a:xfrm>
              <a:off x="1626259" y="5450840"/>
              <a:ext cx="1052026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6" name="TextBox 15"/>
            <p:cNvSpPr txBox="1"/>
            <p:nvPr/>
          </p:nvSpPr>
          <p:spPr bwMode="white">
            <a:xfrm>
              <a:off x="1626259" y="5419346"/>
              <a:ext cx="1052026" cy="523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Lison</a:t>
              </a:r>
              <a:endParaRPr lang="en-GB" sz="21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59003" y="4546003"/>
            <a:ext cx="522398" cy="420632"/>
            <a:chOff x="7547877" y="5472028"/>
            <a:chExt cx="696531" cy="560843"/>
          </a:xfrm>
        </p:grpSpPr>
        <p:sp>
          <p:nvSpPr>
            <p:cNvPr id="5" name="Rectangle 4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9" name="TextBox 18"/>
            <p:cNvSpPr txBox="1"/>
            <p:nvPr/>
          </p:nvSpPr>
          <p:spPr bwMode="white">
            <a:xfrm>
              <a:off x="7610277" y="5509651"/>
              <a:ext cx="6341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.</a:t>
              </a:r>
              <a:endParaRPr lang="en-GB" sz="2100" dirty="0"/>
            </a:p>
          </p:txBody>
        </p:sp>
      </p:grpSp>
      <p:cxnSp>
        <p:nvCxnSpPr>
          <p:cNvPr id="20" name="Straight Arrow Connector 19"/>
          <p:cNvCxnSpPr/>
          <p:nvPr/>
        </p:nvCxnSpPr>
        <p:spPr bwMode="auto">
          <a:xfrm>
            <a:off x="1971865" y="4029072"/>
            <a:ext cx="7679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1729762" y="4266849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Group 33"/>
          <p:cNvGrpSpPr/>
          <p:nvPr/>
        </p:nvGrpSpPr>
        <p:grpSpPr>
          <a:xfrm>
            <a:off x="3713623" y="4519102"/>
            <a:ext cx="546677" cy="415019"/>
            <a:chOff x="2875060" y="5436158"/>
            <a:chExt cx="728902" cy="553358"/>
          </a:xfrm>
        </p:grpSpPr>
        <p:sp>
          <p:nvSpPr>
            <p:cNvPr id="7" name="Rectangle 6"/>
            <p:cNvSpPr/>
            <p:nvPr/>
          </p:nvSpPr>
          <p:spPr bwMode="auto">
            <a:xfrm>
              <a:off x="2875060" y="5466296"/>
              <a:ext cx="728902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30" name="TextBox 29"/>
            <p:cNvSpPr txBox="1"/>
            <p:nvPr/>
          </p:nvSpPr>
          <p:spPr bwMode="white">
            <a:xfrm>
              <a:off x="2986819" y="5436158"/>
              <a:ext cx="502872" cy="523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er</a:t>
              </a:r>
              <a:endParaRPr lang="en-GB" sz="21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601192" y="4532284"/>
            <a:ext cx="596511" cy="401259"/>
            <a:chOff x="3848661" y="5453733"/>
            <a:chExt cx="795348" cy="535012"/>
          </a:xfrm>
        </p:grpSpPr>
        <p:sp>
          <p:nvSpPr>
            <p:cNvPr id="6" name="Rectangle 5"/>
            <p:cNvSpPr/>
            <p:nvPr/>
          </p:nvSpPr>
          <p:spPr bwMode="auto">
            <a:xfrm>
              <a:off x="3848661" y="5465525"/>
              <a:ext cx="795348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31" name="TextBox 30"/>
            <p:cNvSpPr txBox="1"/>
            <p:nvPr/>
          </p:nvSpPr>
          <p:spPr bwMode="white">
            <a:xfrm>
              <a:off x="3931360" y="5453733"/>
              <a:ext cx="63146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fra</a:t>
              </a:r>
              <a:endParaRPr lang="en-GB" sz="21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538595" y="4530114"/>
            <a:ext cx="971502" cy="408306"/>
            <a:chOff x="4932848" y="5450840"/>
            <a:chExt cx="1295336" cy="544408"/>
          </a:xfrm>
        </p:grpSpPr>
        <p:sp>
          <p:nvSpPr>
            <p:cNvPr id="29" name="Rectangle 28"/>
            <p:cNvSpPr/>
            <p:nvPr/>
          </p:nvSpPr>
          <p:spPr bwMode="auto">
            <a:xfrm>
              <a:off x="4932848" y="5472028"/>
              <a:ext cx="129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32" name="TextBox 31"/>
            <p:cNvSpPr txBox="1"/>
            <p:nvPr/>
          </p:nvSpPr>
          <p:spPr bwMode="white">
            <a:xfrm>
              <a:off x="5002981" y="5450840"/>
              <a:ext cx="122520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100"/>
                <a:t>Belgia</a:t>
              </a:r>
              <a:endParaRPr lang="en-GB" sz="2100" dirty="0"/>
            </a:p>
          </p:txBody>
        </p:sp>
      </p:grpSp>
      <p:sp>
        <p:nvSpPr>
          <p:cNvPr id="40" name="Oval 39"/>
          <p:cNvSpPr/>
          <p:nvPr/>
        </p:nvSpPr>
        <p:spPr bwMode="auto">
          <a:xfrm>
            <a:off x="3807339" y="3854165"/>
            <a:ext cx="378042" cy="4011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cxnSp>
        <p:nvCxnSpPr>
          <p:cNvPr id="41" name="Straight Arrow Connector 40"/>
          <p:cNvCxnSpPr>
            <a:endCxn id="40" idx="2"/>
          </p:cNvCxnSpPr>
          <p:nvPr/>
        </p:nvCxnSpPr>
        <p:spPr bwMode="auto">
          <a:xfrm>
            <a:off x="3228394" y="4050822"/>
            <a:ext cx="578945" cy="39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Oval 47"/>
          <p:cNvSpPr/>
          <p:nvPr/>
        </p:nvSpPr>
        <p:spPr bwMode="auto">
          <a:xfrm>
            <a:off x="4696226" y="3850540"/>
            <a:ext cx="378042" cy="4011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227430" y="4046882"/>
            <a:ext cx="446744" cy="39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5820478" y="3867831"/>
            <a:ext cx="378042" cy="4011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5116095" y="4052791"/>
            <a:ext cx="648072" cy="19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Oval 59"/>
          <p:cNvSpPr/>
          <p:nvPr/>
        </p:nvSpPr>
        <p:spPr bwMode="auto">
          <a:xfrm>
            <a:off x="6951866" y="3857013"/>
            <a:ext cx="378042" cy="40119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cxnSp>
        <p:nvCxnSpPr>
          <p:cNvPr id="62" name="Straight Arrow Connector 61"/>
          <p:cNvCxnSpPr/>
          <p:nvPr/>
        </p:nvCxnSpPr>
        <p:spPr bwMode="auto">
          <a:xfrm flipV="1">
            <a:off x="6247483" y="4041973"/>
            <a:ext cx="648072" cy="19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TextBox 62"/>
          <p:cNvSpPr txBox="1"/>
          <p:nvPr/>
        </p:nvSpPr>
        <p:spPr bwMode="white">
          <a:xfrm>
            <a:off x="1288592" y="3469152"/>
            <a:ext cx="102611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B-PER</a:t>
            </a:r>
            <a:endParaRPr lang="en-GB" sz="2100" dirty="0"/>
          </a:p>
        </p:txBody>
      </p:sp>
      <p:sp>
        <p:nvSpPr>
          <p:cNvPr id="64" name="TextBox 63"/>
          <p:cNvSpPr txBox="1"/>
          <p:nvPr/>
        </p:nvSpPr>
        <p:spPr bwMode="white">
          <a:xfrm>
            <a:off x="2469801" y="3461230"/>
            <a:ext cx="102611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I-PER</a:t>
            </a:r>
            <a:endParaRPr lang="en-GB" sz="2100" dirty="0"/>
          </a:p>
        </p:txBody>
      </p:sp>
      <p:sp>
        <p:nvSpPr>
          <p:cNvPr id="66" name="TextBox 65"/>
          <p:cNvSpPr txBox="1"/>
          <p:nvPr/>
        </p:nvSpPr>
        <p:spPr bwMode="white">
          <a:xfrm>
            <a:off x="3806106" y="3466759"/>
            <a:ext cx="337882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O</a:t>
            </a:r>
            <a:endParaRPr lang="en-GB" sz="2100" dirty="0"/>
          </a:p>
        </p:txBody>
      </p:sp>
      <p:sp>
        <p:nvSpPr>
          <p:cNvPr id="68" name="TextBox 67"/>
          <p:cNvSpPr txBox="1"/>
          <p:nvPr/>
        </p:nvSpPr>
        <p:spPr bwMode="white">
          <a:xfrm>
            <a:off x="5545405" y="3463739"/>
            <a:ext cx="102611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B-LOC</a:t>
            </a:r>
            <a:endParaRPr lang="en-GB" sz="2100" dirty="0"/>
          </a:p>
        </p:txBody>
      </p:sp>
      <p:sp>
        <p:nvSpPr>
          <p:cNvPr id="69" name="TextBox 68"/>
          <p:cNvSpPr txBox="1"/>
          <p:nvPr/>
        </p:nvSpPr>
        <p:spPr bwMode="white">
          <a:xfrm>
            <a:off x="4722558" y="3466759"/>
            <a:ext cx="337882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O</a:t>
            </a:r>
            <a:endParaRPr lang="en-GB" sz="2100" dirty="0"/>
          </a:p>
        </p:txBody>
      </p:sp>
      <p:sp>
        <p:nvSpPr>
          <p:cNvPr id="70" name="TextBox 69"/>
          <p:cNvSpPr txBox="1"/>
          <p:nvPr/>
        </p:nvSpPr>
        <p:spPr bwMode="white">
          <a:xfrm>
            <a:off x="6988674" y="3467005"/>
            <a:ext cx="337882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O</a:t>
            </a:r>
            <a:endParaRPr lang="en-GB" sz="2100" dirty="0"/>
          </a:p>
        </p:txBody>
      </p:sp>
      <p:cxnSp>
        <p:nvCxnSpPr>
          <p:cNvPr id="73" name="Straight Connector 72"/>
          <p:cNvCxnSpPr/>
          <p:nvPr/>
        </p:nvCxnSpPr>
        <p:spPr bwMode="auto">
          <a:xfrm>
            <a:off x="2978221" y="4290629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3985402" y="4301447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/>
          <p:nvPr/>
        </p:nvCxnSpPr>
        <p:spPr bwMode="auto">
          <a:xfrm>
            <a:off x="4874288" y="4301447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Connector 75"/>
          <p:cNvCxnSpPr/>
          <p:nvPr/>
        </p:nvCxnSpPr>
        <p:spPr bwMode="auto">
          <a:xfrm>
            <a:off x="5998541" y="4290629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/>
          <p:nvPr/>
        </p:nvCxnSpPr>
        <p:spPr bwMode="auto">
          <a:xfrm>
            <a:off x="7117818" y="4290629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15683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0E40E1-0103-B842-91F2-5383E349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F4B464-87FB-9646-A392-C1FA4B8456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12</a:t>
            </a:fld>
            <a:endParaRPr lang="en-GB" noProof="0"/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D30596B9-B977-CE40-9714-C0902DB19112}"/>
              </a:ext>
            </a:extLst>
          </p:cNvPr>
          <p:cNvGrpSpPr/>
          <p:nvPr/>
        </p:nvGrpSpPr>
        <p:grpSpPr>
          <a:xfrm>
            <a:off x="1601670" y="1367134"/>
            <a:ext cx="5994666" cy="1361913"/>
            <a:chOff x="899592" y="1440358"/>
            <a:chExt cx="7992888" cy="1815883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E9688A24-1627-7B49-A692-668FEF00482D}"/>
                </a:ext>
              </a:extLst>
            </p:cNvPr>
            <p:cNvSpPr txBox="1"/>
            <p:nvPr/>
          </p:nvSpPr>
          <p:spPr bwMode="white">
            <a:xfrm>
              <a:off x="899592" y="1440358"/>
              <a:ext cx="7992888" cy="1384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100" dirty="0"/>
                <a:t>Bestak Equinor Petrobras sin tidligere direktør,</a:t>
              </a:r>
            </a:p>
            <a:p>
              <a:endParaRPr lang="nb-NO" sz="2100" dirty="0"/>
            </a:p>
            <a:p>
              <a:r>
                <a:rPr lang="nb-NO" sz="2100" dirty="0"/>
                <a:t>Paulo Roberto Costa i Rio de Janeiro i 2004?</a:t>
              </a:r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65D875C4-C2EC-0247-8EBF-C4DDB3B13EF2}"/>
                </a:ext>
              </a:extLst>
            </p:cNvPr>
            <p:cNvCxnSpPr/>
            <p:nvPr/>
          </p:nvCxnSpPr>
          <p:spPr bwMode="auto">
            <a:xfrm>
              <a:off x="2123728" y="1944414"/>
              <a:ext cx="129614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AFD9642A-684A-5D4A-BC5B-53B9F89EAE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1880" y="1944414"/>
              <a:ext cx="158417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E5AAED4C-4F28-914F-A91C-94517BE985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9592" y="2825353"/>
              <a:ext cx="345638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4FCBD478-8DDE-494A-9905-E2E8F0628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2825353"/>
              <a:ext cx="230425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3658FAF3-AE19-A64E-90D8-F3FAEA06DCD4}"/>
                </a:ext>
              </a:extLst>
            </p:cNvPr>
            <p:cNvSpPr txBox="1"/>
            <p:nvPr/>
          </p:nvSpPr>
          <p:spPr bwMode="white">
            <a:xfrm>
              <a:off x="2483768" y="1944414"/>
              <a:ext cx="7200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350" dirty="0">
                  <a:solidFill>
                    <a:srgbClr val="00B0F0"/>
                  </a:solidFill>
                </a:rPr>
                <a:t>ORG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A07DA8F-DF65-2C42-8DD2-19E4DEAB5925}"/>
                </a:ext>
              </a:extLst>
            </p:cNvPr>
            <p:cNvSpPr txBox="1"/>
            <p:nvPr/>
          </p:nvSpPr>
          <p:spPr bwMode="white">
            <a:xfrm>
              <a:off x="3865051" y="1944412"/>
              <a:ext cx="7200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350" dirty="0">
                  <a:solidFill>
                    <a:srgbClr val="00B0F0"/>
                  </a:solidFill>
                </a:rPr>
                <a:t>ORG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EAD5C66C-9BB1-CC48-9B13-ABA07D5B1575}"/>
                </a:ext>
              </a:extLst>
            </p:cNvPr>
            <p:cNvSpPr txBox="1"/>
            <p:nvPr/>
          </p:nvSpPr>
          <p:spPr bwMode="white">
            <a:xfrm>
              <a:off x="2267744" y="2886909"/>
              <a:ext cx="122413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350" dirty="0">
                  <a:solidFill>
                    <a:srgbClr val="C00000"/>
                  </a:solidFill>
                </a:rPr>
                <a:t>PERSON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F1E68FC-A182-FA44-B240-1F63203F8E96}"/>
                </a:ext>
              </a:extLst>
            </p:cNvPr>
            <p:cNvSpPr txBox="1"/>
            <p:nvPr/>
          </p:nvSpPr>
          <p:spPr bwMode="white">
            <a:xfrm>
              <a:off x="5498753" y="2825353"/>
              <a:ext cx="93610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350" dirty="0">
                  <a:solidFill>
                    <a:srgbClr val="00B050"/>
                  </a:solidFill>
                </a:rPr>
                <a:t>GPE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D85C790F-9FEF-2A47-AF43-6B53B5B9A7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55768" y="2826429"/>
              <a:ext cx="90060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B5F3216-9976-7B4F-8AD9-45DD8A3779EC}"/>
                </a:ext>
              </a:extLst>
            </p:cNvPr>
            <p:cNvSpPr txBox="1"/>
            <p:nvPr/>
          </p:nvSpPr>
          <p:spPr bwMode="white">
            <a:xfrm>
              <a:off x="7085323" y="2825353"/>
              <a:ext cx="93610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350" dirty="0">
                  <a:solidFill>
                    <a:srgbClr val="7030A0"/>
                  </a:solidFill>
                </a:rPr>
                <a:t>DATE</a:t>
              </a:r>
            </a:p>
          </p:txBody>
        </p:sp>
      </p:grpSp>
      <p:sp>
        <p:nvSpPr>
          <p:cNvPr id="25" name="Plassholder for innhold 24">
            <a:extLst>
              <a:ext uri="{FF2B5EF4-FFF2-40B4-BE49-F238E27FC236}">
                <a16:creationId xmlns:a16="http://schemas.microsoft.com/office/drawing/2014/main" id="{5B0DF1BE-5050-6243-A78A-0E058FA1C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2912626"/>
            <a:ext cx="6480720" cy="1603340"/>
          </a:xfrm>
        </p:spPr>
        <p:txBody>
          <a:bodyPr/>
          <a:lstStyle/>
          <a:p>
            <a:r>
              <a:rPr lang="nb-NO" b="1" dirty="0"/>
              <a:t>Spørsmål 1</a:t>
            </a:r>
            <a:r>
              <a:rPr lang="nb-NO" dirty="0"/>
              <a:t>: hva er sekvensen av BIO-labeller for denne markeringen av navngitte enheter?</a:t>
            </a:r>
          </a:p>
          <a:p>
            <a:r>
              <a:rPr lang="nb-NO" b="1" dirty="0"/>
              <a:t>Spørsmål 2</a:t>
            </a:r>
            <a:r>
              <a:rPr lang="nb-NO" dirty="0"/>
              <a:t>: hvorfor trenger man å ha BIO-prefikser, egentlig? Hva hadde skjedd om vi skulle bare markere ordene med merkelapp som ORG, PERSON, osv.?</a:t>
            </a:r>
          </a:p>
        </p:txBody>
      </p:sp>
    </p:spTree>
    <p:extLst>
      <p:ext uri="{BB962C8B-B14F-4D97-AF65-F5344CB8AC3E}">
        <p14:creationId xmlns:p14="http://schemas.microsoft.com/office/powerpoint/2010/main" val="38129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Eksempel: talegjenkjenning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998" y="1162830"/>
            <a:ext cx="6480720" cy="1482756"/>
          </a:xfrm>
        </p:spPr>
        <p:txBody>
          <a:bodyPr/>
          <a:lstStyle/>
          <a:p>
            <a:r>
              <a:rPr lang="en-GB" dirty="0" err="1"/>
              <a:t>Mål</a:t>
            </a:r>
            <a:r>
              <a:rPr lang="en-GB" dirty="0"/>
              <a:t>: </a:t>
            </a:r>
            <a:r>
              <a:rPr lang="en-GB" dirty="0" err="1"/>
              <a:t>gjennkjenne</a:t>
            </a:r>
            <a:r>
              <a:rPr lang="en-GB" dirty="0"/>
              <a:t> de </a:t>
            </a:r>
            <a:r>
              <a:rPr lang="en-GB" dirty="0" err="1"/>
              <a:t>fonetiske</a:t>
            </a:r>
            <a:r>
              <a:rPr lang="en-GB" dirty="0"/>
              <a:t> (under)</a:t>
            </a:r>
            <a:r>
              <a:rPr lang="en-GB" dirty="0" err="1"/>
              <a:t>enhetene</a:t>
            </a:r>
            <a:r>
              <a:rPr lang="en-GB" dirty="0"/>
              <a:t> </a:t>
            </a:r>
            <a:r>
              <a:rPr lang="en-GB" dirty="0" err="1"/>
              <a:t>gitt</a:t>
            </a:r>
            <a:r>
              <a:rPr lang="en-GB" dirty="0"/>
              <a:t> </a:t>
            </a:r>
            <a:r>
              <a:rPr lang="en-GB" dirty="0" err="1"/>
              <a:t>akustiske</a:t>
            </a:r>
            <a:r>
              <a:rPr lang="en-GB" dirty="0"/>
              <a:t> </a:t>
            </a:r>
            <a:r>
              <a:rPr lang="en-GB" dirty="0" err="1"/>
              <a:t>observasjoner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talesignalen</a:t>
            </a:r>
            <a:endParaRPr lang="en-GB" dirty="0"/>
          </a:p>
          <a:p>
            <a:r>
              <a:rPr lang="en-GB" dirty="0"/>
              <a:t>Lange </a:t>
            </a:r>
            <a:r>
              <a:rPr lang="en-GB" dirty="0" err="1"/>
              <a:t>kjeder</a:t>
            </a:r>
            <a:r>
              <a:rPr lang="en-GB" dirty="0"/>
              <a:t> (</a:t>
            </a:r>
            <a:r>
              <a:rPr lang="en-GB" dirty="0" err="1"/>
              <a:t>samplingfreksens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8 </a:t>
            </a:r>
            <a:r>
              <a:rPr lang="en-GB" dirty="0" err="1"/>
              <a:t>eller</a:t>
            </a:r>
            <a:r>
              <a:rPr lang="en-GB" dirty="0"/>
              <a:t> 16 kHz)</a:t>
            </a:r>
          </a:p>
          <a:p>
            <a:r>
              <a:rPr lang="en-GB" dirty="0"/>
              <a:t>Vi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snakke</a:t>
            </a:r>
            <a:r>
              <a:rPr lang="en-GB" dirty="0"/>
              <a:t> (</a:t>
            </a:r>
            <a:r>
              <a:rPr lang="en-GB" dirty="0" err="1"/>
              <a:t>litt</a:t>
            </a:r>
            <a:r>
              <a:rPr lang="en-GB" dirty="0"/>
              <a:t>) om </a:t>
            </a:r>
            <a:r>
              <a:rPr lang="en-GB" dirty="0" err="1"/>
              <a:t>taleteknologi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slutten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kurset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3488" y="3570107"/>
            <a:ext cx="4753049" cy="138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7517178" y="4731990"/>
            <a:ext cx="29518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z="750"/>
              <a:pPr/>
              <a:t>13</a:t>
            </a:fld>
            <a:endParaRPr lang="en-GB" sz="750"/>
          </a:p>
        </p:txBody>
      </p:sp>
      <p:sp>
        <p:nvSpPr>
          <p:cNvPr id="8" name="Oval 7"/>
          <p:cNvSpPr/>
          <p:nvPr/>
        </p:nvSpPr>
        <p:spPr bwMode="auto">
          <a:xfrm>
            <a:off x="2465766" y="2895786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2643829" y="3322584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 bwMode="auto">
          <a:xfrm>
            <a:off x="3653898" y="2895786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42919" y="3322584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5476601" y="3316439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6786246" y="3334361"/>
            <a:ext cx="0" cy="205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Oval 13"/>
          <p:cNvSpPr/>
          <p:nvPr/>
        </p:nvSpPr>
        <p:spPr bwMode="auto">
          <a:xfrm>
            <a:off x="5287580" y="2889777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15" name="Oval 14"/>
          <p:cNvSpPr/>
          <p:nvPr/>
        </p:nvSpPr>
        <p:spPr bwMode="auto">
          <a:xfrm>
            <a:off x="6597225" y="2895786"/>
            <a:ext cx="378042" cy="37804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grpSp>
        <p:nvGrpSpPr>
          <p:cNvPr id="16" name="Group 15"/>
          <p:cNvGrpSpPr/>
          <p:nvPr/>
        </p:nvGrpSpPr>
        <p:grpSpPr>
          <a:xfrm>
            <a:off x="4096465" y="2841782"/>
            <a:ext cx="1084190" cy="346249"/>
            <a:chOff x="2483768" y="4030548"/>
            <a:chExt cx="1445586" cy="461665"/>
          </a:xfrm>
        </p:grpSpPr>
        <p:sp>
          <p:nvSpPr>
            <p:cNvPr id="17" name="TextBox 16"/>
            <p:cNvSpPr txBox="1"/>
            <p:nvPr/>
          </p:nvSpPr>
          <p:spPr bwMode="white">
            <a:xfrm>
              <a:off x="2829783" y="4030548"/>
              <a:ext cx="57606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…</a:t>
              </a:r>
              <a:endParaRPr lang="en-GB" sz="2100" dirty="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483768" y="4354584"/>
              <a:ext cx="1445586" cy="10520"/>
              <a:chOff x="2483768" y="4354584"/>
              <a:chExt cx="1445586" cy="10520"/>
            </a:xfrm>
          </p:grpSpPr>
          <p:cxnSp>
            <p:nvCxnSpPr>
              <p:cNvPr id="19" name="Straight Arrow Connector 18"/>
              <p:cNvCxnSpPr/>
              <p:nvPr/>
            </p:nvCxnSpPr>
            <p:spPr bwMode="auto">
              <a:xfrm flipV="1">
                <a:off x="3261830" y="4354584"/>
                <a:ext cx="667524" cy="1052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2483768" y="4365104"/>
                <a:ext cx="41802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1" name="Group 20"/>
          <p:cNvGrpSpPr/>
          <p:nvPr/>
        </p:nvGrpSpPr>
        <p:grpSpPr>
          <a:xfrm>
            <a:off x="2915488" y="2855299"/>
            <a:ext cx="608655" cy="346249"/>
            <a:chOff x="2483768" y="4047455"/>
            <a:chExt cx="811540" cy="461665"/>
          </a:xfrm>
        </p:grpSpPr>
        <p:sp>
          <p:nvSpPr>
            <p:cNvPr id="22" name="TextBox 21"/>
            <p:cNvSpPr txBox="1"/>
            <p:nvPr/>
          </p:nvSpPr>
          <p:spPr bwMode="white">
            <a:xfrm>
              <a:off x="2627784" y="4047455"/>
              <a:ext cx="57606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…</a:t>
              </a:r>
              <a:endParaRPr lang="en-GB" sz="2100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483768" y="4365104"/>
              <a:ext cx="811540" cy="0"/>
              <a:chOff x="2483768" y="4365104"/>
              <a:chExt cx="811540" cy="0"/>
            </a:xfrm>
          </p:grpSpPr>
          <p:cxnSp>
            <p:nvCxnSpPr>
              <p:cNvPr id="24" name="Straight Arrow Connector 23"/>
              <p:cNvCxnSpPr/>
              <p:nvPr/>
            </p:nvCxnSpPr>
            <p:spPr bwMode="auto">
              <a:xfrm>
                <a:off x="3059832" y="4365104"/>
                <a:ext cx="23547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2483768" y="4365104"/>
                <a:ext cx="18002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6" name="Group 25"/>
          <p:cNvGrpSpPr/>
          <p:nvPr/>
        </p:nvGrpSpPr>
        <p:grpSpPr>
          <a:xfrm>
            <a:off x="5892165" y="2873486"/>
            <a:ext cx="608655" cy="346249"/>
            <a:chOff x="2483768" y="4047455"/>
            <a:chExt cx="811540" cy="461665"/>
          </a:xfrm>
        </p:grpSpPr>
        <p:sp>
          <p:nvSpPr>
            <p:cNvPr id="27" name="TextBox 26"/>
            <p:cNvSpPr txBox="1"/>
            <p:nvPr/>
          </p:nvSpPr>
          <p:spPr bwMode="white">
            <a:xfrm>
              <a:off x="2627784" y="4047455"/>
              <a:ext cx="57606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…</a:t>
              </a:r>
              <a:endParaRPr lang="en-GB" sz="2100" dirty="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483768" y="4365104"/>
              <a:ext cx="811540" cy="0"/>
              <a:chOff x="2483768" y="4365104"/>
              <a:chExt cx="811540" cy="0"/>
            </a:xfrm>
          </p:grpSpPr>
          <p:cxnSp>
            <p:nvCxnSpPr>
              <p:cNvPr id="29" name="Straight Arrow Connector 28"/>
              <p:cNvCxnSpPr/>
              <p:nvPr/>
            </p:nvCxnSpPr>
            <p:spPr bwMode="auto">
              <a:xfrm>
                <a:off x="3059832" y="4365104"/>
                <a:ext cx="23547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>
                <a:off x="2483768" y="4365104"/>
                <a:ext cx="18002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699938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695" y="267118"/>
            <a:ext cx="6318702" cy="546775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Hovedtema for i dag: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460433" y="886911"/>
            <a:ext cx="4070855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b="1" dirty="0" err="1"/>
              <a:t>Sekvensmodeller</a:t>
            </a:r>
            <a:r>
              <a:rPr lang="en-GB" sz="2100" dirty="0"/>
              <a:t>, </a:t>
            </a:r>
            <a:r>
              <a:rPr lang="en-GB" sz="2100" dirty="0" err="1"/>
              <a:t>og</a:t>
            </a:r>
            <a:r>
              <a:rPr lang="en-GB" sz="2100" dirty="0"/>
              <a:t> </a:t>
            </a:r>
            <a:r>
              <a:rPr lang="en-GB" sz="2100" dirty="0" err="1"/>
              <a:t>mer</a:t>
            </a:r>
            <a:r>
              <a:rPr lang="en-GB" sz="2100" dirty="0"/>
              <a:t> </a:t>
            </a:r>
            <a:r>
              <a:rPr lang="en-GB" sz="2100" dirty="0" err="1"/>
              <a:t>spesielt</a:t>
            </a:r>
            <a:r>
              <a:rPr lang="en-GB" sz="2100" dirty="0"/>
              <a:t> </a:t>
            </a:r>
            <a:r>
              <a:rPr lang="en-GB" sz="2100" i="1" dirty="0"/>
              <a:t>Hidden Markov Models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049831" y="719009"/>
            <a:ext cx="1755156" cy="824256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1860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53409" y="2839720"/>
            <a:ext cx="3528392" cy="1978325"/>
            <a:chOff x="4761380" y="3805659"/>
            <a:chExt cx="4704522" cy="2637767"/>
          </a:xfrm>
        </p:grpSpPr>
        <p:grpSp>
          <p:nvGrpSpPr>
            <p:cNvPr id="43" name="Group 42"/>
            <p:cNvGrpSpPr/>
            <p:nvPr/>
          </p:nvGrpSpPr>
          <p:grpSpPr>
            <a:xfrm>
              <a:off x="5230711" y="5085184"/>
              <a:ext cx="3122976" cy="1358242"/>
              <a:chOff x="2843808" y="2161006"/>
              <a:chExt cx="3122976" cy="1358242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53" name="Oval 5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54" name="Straight Arrow Connector 53"/>
                <p:cNvCxnSpPr>
                  <a:stCxn id="5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Arrow Connector 54"/>
                <p:cNvCxnSpPr>
                  <a:stCxn id="5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Oval 5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57" name="Straight Arrow Connector 5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Arrow Connector 5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TextBox 58"/>
                <p:cNvSpPr txBox="1"/>
                <p:nvPr/>
              </p:nvSpPr>
              <p:spPr bwMode="white">
                <a:xfrm>
                  <a:off x="8174179" y="2264826"/>
                  <a:ext cx="439727" cy="218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050"/>
                    <a:t>...</a:t>
                  </a:r>
                  <a:endParaRPr lang="en-GB" sz="1050" dirty="0"/>
                </a:p>
              </p:txBody>
            </p:sp>
            <p:sp>
              <p:nvSpPr>
                <p:cNvPr id="60" name="Oval 5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61" name="Straight Arrow Connector 6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7" name="TextBox 46"/>
              <p:cNvSpPr txBox="1"/>
              <p:nvPr/>
            </p:nvSpPr>
            <p:spPr bwMode="white">
              <a:xfrm>
                <a:off x="2843808" y="3119138"/>
                <a:ext cx="100811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Kurset</a:t>
                </a:r>
                <a:endParaRPr lang="en-GB" sz="1500" dirty="0"/>
              </a:p>
            </p:txBody>
          </p:sp>
          <p:sp>
            <p:nvSpPr>
              <p:cNvPr id="48" name="TextBox 47"/>
              <p:cNvSpPr txBox="1"/>
              <p:nvPr/>
            </p:nvSpPr>
            <p:spPr bwMode="white">
              <a:xfrm>
                <a:off x="3916067" y="3114306"/>
                <a:ext cx="43991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/>
                  <a:t>er</a:t>
                </a:r>
                <a:endParaRPr lang="en-GB" sz="1500" dirty="0"/>
              </a:p>
            </p:txBody>
          </p:sp>
          <p:sp>
            <p:nvSpPr>
              <p:cNvPr id="49" name="TextBox 48"/>
              <p:cNvSpPr txBox="1"/>
              <p:nvPr/>
            </p:nvSpPr>
            <p:spPr bwMode="white">
              <a:xfrm>
                <a:off x="4420123" y="3110090"/>
                <a:ext cx="152067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/>
                  <a:t>interessant</a:t>
                </a:r>
                <a:endParaRPr lang="en-GB" sz="1500" dirty="0"/>
              </a:p>
            </p:txBody>
          </p:sp>
          <p:sp>
            <p:nvSpPr>
              <p:cNvPr id="50" name="TextBox 49"/>
              <p:cNvSpPr txBox="1"/>
              <p:nvPr/>
            </p:nvSpPr>
            <p:spPr bwMode="white">
              <a:xfrm>
                <a:off x="2907705" y="2161006"/>
                <a:ext cx="86156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 dirty="0"/>
                  <a:t>NOUN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 bwMode="white">
              <a:xfrm>
                <a:off x="3794824" y="2161006"/>
                <a:ext cx="83854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/>
                  <a:t>VERB</a:t>
                </a:r>
                <a:endParaRPr lang="en-GB" sz="1350" dirty="0"/>
              </a:p>
            </p:txBody>
          </p:sp>
          <p:sp>
            <p:nvSpPr>
              <p:cNvPr id="52" name="TextBox 51"/>
              <p:cNvSpPr txBox="1"/>
              <p:nvPr/>
            </p:nvSpPr>
            <p:spPr bwMode="white">
              <a:xfrm>
                <a:off x="4821872" y="2161006"/>
                <a:ext cx="70114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/>
                  <a:t>ADJ</a:t>
                </a:r>
                <a:endParaRPr lang="en-GB" sz="1350" dirty="0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761380" y="3805659"/>
              <a:ext cx="4704522" cy="12311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355997" lvl="1"/>
              <a:r>
                <a:rPr lang="en-GB" sz="1800" b="1" kern="0" dirty="0" err="1"/>
                <a:t>Læring</a:t>
              </a:r>
              <a:r>
                <a:rPr lang="en-GB" sz="1800" kern="0" dirty="0"/>
                <a:t>: </a:t>
              </a:r>
              <a:r>
                <a:rPr lang="en-GB" sz="1800" kern="0" dirty="0" err="1"/>
                <a:t>Hvordan</a:t>
              </a:r>
              <a:r>
                <a:rPr lang="en-GB" sz="1800" kern="0" dirty="0"/>
                <a:t> </a:t>
              </a:r>
              <a:r>
                <a:rPr lang="en-GB" sz="1800" i="1" kern="0" dirty="0" err="1"/>
                <a:t>estimerer</a:t>
              </a:r>
              <a:r>
                <a:rPr lang="en-GB" sz="1800" kern="0" dirty="0"/>
                <a:t> vi </a:t>
              </a:r>
              <a:r>
                <a:rPr lang="en-GB" sz="1800" kern="0" dirty="0" err="1"/>
                <a:t>parametrene</a:t>
              </a:r>
              <a:r>
                <a:rPr lang="en-GB" sz="1800" kern="0" dirty="0"/>
                <a:t> i HMMs </a:t>
              </a:r>
              <a:r>
                <a:rPr lang="en-GB" sz="1800" kern="0" dirty="0" err="1"/>
                <a:t>ut</a:t>
              </a:r>
              <a:r>
                <a:rPr lang="en-GB" sz="1800" kern="0" dirty="0"/>
                <a:t>  </a:t>
              </a:r>
              <a:r>
                <a:rPr lang="en-GB" sz="1800" kern="0" dirty="0" err="1"/>
                <a:t>fra</a:t>
              </a:r>
              <a:r>
                <a:rPr lang="en-GB" sz="1800" kern="0" dirty="0"/>
                <a:t> (</a:t>
              </a:r>
              <a:r>
                <a:rPr lang="en-GB" sz="1800" kern="0" dirty="0" err="1"/>
                <a:t>markerte</a:t>
              </a:r>
              <a:r>
                <a:rPr lang="en-GB" sz="1800" kern="0" dirty="0"/>
                <a:t>) data?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82750" y="2784539"/>
            <a:ext cx="4464762" cy="2139244"/>
            <a:chOff x="179619" y="3615662"/>
            <a:chExt cx="5953016" cy="2852325"/>
          </a:xfrm>
        </p:grpSpPr>
        <p:sp>
          <p:nvSpPr>
            <p:cNvPr id="6" name="Rectangle 5"/>
            <p:cNvSpPr/>
            <p:nvPr/>
          </p:nvSpPr>
          <p:spPr>
            <a:xfrm>
              <a:off x="179619" y="3615662"/>
              <a:ext cx="5953016" cy="16004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13097"/>
              <a:r>
                <a:rPr lang="en-GB" sz="1800" b="1" kern="0" dirty="0" err="1"/>
                <a:t>Dekoding</a:t>
              </a:r>
              <a:r>
                <a:rPr lang="en-GB" sz="1800" kern="0" dirty="0"/>
                <a:t>: </a:t>
              </a:r>
              <a:r>
                <a:rPr lang="en-GB" sz="1800" kern="0" dirty="0" err="1"/>
                <a:t>hvordan</a:t>
              </a:r>
              <a:r>
                <a:rPr lang="en-GB" sz="1800" kern="0" dirty="0"/>
                <a:t> </a:t>
              </a:r>
              <a:r>
                <a:rPr lang="en-GB" sz="1800" kern="0" dirty="0" err="1"/>
                <a:t>beregner</a:t>
              </a:r>
              <a:r>
                <a:rPr lang="en-GB" sz="1800" kern="0" dirty="0"/>
                <a:t> vi den </a:t>
              </a:r>
              <a:r>
                <a:rPr lang="en-GB" sz="1800" i="1" kern="0" dirty="0" err="1"/>
                <a:t>meste</a:t>
              </a:r>
              <a:r>
                <a:rPr lang="en-GB" sz="1800" i="1" kern="0" dirty="0"/>
                <a:t> </a:t>
              </a:r>
              <a:r>
                <a:rPr lang="en-GB" sz="1800" i="1" kern="0" dirty="0" err="1"/>
                <a:t>sansynnlige</a:t>
              </a:r>
              <a:r>
                <a:rPr lang="en-GB" sz="1800" i="1" kern="0" dirty="0"/>
                <a:t> </a:t>
              </a:r>
              <a:r>
                <a:rPr lang="en-GB" sz="1800" i="1" kern="0" dirty="0" err="1"/>
                <a:t>sekvensen</a:t>
              </a:r>
              <a:r>
                <a:rPr lang="en-GB" sz="1800" i="1" kern="0" dirty="0"/>
                <a:t> </a:t>
              </a:r>
              <a:r>
                <a:rPr lang="en-GB" sz="1800" i="1" kern="0" dirty="0" err="1"/>
                <a:t>av</a:t>
              </a:r>
              <a:r>
                <a:rPr lang="en-GB" sz="1800" i="1" kern="0" dirty="0"/>
                <a:t> labeller </a:t>
              </a:r>
              <a:r>
                <a:rPr lang="en-GB" sz="1800" kern="0" dirty="0"/>
                <a:t>(</a:t>
              </a:r>
              <a:r>
                <a:rPr lang="en-GB" sz="1800" kern="0" dirty="0" err="1"/>
                <a:t>f.eks</a:t>
              </a:r>
              <a:r>
                <a:rPr lang="en-GB" sz="1800" kern="0" dirty="0"/>
                <a:t>. POS tags) </a:t>
              </a:r>
              <a:r>
                <a:rPr lang="en-GB" sz="1800" kern="0" dirty="0" err="1"/>
                <a:t>gitt</a:t>
              </a:r>
              <a:r>
                <a:rPr lang="en-GB" sz="1800" kern="0" dirty="0"/>
                <a:t> en </a:t>
              </a:r>
              <a:r>
                <a:rPr lang="en-GB" sz="1800" kern="0" dirty="0" err="1"/>
                <a:t>sekvens</a:t>
              </a:r>
              <a:r>
                <a:rPr lang="en-GB" sz="1800" kern="0" dirty="0"/>
                <a:t> </a:t>
              </a:r>
              <a:r>
                <a:rPr lang="en-GB" sz="1800" kern="0" dirty="0" err="1"/>
                <a:t>av</a:t>
              </a:r>
              <a:r>
                <a:rPr lang="en-GB" sz="1800" kern="0" dirty="0"/>
                <a:t> </a:t>
              </a:r>
              <a:r>
                <a:rPr lang="en-GB" sz="1800" kern="0" dirty="0" err="1"/>
                <a:t>observasjoner</a:t>
              </a:r>
              <a:r>
                <a:rPr lang="en-GB" sz="1800" kern="0" dirty="0"/>
                <a:t> (</a:t>
              </a:r>
              <a:r>
                <a:rPr lang="en-GB" sz="1800" kern="0" dirty="0" err="1"/>
                <a:t>f.eks</a:t>
              </a:r>
              <a:r>
                <a:rPr lang="en-GB" sz="1800" kern="0" dirty="0"/>
                <a:t>. </a:t>
              </a:r>
              <a:r>
                <a:rPr lang="en-GB" sz="1800" kern="0" dirty="0" err="1"/>
                <a:t>ord</a:t>
              </a:r>
              <a:r>
                <a:rPr lang="en-GB" sz="1800" kern="0" dirty="0"/>
                <a:t>)?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14722" y="5225611"/>
              <a:ext cx="3122976" cy="1242376"/>
              <a:chOff x="2843808" y="2276872"/>
              <a:chExt cx="3122976" cy="1242376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33" name="Oval 3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34" name="Straight Arrow Connector 33"/>
                <p:cNvCxnSpPr>
                  <a:stCxn id="3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Arrow Connector 34"/>
                <p:cNvCxnSpPr>
                  <a:stCxn id="3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6" name="Oval 3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Arrow Connector 3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9" name="TextBox 38"/>
                <p:cNvSpPr txBox="1"/>
                <p:nvPr/>
              </p:nvSpPr>
              <p:spPr bwMode="white">
                <a:xfrm>
                  <a:off x="8174179" y="2264826"/>
                  <a:ext cx="439727" cy="218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050"/>
                    <a:t>...</a:t>
                  </a:r>
                  <a:endParaRPr lang="en-GB" sz="1050" dirty="0"/>
                </a:p>
              </p:txBody>
            </p:sp>
            <p:sp>
              <p:nvSpPr>
                <p:cNvPr id="40" name="Oval 3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41" name="Straight Arrow Connector 4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7" name="TextBox 26"/>
              <p:cNvSpPr txBox="1"/>
              <p:nvPr/>
            </p:nvSpPr>
            <p:spPr bwMode="white">
              <a:xfrm>
                <a:off x="2843808" y="3119139"/>
                <a:ext cx="1008112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Kurset</a:t>
                </a:r>
                <a:endParaRPr lang="en-GB" sz="1500" dirty="0"/>
              </a:p>
            </p:txBody>
          </p:sp>
          <p:sp>
            <p:nvSpPr>
              <p:cNvPr id="28" name="TextBox 27"/>
              <p:cNvSpPr txBox="1"/>
              <p:nvPr/>
            </p:nvSpPr>
            <p:spPr bwMode="white">
              <a:xfrm>
                <a:off x="3916067" y="3114307"/>
                <a:ext cx="439911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/>
                  <a:t>er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 bwMode="white">
              <a:xfrm>
                <a:off x="4420123" y="3110091"/>
                <a:ext cx="1520676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interessant</a:t>
                </a:r>
                <a:endParaRPr lang="en-GB" sz="1500" dirty="0"/>
              </a:p>
            </p:txBody>
          </p:sp>
          <p:sp>
            <p:nvSpPr>
              <p:cNvPr id="30" name="TextBox 29"/>
              <p:cNvSpPr txBox="1"/>
              <p:nvPr/>
            </p:nvSpPr>
            <p:spPr bwMode="white">
              <a:xfrm>
                <a:off x="3204283" y="2276872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/>
                  <a:t>?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 bwMode="white">
              <a:xfrm>
                <a:off x="3885657" y="2297435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/>
                  <a:t>?</a:t>
                </a:r>
                <a:endParaRPr lang="en-GB" sz="1800" dirty="0"/>
              </a:p>
            </p:txBody>
          </p:sp>
          <p:sp>
            <p:nvSpPr>
              <p:cNvPr id="32" name="TextBox 31"/>
              <p:cNvSpPr txBox="1"/>
              <p:nvPr/>
            </p:nvSpPr>
            <p:spPr bwMode="white">
              <a:xfrm>
                <a:off x="4939589" y="2297435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/>
                  <a:t>?</a:t>
                </a:r>
                <a:endParaRPr lang="en-GB" sz="1800" dirty="0"/>
              </a:p>
            </p:txBody>
          </p:sp>
        </p:grpSp>
      </p:grpSp>
      <p:sp>
        <p:nvSpPr>
          <p:cNvPr id="64" name="Rectangle 63"/>
          <p:cNvSpPr/>
          <p:nvPr/>
        </p:nvSpPr>
        <p:spPr>
          <a:xfrm>
            <a:off x="554443" y="1825719"/>
            <a:ext cx="7185909" cy="83099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3097"/>
            <a:endParaRPr lang="en-GB" sz="600" b="1" kern="0" dirty="0"/>
          </a:p>
          <a:p>
            <a:pPr marL="13097"/>
            <a:r>
              <a:rPr lang="en-GB" sz="1800" b="1" kern="0" dirty="0" err="1"/>
              <a:t>Modellering</a:t>
            </a:r>
            <a:r>
              <a:rPr lang="en-GB" sz="1800" kern="0" dirty="0"/>
              <a:t>: </a:t>
            </a:r>
            <a:r>
              <a:rPr lang="en-GB" sz="1800" kern="0" dirty="0" err="1"/>
              <a:t>hvordan</a:t>
            </a:r>
            <a:r>
              <a:rPr lang="en-GB" sz="1800" kern="0" dirty="0"/>
              <a:t> </a:t>
            </a:r>
            <a:r>
              <a:rPr lang="en-GB" sz="1800" kern="0" dirty="0" err="1"/>
              <a:t>behandler</a:t>
            </a:r>
            <a:r>
              <a:rPr lang="en-GB" sz="1800" kern="0" dirty="0"/>
              <a:t> vi </a:t>
            </a:r>
            <a:r>
              <a:rPr lang="en-GB" sz="1800" kern="0" dirty="0" err="1"/>
              <a:t>problemer</a:t>
            </a:r>
            <a:r>
              <a:rPr lang="en-GB" sz="1800" kern="0" dirty="0"/>
              <a:t> </a:t>
            </a:r>
            <a:r>
              <a:rPr lang="en-GB" sz="1800" kern="0" dirty="0" err="1"/>
              <a:t>som</a:t>
            </a:r>
            <a:r>
              <a:rPr lang="en-GB" sz="1800" kern="0" dirty="0"/>
              <a:t> tar </a:t>
            </a:r>
            <a:r>
              <a:rPr lang="en-GB" sz="1800" i="1" kern="0" dirty="0" err="1"/>
              <a:t>sekvensdata</a:t>
            </a:r>
            <a:r>
              <a:rPr lang="en-GB" sz="1800" kern="0" dirty="0"/>
              <a:t> </a:t>
            </a:r>
            <a:r>
              <a:rPr lang="en-GB" sz="1800" kern="0" dirty="0" err="1"/>
              <a:t>som</a:t>
            </a:r>
            <a:r>
              <a:rPr lang="en-GB" sz="1800" kern="0" dirty="0"/>
              <a:t> input og output?</a:t>
            </a:r>
          </a:p>
          <a:p>
            <a:pPr marL="13097"/>
            <a:endParaRPr lang="en-GB" sz="600" kern="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683568" y="2769343"/>
            <a:ext cx="3475301" cy="2247697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</p:spTree>
    <p:extLst>
      <p:ext uri="{BB962C8B-B14F-4D97-AF65-F5344CB8AC3E}">
        <p14:creationId xmlns:p14="http://schemas.microsoft.com/office/powerpoint/2010/main" val="3700660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Sekvensmodeller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58702"/>
            <a:ext cx="6480720" cy="30861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Mange </a:t>
            </a:r>
            <a:r>
              <a:rPr lang="en-GB" sz="2000" dirty="0" err="1"/>
              <a:t>ulike</a:t>
            </a:r>
            <a:r>
              <a:rPr lang="en-GB" sz="2000" dirty="0"/>
              <a:t> modeller for </a:t>
            </a:r>
            <a:r>
              <a:rPr lang="en-GB" sz="2000" dirty="0" err="1"/>
              <a:t>sekvensklassifisering</a:t>
            </a:r>
            <a:r>
              <a:rPr lang="en-GB" sz="2000" dirty="0"/>
              <a:t>:</a:t>
            </a:r>
          </a:p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GB" dirty="0"/>
              <a:t>Hidden Markov Models (HMMs)</a:t>
            </a:r>
          </a:p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GB" dirty="0"/>
              <a:t>Maximum Entropy Markov Models (MEMMs)</a:t>
            </a:r>
          </a:p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GB" dirty="0"/>
              <a:t>Conditional Random Fields (CRFs)</a:t>
            </a:r>
          </a:p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GB" dirty="0"/>
              <a:t>Recurrent Neural Networks (LSTMs, GRUs)</a:t>
            </a:r>
          </a:p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GB" dirty="0"/>
              <a:t>Andre </a:t>
            </a:r>
            <a:r>
              <a:rPr lang="en-GB" dirty="0" err="1"/>
              <a:t>dype</a:t>
            </a:r>
            <a:r>
              <a:rPr lang="en-GB" dirty="0"/>
              <a:t> </a:t>
            </a:r>
            <a:r>
              <a:rPr lang="en-GB" dirty="0" err="1"/>
              <a:t>nevrale</a:t>
            </a:r>
            <a:r>
              <a:rPr lang="en-GB" dirty="0"/>
              <a:t> </a:t>
            </a:r>
            <a:r>
              <a:rPr lang="en-GB" dirty="0" err="1"/>
              <a:t>nettverk</a:t>
            </a:r>
            <a:r>
              <a:rPr lang="en-GB" dirty="0"/>
              <a:t> (e.g. Google’s BERT)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  <p:grpSp>
        <p:nvGrpSpPr>
          <p:cNvPr id="33" name="Group 32"/>
          <p:cNvGrpSpPr/>
          <p:nvPr/>
        </p:nvGrpSpPr>
        <p:grpSpPr>
          <a:xfrm>
            <a:off x="4211960" y="1713426"/>
            <a:ext cx="1192061" cy="498284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7" name="Straight Arrow Connector 16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Oval 21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24"/>
            <p:cNvSpPr txBox="1"/>
            <p:nvPr/>
          </p:nvSpPr>
          <p:spPr bwMode="white">
            <a:xfrm>
              <a:off x="7513105" y="2132856"/>
              <a:ext cx="439726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Oval 27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538282" y="2303468"/>
            <a:ext cx="1192061" cy="498284"/>
            <a:chOff x="6516216" y="2132856"/>
            <a:chExt cx="1589414" cy="664378"/>
          </a:xfrm>
        </p:grpSpPr>
        <p:sp>
          <p:nvSpPr>
            <p:cNvPr id="35" name="Oval 34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36" name="Straight Arrow Connector 35"/>
            <p:cNvCxnSpPr>
              <a:stCxn id="35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stCxn id="35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Oval 37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 bwMode="white">
            <a:xfrm>
              <a:off x="7513105" y="2132856"/>
              <a:ext cx="439726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Oval 43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27984" y="2931790"/>
            <a:ext cx="1192061" cy="498284"/>
            <a:chOff x="6516216" y="2132856"/>
            <a:chExt cx="1589414" cy="664378"/>
          </a:xfrm>
        </p:grpSpPr>
        <p:sp>
          <p:nvSpPr>
            <p:cNvPr id="48" name="Oval 47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49" name="Straight Arrow Connector 48"/>
            <p:cNvCxnSpPr>
              <a:stCxn id="48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8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Oval 50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52" name="Straight Arrow Connector 51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TextBox 53"/>
            <p:cNvSpPr txBox="1"/>
            <p:nvPr/>
          </p:nvSpPr>
          <p:spPr bwMode="white">
            <a:xfrm>
              <a:off x="7513105" y="2132856"/>
              <a:ext cx="439726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Oval 56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289422" y="3580478"/>
            <a:ext cx="1019445" cy="596604"/>
            <a:chOff x="6908203" y="4226580"/>
            <a:chExt cx="1359260" cy="795472"/>
          </a:xfrm>
        </p:grpSpPr>
        <p:sp>
          <p:nvSpPr>
            <p:cNvPr id="61" name="Oval 60"/>
            <p:cNvSpPr/>
            <p:nvPr/>
          </p:nvSpPr>
          <p:spPr bwMode="auto">
            <a:xfrm>
              <a:off x="6908203" y="42265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>
              <a:off x="7042121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 bwMode="auto">
            <a:xfrm>
              <a:off x="7158471" y="4667743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" name="Oval 63"/>
            <p:cNvSpPr/>
            <p:nvPr/>
          </p:nvSpPr>
          <p:spPr bwMode="auto">
            <a:xfrm>
              <a:off x="7434556" y="424041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65" name="Straight Arrow Connector 64"/>
            <p:cNvCxnSpPr/>
            <p:nvPr/>
          </p:nvCxnSpPr>
          <p:spPr bwMode="auto">
            <a:xfrm>
              <a:off x="7569793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/>
            <p:nvPr/>
          </p:nvCxnSpPr>
          <p:spPr bwMode="auto">
            <a:xfrm>
              <a:off x="7643587" y="4671379"/>
              <a:ext cx="18329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" name="TextBox 66"/>
            <p:cNvSpPr txBox="1"/>
            <p:nvPr/>
          </p:nvSpPr>
          <p:spPr bwMode="white">
            <a:xfrm>
              <a:off x="7779924" y="4456791"/>
              <a:ext cx="439727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003627" y="4230592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>
              <a:off x="8138864" y="474202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Oval 69"/>
            <p:cNvSpPr/>
            <p:nvPr/>
          </p:nvSpPr>
          <p:spPr bwMode="auto">
            <a:xfrm>
              <a:off x="6950857" y="4858367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7481847" y="4868578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8039561" y="485700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6993142" y="461325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7512501" y="46119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8078254" y="461528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76" name="Straight Arrow Connector 75"/>
            <p:cNvCxnSpPr/>
            <p:nvPr/>
          </p:nvCxnSpPr>
          <p:spPr bwMode="auto">
            <a:xfrm>
              <a:off x="7038802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/>
            <p:cNvCxnSpPr/>
            <p:nvPr/>
          </p:nvCxnSpPr>
          <p:spPr bwMode="auto">
            <a:xfrm>
              <a:off x="7566474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8135545" y="448583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9" name="Group 138"/>
          <p:cNvGrpSpPr/>
          <p:nvPr/>
        </p:nvGrpSpPr>
        <p:grpSpPr>
          <a:xfrm>
            <a:off x="6774165" y="4004425"/>
            <a:ext cx="1122075" cy="873035"/>
            <a:chOff x="7432384" y="4260780"/>
            <a:chExt cx="1496100" cy="1164047"/>
          </a:xfrm>
        </p:grpSpPr>
        <p:sp>
          <p:nvSpPr>
            <p:cNvPr id="86" name="Oval 85"/>
            <p:cNvSpPr/>
            <p:nvPr/>
          </p:nvSpPr>
          <p:spPr bwMode="auto">
            <a:xfrm>
              <a:off x="7460894" y="42607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7587286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Oval 88"/>
            <p:cNvSpPr/>
            <p:nvPr/>
          </p:nvSpPr>
          <p:spPr bwMode="auto">
            <a:xfrm>
              <a:off x="7978186" y="426916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>
              <a:off x="8114958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3" name="Oval 92"/>
            <p:cNvSpPr/>
            <p:nvPr/>
          </p:nvSpPr>
          <p:spPr bwMode="auto">
            <a:xfrm>
              <a:off x="8509837" y="4265496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94" name="Straight Arrow Connector 93"/>
            <p:cNvCxnSpPr/>
            <p:nvPr/>
          </p:nvCxnSpPr>
          <p:spPr bwMode="auto">
            <a:xfrm>
              <a:off x="8659173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Oval 94"/>
            <p:cNvSpPr/>
            <p:nvPr/>
          </p:nvSpPr>
          <p:spPr bwMode="auto">
            <a:xfrm>
              <a:off x="7496022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8027012" y="5271353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8559870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7538307" y="50160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8057666" y="501470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8598563" y="50194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01" name="Straight Arrow Connector 100"/>
            <p:cNvCxnSpPr/>
            <p:nvPr/>
          </p:nvCxnSpPr>
          <p:spPr bwMode="auto">
            <a:xfrm>
              <a:off x="7583967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/>
            <p:nvPr/>
          </p:nvCxnSpPr>
          <p:spPr bwMode="auto">
            <a:xfrm>
              <a:off x="8111639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/>
            <p:nvPr/>
          </p:nvCxnSpPr>
          <p:spPr bwMode="auto">
            <a:xfrm>
              <a:off x="8655854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Rectangle 115"/>
            <p:cNvSpPr/>
            <p:nvPr/>
          </p:nvSpPr>
          <p:spPr bwMode="auto">
            <a:xfrm>
              <a:off x="7535521" y="46505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8054880" y="4649180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8595777" y="46539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19" name="Straight Arrow Connector 118"/>
            <p:cNvCxnSpPr/>
            <p:nvPr/>
          </p:nvCxnSpPr>
          <p:spPr bwMode="auto">
            <a:xfrm>
              <a:off x="7581181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0" name="Straight Arrow Connector 119"/>
            <p:cNvCxnSpPr/>
            <p:nvPr/>
          </p:nvCxnSpPr>
          <p:spPr bwMode="auto">
            <a:xfrm>
              <a:off x="8108853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Straight Arrow Connector 120"/>
            <p:cNvCxnSpPr/>
            <p:nvPr/>
          </p:nvCxnSpPr>
          <p:spPr bwMode="auto">
            <a:xfrm>
              <a:off x="8653068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TextBox 122"/>
            <p:cNvSpPr txBox="1"/>
            <p:nvPr/>
          </p:nvSpPr>
          <p:spPr bwMode="white">
            <a:xfrm>
              <a:off x="7432384" y="4639988"/>
              <a:ext cx="402455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24" name="TextBox 123"/>
            <p:cNvSpPr txBox="1"/>
            <p:nvPr/>
          </p:nvSpPr>
          <p:spPr bwMode="white">
            <a:xfrm>
              <a:off x="7948697" y="4630065"/>
              <a:ext cx="439727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25" name="TextBox 124"/>
            <p:cNvSpPr txBox="1"/>
            <p:nvPr/>
          </p:nvSpPr>
          <p:spPr bwMode="white">
            <a:xfrm>
              <a:off x="8488757" y="4629793"/>
              <a:ext cx="439727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cxnSp>
          <p:nvCxnSpPr>
            <p:cNvPr id="128" name="Straight Arrow Connector 127"/>
            <p:cNvCxnSpPr/>
            <p:nvPr/>
          </p:nvCxnSpPr>
          <p:spPr bwMode="auto">
            <a:xfrm flipH="1">
              <a:off x="7652889" y="4889976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Arrow Connector 129"/>
            <p:cNvCxnSpPr/>
            <p:nvPr/>
          </p:nvCxnSpPr>
          <p:spPr bwMode="auto">
            <a:xfrm flipH="1">
              <a:off x="8183779" y="489279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1" name="Straight Arrow Connector 130"/>
            <p:cNvCxnSpPr/>
            <p:nvPr/>
          </p:nvCxnSpPr>
          <p:spPr bwMode="auto">
            <a:xfrm>
              <a:off x="7911309" y="488319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2" name="Straight Arrow Connector 131"/>
            <p:cNvCxnSpPr/>
            <p:nvPr/>
          </p:nvCxnSpPr>
          <p:spPr bwMode="auto">
            <a:xfrm>
              <a:off x="8460432" y="4876383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Arrow Connector 132"/>
            <p:cNvCxnSpPr/>
            <p:nvPr/>
          </p:nvCxnSpPr>
          <p:spPr bwMode="auto">
            <a:xfrm flipH="1">
              <a:off x="7650835" y="5145832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/>
            <p:nvPr/>
          </p:nvCxnSpPr>
          <p:spPr bwMode="auto">
            <a:xfrm flipH="1">
              <a:off x="8201164" y="515956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Arrow Connector 134"/>
            <p:cNvCxnSpPr/>
            <p:nvPr/>
          </p:nvCxnSpPr>
          <p:spPr bwMode="auto">
            <a:xfrm>
              <a:off x="7928694" y="514995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Arrow Connector 135"/>
            <p:cNvCxnSpPr/>
            <p:nvPr/>
          </p:nvCxnSpPr>
          <p:spPr bwMode="auto">
            <a:xfrm>
              <a:off x="8477817" y="5143148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TextBox 137"/>
            <p:cNvSpPr txBox="1"/>
            <p:nvPr/>
          </p:nvSpPr>
          <p:spPr bwMode="white">
            <a:xfrm>
              <a:off x="8172400" y="4850706"/>
              <a:ext cx="439727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</p:grpSp>
      <p:cxnSp>
        <p:nvCxnSpPr>
          <p:cNvPr id="141" name="Straight Arrow Connector 140"/>
          <p:cNvCxnSpPr>
            <a:cxnSpLocks/>
          </p:cNvCxnSpPr>
          <p:nvPr/>
        </p:nvCxnSpPr>
        <p:spPr bwMode="auto">
          <a:xfrm>
            <a:off x="5868144" y="4446870"/>
            <a:ext cx="8307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7" name="Group 146"/>
          <p:cNvGrpSpPr/>
          <p:nvPr/>
        </p:nvGrpSpPr>
        <p:grpSpPr>
          <a:xfrm>
            <a:off x="6020421" y="123478"/>
            <a:ext cx="3002802" cy="1981531"/>
            <a:chOff x="4782460" y="398529"/>
            <a:chExt cx="4003735" cy="2642041"/>
          </a:xfrm>
          <a:solidFill>
            <a:schemeClr val="bg1"/>
          </a:solidFill>
        </p:grpSpPr>
        <p:sp>
          <p:nvSpPr>
            <p:cNvPr id="5" name="TextBox 4"/>
            <p:cNvSpPr txBox="1"/>
            <p:nvPr/>
          </p:nvSpPr>
          <p:spPr bwMode="white">
            <a:xfrm>
              <a:off x="4782460" y="398529"/>
              <a:ext cx="4003735" cy="175432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dirty="0" err="1"/>
                <a:t>Fokus</a:t>
              </a:r>
              <a:r>
                <a:rPr lang="en-GB" sz="1800" dirty="0"/>
                <a:t> her </a:t>
              </a:r>
              <a:r>
                <a:rPr lang="en-GB" sz="1800" dirty="0" err="1"/>
                <a:t>på</a:t>
              </a:r>
              <a:r>
                <a:rPr lang="en-GB" sz="1800" dirty="0"/>
                <a:t> HMMs, </a:t>
              </a:r>
              <a:r>
                <a:rPr lang="en-GB" sz="1800" dirty="0" err="1"/>
                <a:t>som</a:t>
              </a:r>
              <a:r>
                <a:rPr lang="en-GB" sz="1800" dirty="0"/>
                <a:t> er </a:t>
              </a:r>
              <a:r>
                <a:rPr lang="en-GB" sz="1800" dirty="0" err="1"/>
                <a:t>enklere</a:t>
              </a:r>
              <a:r>
                <a:rPr lang="en-GB" sz="1800" dirty="0"/>
                <a:t> å </a:t>
              </a:r>
              <a:r>
                <a:rPr lang="en-GB" sz="1800" dirty="0" err="1"/>
                <a:t>forstå</a:t>
              </a:r>
              <a:r>
                <a:rPr lang="en-GB" sz="1800" dirty="0"/>
                <a:t> </a:t>
              </a:r>
            </a:p>
            <a:p>
              <a:r>
                <a:rPr lang="en-GB" sz="1500" dirty="0"/>
                <a:t>(men </a:t>
              </a:r>
              <a:r>
                <a:rPr lang="en-GB" sz="1500" dirty="0" err="1"/>
                <a:t>som</a:t>
              </a:r>
              <a:r>
                <a:rPr lang="en-GB" sz="1500" dirty="0"/>
                <a:t> </a:t>
              </a:r>
              <a:r>
                <a:rPr lang="en-GB" sz="1500" dirty="0" err="1"/>
                <a:t>inkluderer</a:t>
              </a:r>
              <a:r>
                <a:rPr lang="en-GB" sz="1500" dirty="0"/>
                <a:t> mange </a:t>
              </a:r>
              <a:r>
                <a:rPr lang="en-GB" sz="1500" dirty="0" err="1"/>
                <a:t>konsepter</a:t>
              </a:r>
              <a:r>
                <a:rPr lang="en-GB" sz="1500" dirty="0"/>
                <a:t> </a:t>
              </a:r>
              <a:r>
                <a:rPr lang="en-GB" sz="1500" dirty="0" err="1"/>
                <a:t>som</a:t>
              </a:r>
              <a:r>
                <a:rPr lang="en-GB" sz="1500" dirty="0"/>
                <a:t> </a:t>
              </a:r>
              <a:r>
                <a:rPr lang="en-GB" sz="1500" dirty="0" err="1"/>
                <a:t>også</a:t>
              </a:r>
              <a:r>
                <a:rPr lang="en-GB" sz="1500" dirty="0"/>
                <a:t> er </a:t>
              </a:r>
              <a:r>
                <a:rPr lang="en-GB" sz="1500" dirty="0" err="1"/>
                <a:t>til</a:t>
              </a:r>
              <a:r>
                <a:rPr lang="en-GB" sz="1500" dirty="0"/>
                <a:t> </a:t>
              </a:r>
              <a:r>
                <a:rPr lang="en-GB" sz="1500" dirty="0" err="1"/>
                <a:t>stede</a:t>
              </a:r>
              <a:r>
                <a:rPr lang="en-GB" sz="1500" dirty="0"/>
                <a:t> i de </a:t>
              </a:r>
              <a:r>
                <a:rPr lang="en-GB" sz="1500" dirty="0" err="1"/>
                <a:t>mer</a:t>
              </a:r>
              <a:r>
                <a:rPr lang="en-GB" sz="1500" dirty="0"/>
                <a:t> “</a:t>
              </a:r>
              <a:r>
                <a:rPr lang="en-GB" sz="1500" dirty="0" err="1"/>
                <a:t>komplekse</a:t>
              </a:r>
              <a:r>
                <a:rPr lang="en-GB" sz="1500" dirty="0"/>
                <a:t>” </a:t>
              </a:r>
              <a:r>
                <a:rPr lang="en-GB" sz="1500" dirty="0" err="1"/>
                <a:t>modellene</a:t>
              </a:r>
              <a:r>
                <a:rPr lang="en-GB" sz="1500" dirty="0"/>
                <a:t>)</a:t>
              </a:r>
            </a:p>
          </p:txBody>
        </p:sp>
        <p:cxnSp>
          <p:nvCxnSpPr>
            <p:cNvPr id="144" name="Straight Arrow Connector 143"/>
            <p:cNvCxnSpPr>
              <a:cxnSpLocks/>
            </p:cNvCxnSpPr>
            <p:nvPr/>
          </p:nvCxnSpPr>
          <p:spPr bwMode="auto">
            <a:xfrm flipV="1">
              <a:off x="6499637" y="2222731"/>
              <a:ext cx="0" cy="81783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headEnd type="none" w="med" len="med"/>
              <a:tailEnd type="arrow" w="med" len="med"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682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Markovkjeder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43000"/>
            <a:ext cx="7344816" cy="1482756"/>
          </a:xfrm>
        </p:spPr>
        <p:txBody>
          <a:bodyPr/>
          <a:lstStyle/>
          <a:p>
            <a:r>
              <a:rPr lang="en-GB" dirty="0"/>
              <a:t>La oss </a:t>
            </a:r>
            <a:r>
              <a:rPr lang="en-GB" dirty="0" err="1"/>
              <a:t>starte</a:t>
            </a:r>
            <a:r>
              <a:rPr lang="en-GB" dirty="0"/>
              <a:t> med </a:t>
            </a:r>
            <a:r>
              <a:rPr lang="en-GB" dirty="0" err="1"/>
              <a:t>Markovkjeder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er en </a:t>
            </a:r>
            <a:r>
              <a:rPr lang="en-GB" dirty="0" err="1"/>
              <a:t>enkel</a:t>
            </a:r>
            <a:r>
              <a:rPr lang="en-GB" dirty="0"/>
              <a:t> </a:t>
            </a:r>
            <a:r>
              <a:rPr lang="en-GB" dirty="0" err="1"/>
              <a:t>statistisk</a:t>
            </a:r>
            <a:r>
              <a:rPr lang="en-GB" dirty="0"/>
              <a:t> </a:t>
            </a:r>
            <a:r>
              <a:rPr lang="en-GB" dirty="0" err="1"/>
              <a:t>modell</a:t>
            </a:r>
            <a:r>
              <a:rPr lang="en-GB" dirty="0"/>
              <a:t> over </a:t>
            </a:r>
            <a:r>
              <a:rPr lang="en-GB" dirty="0" err="1"/>
              <a:t>sekvenser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“</a:t>
            </a:r>
            <a:r>
              <a:rPr lang="en-GB" dirty="0" err="1"/>
              <a:t>tilstander</a:t>
            </a:r>
            <a:r>
              <a:rPr lang="en-GB" dirty="0"/>
              <a:t>” (=</a:t>
            </a:r>
            <a:r>
              <a:rPr lang="en-GB" dirty="0" err="1"/>
              <a:t>merkelapper</a:t>
            </a:r>
            <a:r>
              <a:rPr lang="en-GB" dirty="0"/>
              <a:t>)</a:t>
            </a:r>
          </a:p>
          <a:p>
            <a:r>
              <a:rPr lang="en-GB" dirty="0"/>
              <a:t>Vi </a:t>
            </a:r>
            <a:r>
              <a:rPr lang="en-GB" dirty="0" err="1"/>
              <a:t>definerer</a:t>
            </a:r>
            <a:r>
              <a:rPr lang="en-GB" dirty="0"/>
              <a:t> </a:t>
            </a:r>
            <a:r>
              <a:rPr lang="en-GB" dirty="0" err="1"/>
              <a:t>først</a:t>
            </a:r>
            <a:r>
              <a:rPr lang="en-GB" dirty="0"/>
              <a:t> et sett med </a:t>
            </a:r>
            <a:r>
              <a:rPr lang="en-GB" dirty="0" err="1"/>
              <a:t>mulige</a:t>
            </a:r>
            <a:r>
              <a:rPr lang="en-GB" dirty="0"/>
              <a:t> </a:t>
            </a:r>
            <a:r>
              <a:rPr lang="en-GB" dirty="0" err="1"/>
              <a:t>tilstander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f.eks</a:t>
            </a:r>
            <a:r>
              <a:rPr lang="en-GB" dirty="0"/>
              <a:t>.        {&lt;s&gt;, Det, Noun, Verb, </a:t>
            </a:r>
            <a:r>
              <a:rPr lang="en-GB" dirty="0" err="1"/>
              <a:t>PropNoun</a:t>
            </a:r>
            <a:r>
              <a:rPr lang="en-GB" dirty="0"/>
              <a:t>, &lt;/s&gt;}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95536" y="2697764"/>
            <a:ext cx="2916324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800" kern="0" dirty="0"/>
              <a:t>Vi </a:t>
            </a:r>
            <a:r>
              <a:rPr lang="en-GB" sz="1800" kern="0" dirty="0" err="1"/>
              <a:t>kan</a:t>
            </a:r>
            <a:r>
              <a:rPr lang="en-GB" sz="1800" kern="0" dirty="0"/>
              <a:t> </a:t>
            </a:r>
            <a:r>
              <a:rPr lang="en-GB" sz="1800" kern="0" dirty="0" err="1"/>
              <a:t>bevege</a:t>
            </a:r>
            <a:r>
              <a:rPr lang="en-GB" sz="1800" kern="0" dirty="0"/>
              <a:t> oss </a:t>
            </a:r>
            <a:r>
              <a:rPr lang="en-GB" sz="1800" kern="0" dirty="0" err="1"/>
              <a:t>fra</a:t>
            </a:r>
            <a:r>
              <a:rPr lang="en-GB" sz="1800" kern="0" dirty="0"/>
              <a:t> en </a:t>
            </a:r>
            <a:r>
              <a:rPr lang="en-GB" sz="1800" kern="0" dirty="0" err="1"/>
              <a:t>tilstand</a:t>
            </a:r>
            <a:r>
              <a:rPr lang="en-GB" sz="1800" kern="0" dirty="0"/>
              <a:t> </a:t>
            </a:r>
            <a:r>
              <a:rPr lang="en-GB" sz="1800" kern="0" dirty="0" err="1"/>
              <a:t>til</a:t>
            </a:r>
            <a:r>
              <a:rPr lang="en-GB" sz="1800" kern="0" dirty="0"/>
              <a:t> en </a:t>
            </a:r>
            <a:r>
              <a:rPr lang="en-GB" sz="1800" kern="0" dirty="0" err="1"/>
              <a:t>annen</a:t>
            </a:r>
            <a:endParaRPr lang="en-GB" sz="1800" kern="0" dirty="0"/>
          </a:p>
          <a:p>
            <a:r>
              <a:rPr lang="en-GB" sz="1800" kern="0" dirty="0"/>
              <a:t>Vi </a:t>
            </a:r>
            <a:r>
              <a:rPr lang="en-GB" sz="1800" kern="0" dirty="0" err="1"/>
              <a:t>må</a:t>
            </a:r>
            <a:r>
              <a:rPr lang="en-GB" sz="1800" kern="0" dirty="0"/>
              <a:t> </a:t>
            </a:r>
            <a:r>
              <a:rPr lang="en-GB" sz="1800" kern="0" dirty="0" err="1"/>
              <a:t>også</a:t>
            </a:r>
            <a:r>
              <a:rPr lang="en-GB" sz="1800" kern="0" dirty="0"/>
              <a:t> </a:t>
            </a:r>
            <a:r>
              <a:rPr lang="en-GB" sz="1800" kern="0" dirty="0" err="1"/>
              <a:t>indikere</a:t>
            </a:r>
            <a:r>
              <a:rPr lang="en-GB" sz="1800" kern="0" dirty="0"/>
              <a:t> en “start” </a:t>
            </a:r>
            <a:r>
              <a:rPr lang="en-GB" sz="1800" kern="0" dirty="0" err="1"/>
              <a:t>tilstand</a:t>
            </a:r>
            <a:r>
              <a:rPr lang="en-GB" sz="1800" kern="0" dirty="0"/>
              <a:t> (</a:t>
            </a:r>
            <a:r>
              <a:rPr lang="en-GB" sz="1800" kern="0" dirty="0" err="1"/>
              <a:t>eller</a:t>
            </a:r>
            <a:r>
              <a:rPr lang="en-GB" sz="1800" kern="0" dirty="0"/>
              <a:t> en </a:t>
            </a:r>
            <a:r>
              <a:rPr lang="en-GB" sz="1800" kern="0" dirty="0" err="1"/>
              <a:t>sannsynlighet</a:t>
            </a:r>
            <a:r>
              <a:rPr lang="en-GB" sz="1800" kern="0" dirty="0"/>
              <a:t> over </a:t>
            </a:r>
            <a:r>
              <a:rPr lang="en-GB" sz="1800" kern="0" dirty="0" err="1"/>
              <a:t>mulige</a:t>
            </a:r>
            <a:r>
              <a:rPr lang="en-GB" sz="1800" kern="0" dirty="0"/>
              <a:t> </a:t>
            </a:r>
            <a:r>
              <a:rPr lang="en-GB" sz="1800" kern="0" dirty="0" err="1"/>
              <a:t>starttilstander</a:t>
            </a:r>
            <a:r>
              <a:rPr lang="en-GB" sz="1800" kern="0" dirty="0"/>
              <a:t>)</a:t>
            </a:r>
          </a:p>
          <a:p>
            <a:endParaRPr lang="en-GB" sz="1800" kern="0" dirty="0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954E6EC3-3AE8-0549-BDEF-7357B9E9A356}"/>
              </a:ext>
            </a:extLst>
          </p:cNvPr>
          <p:cNvGrpSpPr/>
          <p:nvPr/>
        </p:nvGrpSpPr>
        <p:grpSpPr>
          <a:xfrm>
            <a:off x="4433550" y="2326278"/>
            <a:ext cx="4098890" cy="2435329"/>
            <a:chOff x="4387400" y="3573388"/>
            <a:chExt cx="4488684" cy="277542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64408C4-CB94-AC48-B44B-B83BDB031B50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0574DA87-097F-0B47-A5A3-8D6A15B63225}"/>
                </a:ext>
              </a:extLst>
            </p:cNvPr>
            <p:cNvSpPr/>
            <p:nvPr/>
          </p:nvSpPr>
          <p:spPr>
            <a:xfrm>
              <a:off x="4572000" y="5733256"/>
              <a:ext cx="57606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&lt;s&gt; </a:t>
              </a:r>
              <a:endParaRPr lang="nb-NO" sz="120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F07CAAF-323E-9B4B-AE7B-4C6A13E8F58A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B9F1F830-1E64-4643-8EB3-C1F7530BE234}"/>
                </a:ext>
              </a:extLst>
            </p:cNvPr>
            <p:cNvSpPr/>
            <p:nvPr/>
          </p:nvSpPr>
          <p:spPr>
            <a:xfrm>
              <a:off x="8244408" y="4509120"/>
              <a:ext cx="63167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&lt;/s&gt; </a:t>
              </a:r>
              <a:endParaRPr lang="nb-NO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2986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0F5A74E7-6440-354C-A1F2-023E14D45151}"/>
              </a:ext>
            </a:extLst>
          </p:cNvPr>
          <p:cNvGrpSpPr/>
          <p:nvPr/>
        </p:nvGrpSpPr>
        <p:grpSpPr>
          <a:xfrm>
            <a:off x="4626006" y="232511"/>
            <a:ext cx="3366513" cy="2081566"/>
            <a:chOff x="4387400" y="3573388"/>
            <a:chExt cx="4488684" cy="2775421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79DA8A77-75A8-FF40-B7B6-C62A748148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BA0DEDA-EA58-7D45-9499-99416BF4B698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B387551B-A787-3841-BF3D-71BF4425576D}"/>
                </a:ext>
              </a:extLst>
            </p:cNvPr>
            <p:cNvSpPr/>
            <p:nvPr/>
          </p:nvSpPr>
          <p:spPr>
            <a:xfrm>
              <a:off x="4572000" y="5733256"/>
              <a:ext cx="57606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&lt;s&gt; </a:t>
              </a:r>
              <a:endParaRPr lang="nb-NO" sz="1200" dirty="0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F0F91C3-0F4D-DA48-8E7A-5D62D4C44BB3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C239B97B-EA6D-7046-B769-2F86312E6635}"/>
                </a:ext>
              </a:extLst>
            </p:cNvPr>
            <p:cNvSpPr/>
            <p:nvPr/>
          </p:nvSpPr>
          <p:spPr>
            <a:xfrm>
              <a:off x="8244408" y="4509120"/>
              <a:ext cx="63167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&lt;/s&gt; </a:t>
              </a:r>
              <a:endParaRPr lang="nb-NO" sz="12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Transisjonsmodell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7517178" y="4731990"/>
            <a:ext cx="29518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z="750"/>
              <a:pPr/>
              <a:t>17</a:t>
            </a:fld>
            <a:endParaRPr lang="en-GB" sz="7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 bwMode="white">
              <a:xfrm>
                <a:off x="467544" y="1101985"/>
                <a:ext cx="3272423" cy="623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/>
                  <a:t>= </a:t>
                </a:r>
                <a:r>
                  <a:rPr lang="en-GB" sz="1800" dirty="0" err="1"/>
                  <a:t>sannsynligheter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sz="1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18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800" dirty="0"/>
                  <a:t> for alle </a:t>
                </a:r>
                <a:r>
                  <a:rPr lang="en-GB" sz="1800" dirty="0" err="1"/>
                  <a:t>mulige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sz="1800" dirty="0"/>
                  <a:t> </a:t>
                </a:r>
                <a:r>
                  <a:rPr lang="en-GB" sz="1800" dirty="0" err="1"/>
                  <a:t>og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GB" sz="1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67544" y="1101985"/>
                <a:ext cx="3272423" cy="623248"/>
              </a:xfrm>
              <a:prstGeom prst="rect">
                <a:avLst/>
              </a:prstGeom>
              <a:blipFill>
                <a:blip r:embed="rId3"/>
                <a:stretch>
                  <a:fillRect l="-2421" t="-7843" b="-1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755576" y="1556119"/>
            <a:ext cx="4644516" cy="1024828"/>
            <a:chOff x="-347533" y="2134577"/>
            <a:chExt cx="6192688" cy="1366438"/>
          </a:xfrm>
        </p:grpSpPr>
        <p:sp>
          <p:nvSpPr>
            <p:cNvPr id="15" name="TextBox 14"/>
            <p:cNvSpPr txBox="1"/>
            <p:nvPr/>
          </p:nvSpPr>
          <p:spPr bwMode="white">
            <a:xfrm>
              <a:off x="-347533" y="2670017"/>
              <a:ext cx="6192688" cy="830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dirty="0"/>
                <a:t>Kan </a:t>
              </a:r>
              <a:r>
                <a:rPr lang="en-GB" sz="1800" dirty="0" err="1"/>
                <a:t>representeres</a:t>
              </a:r>
              <a:r>
                <a:rPr lang="en-GB" sz="1800" dirty="0"/>
                <a:t> </a:t>
              </a:r>
              <a:r>
                <a:rPr lang="en-GB" sz="1800" dirty="0" err="1"/>
                <a:t>som</a:t>
              </a:r>
              <a:r>
                <a:rPr lang="en-GB" sz="1800" dirty="0"/>
                <a:t> en </a:t>
              </a:r>
              <a:r>
                <a:rPr lang="en-GB" sz="1800" b="1" dirty="0" err="1"/>
                <a:t>graf</a:t>
              </a:r>
              <a:r>
                <a:rPr lang="en-GB" sz="1800" dirty="0"/>
                <a:t> (</a:t>
              </a:r>
              <a:r>
                <a:rPr lang="en-GB" sz="1800" dirty="0" err="1"/>
                <a:t>probabilistisk</a:t>
              </a:r>
              <a:r>
                <a:rPr lang="en-GB" sz="1800" dirty="0"/>
                <a:t> </a:t>
              </a:r>
              <a:r>
                <a:rPr lang="en-GB" sz="1800" dirty="0" err="1"/>
                <a:t>endelig</a:t>
              </a:r>
              <a:r>
                <a:rPr lang="en-GB" sz="1800" dirty="0"/>
                <a:t> </a:t>
              </a:r>
              <a:r>
                <a:rPr lang="en-GB" sz="1800" dirty="0" err="1"/>
                <a:t>tilstandsmaskin</a:t>
              </a:r>
              <a:r>
                <a:rPr lang="en-GB" sz="1800" dirty="0"/>
                <a:t>) … </a:t>
              </a:r>
            </a:p>
          </p:txBody>
        </p:sp>
        <p:cxnSp>
          <p:nvCxnSpPr>
            <p:cNvPr id="17" name="Straight Arrow Connector 16"/>
            <p:cNvCxnSpPr>
              <a:cxnSpLocks/>
            </p:cNvCxnSpPr>
            <p:nvPr/>
          </p:nvCxnSpPr>
          <p:spPr bwMode="auto">
            <a:xfrm flipV="1">
              <a:off x="4431373" y="2134577"/>
              <a:ext cx="496425" cy="86201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2" name="Group 21"/>
          <p:cNvGrpSpPr/>
          <p:nvPr/>
        </p:nvGrpSpPr>
        <p:grpSpPr>
          <a:xfrm>
            <a:off x="251520" y="2742078"/>
            <a:ext cx="6192871" cy="1687386"/>
            <a:chOff x="440626" y="3833531"/>
            <a:chExt cx="8257162" cy="22498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5478017" y="3898186"/>
                  <a:ext cx="3219771" cy="4924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GB" sz="1800"/>
                    <a:t>Fremtidig tilstand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a14:m>
                  <a:endParaRPr lang="en-GB" sz="180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8017" y="3898186"/>
                  <a:ext cx="3219771" cy="492443"/>
                </a:xfrm>
                <a:prstGeom prst="rect">
                  <a:avLst/>
                </a:prstGeom>
                <a:blipFill>
                  <a:blip r:embed="rId4"/>
                  <a:stretch>
                    <a:fillRect l="-2020" t="-10000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781703" y="5221604"/>
                  <a:ext cx="1840612" cy="861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sz="1800" dirty="0" err="1"/>
                    <a:t>Nåværende</a:t>
                  </a:r>
                  <a:r>
                    <a:rPr lang="en-GB" sz="1800" dirty="0"/>
                    <a:t> </a:t>
                  </a:r>
                  <a:r>
                    <a:rPr lang="en-GB" sz="1800" dirty="0" err="1"/>
                    <a:t>tilstand</a:t>
                  </a:r>
                  <a:r>
                    <a:rPr lang="en-GB" sz="180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lang="en-GB" sz="1800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1703" y="5221604"/>
                  <a:ext cx="1840612" cy="861775"/>
                </a:xfrm>
                <a:prstGeom prst="rect">
                  <a:avLst/>
                </a:prstGeom>
                <a:blipFill>
                  <a:blip r:embed="rId5"/>
                  <a:stretch>
                    <a:fillRect l="-3524" t="-5660" r="-3524" b="-1415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>
              <a:cxnSpLocks/>
            </p:cNvCxnSpPr>
            <p:nvPr/>
          </p:nvCxnSpPr>
          <p:spPr bwMode="auto">
            <a:xfrm>
              <a:off x="2771800" y="4295196"/>
              <a:ext cx="551046" cy="455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ectangle 20"/>
            <p:cNvSpPr/>
            <p:nvPr/>
          </p:nvSpPr>
          <p:spPr>
            <a:xfrm>
              <a:off x="440626" y="3833531"/>
              <a:ext cx="310170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err="1"/>
                <a:t>eller</a:t>
              </a:r>
              <a:r>
                <a:rPr lang="en-GB" sz="1800" dirty="0"/>
                <a:t> </a:t>
              </a:r>
              <a:r>
                <a:rPr lang="en-GB" sz="1800" dirty="0" err="1"/>
                <a:t>som</a:t>
              </a:r>
              <a:r>
                <a:rPr lang="en-GB" sz="1800" dirty="0"/>
                <a:t> en </a:t>
              </a:r>
              <a:r>
                <a:rPr lang="en-GB" sz="1800" b="1" dirty="0" err="1"/>
                <a:t>matrise</a:t>
              </a:r>
              <a:endParaRPr lang="en-GB" sz="1800" b="1" dirty="0"/>
            </a:p>
          </p:txBody>
        </p:sp>
      </p:grp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56A8AEF2-232A-214E-9D23-728C93C45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79067"/>
              </p:ext>
            </p:extLst>
          </p:nvPr>
        </p:nvGraphicFramePr>
        <p:xfrm>
          <a:off x="2637787" y="3195695"/>
          <a:ext cx="4644515" cy="1691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2202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48972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731964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1036949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609970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574458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GB" sz="14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GB" sz="14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0.95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GB" sz="14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0.85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GB" sz="14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GB" sz="1400" b="0" dirty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0.5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3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Markovkjeder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143000"/>
                <a:ext cx="7272808" cy="1644774"/>
              </a:xfrm>
              <a:solidFill>
                <a:schemeClr val="bg1"/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En </a:t>
                </a:r>
                <a:r>
                  <a:rPr lang="en-GB" dirty="0" err="1"/>
                  <a:t>Markovkjedemodell</a:t>
                </a:r>
                <a:r>
                  <a:rPr lang="en-GB" dirty="0"/>
                  <a:t> </a:t>
                </a:r>
                <a:r>
                  <a:rPr lang="en-GB" dirty="0" err="1"/>
                  <a:t>defineres</a:t>
                </a:r>
                <a:r>
                  <a:rPr lang="en-GB" dirty="0"/>
                  <a:t> </a:t>
                </a:r>
                <a:r>
                  <a:rPr lang="en-GB" dirty="0" err="1"/>
                  <a:t>av</a:t>
                </a:r>
                <a:r>
                  <a:rPr lang="en-GB" dirty="0"/>
                  <a:t> 3 </a:t>
                </a:r>
                <a:r>
                  <a:rPr lang="en-GB" dirty="0" err="1"/>
                  <a:t>komponenter</a:t>
                </a:r>
                <a:r>
                  <a:rPr lang="en-GB" dirty="0"/>
                  <a:t>:</a:t>
                </a:r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dirty="0"/>
                  <a:t>Et sett 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:r>
                  <a:rPr lang="en-GB" dirty="0" err="1"/>
                  <a:t>mulige</a:t>
                </a:r>
                <a:r>
                  <a:rPr lang="en-GB" dirty="0"/>
                  <a:t> </a:t>
                </a:r>
                <a:r>
                  <a:rPr lang="en-GB" dirty="0" err="1"/>
                  <a:t>tilstander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b="0" dirty="0"/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dirty="0"/>
                  <a:t>En </a:t>
                </a:r>
                <a:r>
                  <a:rPr lang="en-GB" dirty="0" err="1"/>
                  <a:t>transisjonsmodell</a:t>
                </a:r>
                <a:r>
                  <a:rPr lang="en-GB" dirty="0"/>
                  <a:t> med </a:t>
                </a:r>
                <a:r>
                  <a:rPr lang="en-GB" dirty="0" err="1"/>
                  <a:t>sannsynlighetene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:r>
                  <a:rPr lang="en-GB" dirty="0" err="1"/>
                  <a:t>å</a:t>
                </a:r>
                <a:r>
                  <a:rPr lang="en-GB" dirty="0"/>
                  <a:t> </a:t>
                </a:r>
                <a:r>
                  <a:rPr lang="en-GB" dirty="0" err="1"/>
                  <a:t>bevege</a:t>
                </a:r>
                <a:r>
                  <a:rPr lang="en-GB" dirty="0"/>
                  <a:t> oss </a:t>
                </a:r>
                <a:r>
                  <a:rPr lang="en-GB" dirty="0" err="1"/>
                  <a:t>fra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dirty="0"/>
                  <a:t> til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dirty="0"/>
                  <a:t> for alle </a:t>
                </a:r>
                <a:r>
                  <a:rPr lang="en-GB" dirty="0" err="1"/>
                  <a:t>tilstandene</a:t>
                </a:r>
                <a:endParaRPr lang="en-GB" dirty="0"/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dirty="0"/>
                  <a:t>En </a:t>
                </a:r>
                <a:r>
                  <a:rPr lang="en-GB" dirty="0" err="1"/>
                  <a:t>sannsynlighetsfordeling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) over </a:t>
                </a:r>
                <a:r>
                  <a:rPr lang="en-GB" dirty="0" err="1"/>
                  <a:t>starttilstander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143000"/>
                <a:ext cx="7272808" cy="1644774"/>
              </a:xfrm>
              <a:blipFill>
                <a:blip r:embed="rId2"/>
                <a:stretch>
                  <a:fillRect l="-2012" t="-1859" b="-5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6093997" y="2885721"/>
                <a:ext cx="2713430" cy="1836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sz="1800" b="1" kern="0" dirty="0"/>
                  <a:t>Markov-</a:t>
                </a:r>
                <a:r>
                  <a:rPr lang="en-GB" sz="1800" b="1" kern="0" dirty="0" err="1"/>
                  <a:t>antagelsen</a:t>
                </a:r>
                <a:r>
                  <a:rPr lang="en-GB" sz="1800" kern="0" dirty="0"/>
                  <a:t>: for </a:t>
                </a:r>
                <a:r>
                  <a:rPr lang="en-GB" sz="1800" kern="0" dirty="0" err="1"/>
                  <a:t>å</a:t>
                </a:r>
                <a:r>
                  <a:rPr lang="en-GB" sz="1800" kern="0" dirty="0"/>
                  <a:t> </a:t>
                </a:r>
                <a:r>
                  <a:rPr lang="en-GB" sz="1800" kern="0" dirty="0" err="1"/>
                  <a:t>predikere</a:t>
                </a:r>
                <a:r>
                  <a:rPr lang="en-GB" sz="180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800" i="1" ker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sz="1800" i="1" ker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sz="1800" kern="0" dirty="0"/>
                  <a:t> </a:t>
                </a:r>
                <a:r>
                  <a:rPr lang="en-GB" sz="1800" kern="0" dirty="0" err="1"/>
                  <a:t>trenger</a:t>
                </a:r>
                <a:r>
                  <a:rPr lang="en-GB" sz="1800" kern="0" dirty="0"/>
                  <a:t> vi </a:t>
                </a:r>
                <a:r>
                  <a:rPr lang="en-GB" sz="1800" kern="0" dirty="0" err="1"/>
                  <a:t>kun</a:t>
                </a:r>
                <a:r>
                  <a:rPr lang="en-GB" sz="1800" kern="0" dirty="0"/>
                  <a:t> </a:t>
                </a:r>
                <a:r>
                  <a:rPr lang="en-GB" sz="1800" kern="0" dirty="0" err="1"/>
                  <a:t>å</a:t>
                </a:r>
                <a:r>
                  <a:rPr lang="en-GB" sz="1800" kern="0" dirty="0"/>
                  <a:t> </a:t>
                </a:r>
                <a:r>
                  <a:rPr lang="en-GB" sz="1800" kern="0" dirty="0" err="1"/>
                  <a:t>vite</a:t>
                </a:r>
                <a:r>
                  <a:rPr lang="en-GB" sz="1800" kern="0" dirty="0"/>
                  <a:t> den </a:t>
                </a:r>
                <a:r>
                  <a:rPr lang="en-GB" sz="1800" kern="0" dirty="0" err="1"/>
                  <a:t>nåværende</a:t>
                </a:r>
                <a:r>
                  <a:rPr lang="en-GB" sz="1800" kern="0" dirty="0"/>
                  <a:t> </a:t>
                </a:r>
                <a:r>
                  <a:rPr lang="en-GB" sz="1800" kern="0" dirty="0" err="1"/>
                  <a:t>tilstanden</a:t>
                </a:r>
                <a:r>
                  <a:rPr lang="en-GB" sz="180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80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GB" sz="1800" kern="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GB" sz="1800" i="1" kern="0" dirty="0">
                    <a:sym typeface="Wingdings" panose="05000000000000000000" pitchFamily="2" charset="2"/>
                  </a:rPr>
                  <a:t> Eksempel: </a:t>
                </a:r>
                <a:r>
                  <a:rPr lang="en-GB" sz="1800" kern="0" dirty="0">
                    <a:sym typeface="Wingdings" panose="05000000000000000000" pitchFamily="2" charset="2"/>
                  </a:rPr>
                  <a:t>B</a:t>
                </a:r>
                <a:r>
                  <a:rPr lang="en-GB" sz="1800" kern="0" dirty="0"/>
                  <a:t>igram </a:t>
                </a:r>
                <a:r>
                  <a:rPr lang="en-GB" sz="1800" kern="0" dirty="0" err="1"/>
                  <a:t>språkmodeller</a:t>
                </a:r>
                <a:endParaRPr lang="en-GB" sz="1800" kern="0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3997" y="2885721"/>
                <a:ext cx="2713430" cy="1836240"/>
              </a:xfrm>
              <a:prstGeom prst="rect">
                <a:avLst/>
              </a:prstGeom>
              <a:blipFill>
                <a:blip r:embed="rId3"/>
                <a:stretch>
                  <a:fillRect l="-2921" t="-1987" b="-695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899C669-CE97-8D49-BBFD-129F01D60979}"/>
              </a:ext>
            </a:extLst>
          </p:cNvPr>
          <p:cNvGrpSpPr/>
          <p:nvPr/>
        </p:nvGrpSpPr>
        <p:grpSpPr>
          <a:xfrm>
            <a:off x="4193958" y="327685"/>
            <a:ext cx="3858747" cy="623849"/>
            <a:chOff x="82429" y="3615923"/>
            <a:chExt cx="9501688" cy="1210501"/>
          </a:xfrm>
        </p:grpSpPr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9A882DCC-8BEF-864E-9798-6CAE638CD225}"/>
                </a:ext>
              </a:extLst>
            </p:cNvPr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Oval 14">
              <a:extLst>
                <a:ext uri="{FF2B5EF4-FFF2-40B4-BE49-F238E27FC236}">
                  <a16:creationId xmlns:a16="http://schemas.microsoft.com/office/drawing/2014/main" id="{31DA3FD3-57C7-6140-A870-65D2C38588BD}"/>
                </a:ext>
              </a:extLst>
            </p:cNvPr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18D13A02-0727-5444-8C1E-13025BF50252}"/>
                </a:ext>
              </a:extLst>
            </p:cNvPr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id="{BDBC4818-7E45-A94B-9E13-EA988291F2DD}"/>
                </a:ext>
              </a:extLst>
            </p:cNvPr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Oval 17">
              <a:extLst>
                <a:ext uri="{FF2B5EF4-FFF2-40B4-BE49-F238E27FC236}">
                  <a16:creationId xmlns:a16="http://schemas.microsoft.com/office/drawing/2014/main" id="{B6AF389B-DFF1-EA45-96B2-252955965CF1}"/>
                </a:ext>
              </a:extLst>
            </p:cNvPr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cxnSp>
          <p:nvCxnSpPr>
            <p:cNvPr id="13" name="Straight Arrow Connector 22">
              <a:extLst>
                <a:ext uri="{FF2B5EF4-FFF2-40B4-BE49-F238E27FC236}">
                  <a16:creationId xmlns:a16="http://schemas.microsoft.com/office/drawing/2014/main" id="{793E1E81-D770-C64C-A866-8D2A67779827}"/>
                </a:ext>
              </a:extLst>
            </p:cNvPr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23">
              <a:extLst>
                <a:ext uri="{FF2B5EF4-FFF2-40B4-BE49-F238E27FC236}">
                  <a16:creationId xmlns:a16="http://schemas.microsoft.com/office/drawing/2014/main" id="{081393F6-F19D-3B4F-95AF-6477129BE218}"/>
                </a:ext>
              </a:extLst>
            </p:cNvPr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24">
              <a:extLst>
                <a:ext uri="{FF2B5EF4-FFF2-40B4-BE49-F238E27FC236}">
                  <a16:creationId xmlns:a16="http://schemas.microsoft.com/office/drawing/2014/main" id="{DA1B8B6C-F4B3-A84F-BFFF-31C30A70598D}"/>
                </a:ext>
              </a:extLst>
            </p:cNvPr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25">
              <a:extLst>
                <a:ext uri="{FF2B5EF4-FFF2-40B4-BE49-F238E27FC236}">
                  <a16:creationId xmlns:a16="http://schemas.microsoft.com/office/drawing/2014/main" id="{8B95582E-707A-B34E-BE3E-2599CDB40B3E}"/>
                </a:ext>
              </a:extLst>
            </p:cNvPr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id="{782E1EEE-9D6E-3647-B337-C9BE7A3F8259}"/>
                </a:ext>
              </a:extLst>
            </p:cNvPr>
            <p:cNvSpPr txBox="1"/>
            <p:nvPr/>
          </p:nvSpPr>
          <p:spPr bwMode="white">
            <a:xfrm>
              <a:off x="82429" y="3615923"/>
              <a:ext cx="2018230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 dirty="0"/>
                <a:t>PRON</a:t>
              </a:r>
            </a:p>
          </p:txBody>
        </p:sp>
        <p:sp>
          <p:nvSpPr>
            <p:cNvPr id="18" name="TextBox 32">
              <a:extLst>
                <a:ext uri="{FF2B5EF4-FFF2-40B4-BE49-F238E27FC236}">
                  <a16:creationId xmlns:a16="http://schemas.microsoft.com/office/drawing/2014/main" id="{C91371D3-DBB2-4F4C-B674-0EAB0C79743B}"/>
                </a:ext>
              </a:extLst>
            </p:cNvPr>
            <p:cNvSpPr txBox="1"/>
            <p:nvPr/>
          </p:nvSpPr>
          <p:spPr bwMode="white">
            <a:xfrm>
              <a:off x="1907705" y="3627806"/>
              <a:ext cx="2196243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VERB</a:t>
              </a:r>
              <a:endParaRPr lang="en-GB" sz="1350" dirty="0"/>
            </a:p>
          </p:txBody>
        </p:sp>
        <p:sp>
          <p:nvSpPr>
            <p:cNvPr id="19" name="TextBox 33">
              <a:extLst>
                <a:ext uri="{FF2B5EF4-FFF2-40B4-BE49-F238E27FC236}">
                  <a16:creationId xmlns:a16="http://schemas.microsoft.com/office/drawing/2014/main" id="{E3D4342C-93B9-094F-9374-9F8B601B943B}"/>
                </a:ext>
              </a:extLst>
            </p:cNvPr>
            <p:cNvSpPr txBox="1"/>
            <p:nvPr/>
          </p:nvSpPr>
          <p:spPr bwMode="white">
            <a:xfrm>
              <a:off x="3851916" y="3665061"/>
              <a:ext cx="1773103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DET</a:t>
              </a:r>
              <a:endParaRPr lang="en-GB" sz="1350" dirty="0"/>
            </a:p>
          </p:txBody>
        </p:sp>
        <p:sp>
          <p:nvSpPr>
            <p:cNvPr id="20" name="TextBox 34">
              <a:extLst>
                <a:ext uri="{FF2B5EF4-FFF2-40B4-BE49-F238E27FC236}">
                  <a16:creationId xmlns:a16="http://schemas.microsoft.com/office/drawing/2014/main" id="{9EBC5F7D-F12C-574B-B5CB-3268DEBBA7F0}"/>
                </a:ext>
              </a:extLst>
            </p:cNvPr>
            <p:cNvSpPr txBox="1"/>
            <p:nvPr/>
          </p:nvSpPr>
          <p:spPr bwMode="white">
            <a:xfrm>
              <a:off x="5464524" y="3682495"/>
              <a:ext cx="2043962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NOUN</a:t>
              </a:r>
              <a:endParaRPr lang="en-GB" sz="1350" dirty="0"/>
            </a:p>
          </p:txBody>
        </p:sp>
        <p:sp>
          <p:nvSpPr>
            <p:cNvPr id="21" name="TextBox 35">
              <a:extLst>
                <a:ext uri="{FF2B5EF4-FFF2-40B4-BE49-F238E27FC236}">
                  <a16:creationId xmlns:a16="http://schemas.microsoft.com/office/drawing/2014/main" id="{007BFD7E-FB5E-F64B-9CDD-BB52251E038D}"/>
                </a:ext>
              </a:extLst>
            </p:cNvPr>
            <p:cNvSpPr txBox="1"/>
            <p:nvPr/>
          </p:nvSpPr>
          <p:spPr bwMode="white">
            <a:xfrm>
              <a:off x="7142429" y="3670867"/>
              <a:ext cx="2441688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PUNCT</a:t>
              </a:r>
              <a:endParaRPr lang="en-GB" sz="1350" dirty="0"/>
            </a:p>
          </p:txBody>
        </p:sp>
      </p:grpSp>
      <p:graphicFrame>
        <p:nvGraphicFramePr>
          <p:cNvPr id="37" name="Table 6">
            <a:extLst>
              <a:ext uri="{FF2B5EF4-FFF2-40B4-BE49-F238E27FC236}">
                <a16:creationId xmlns:a16="http://schemas.microsoft.com/office/drawing/2014/main" id="{57F92794-7D98-8B46-B388-622E047B5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674082"/>
              </p:ext>
            </p:extLst>
          </p:nvPr>
        </p:nvGraphicFramePr>
        <p:xfrm>
          <a:off x="231868" y="3058060"/>
          <a:ext cx="5647632" cy="1691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320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755348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1038604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1008990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944185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944185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247016">
                <a:tc>
                  <a:txBody>
                    <a:bodyPr/>
                    <a:lstStyle/>
                    <a:p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 err="1"/>
                        <a:t>PropNoun</a:t>
                      </a:r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247016">
                <a:tc>
                  <a:txBody>
                    <a:bodyPr/>
                    <a:lstStyle/>
                    <a:p>
                      <a:r>
                        <a:rPr lang="en-GB" sz="14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247016">
                <a:tc>
                  <a:txBody>
                    <a:bodyPr/>
                    <a:lstStyle/>
                    <a:p>
                      <a:r>
                        <a:rPr lang="en-GB" sz="14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.95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247016">
                <a:tc>
                  <a:txBody>
                    <a:bodyPr/>
                    <a:lstStyle/>
                    <a:p>
                      <a:r>
                        <a:rPr lang="en-GB" sz="14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.85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249756">
                <a:tc>
                  <a:txBody>
                    <a:bodyPr/>
                    <a:lstStyle/>
                    <a:p>
                      <a:r>
                        <a:rPr lang="en-GB" sz="1400" b="0" dirty="0" err="1"/>
                        <a:t>PropNoun</a:t>
                      </a:r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247016">
                <a:tc>
                  <a:txBody>
                    <a:bodyPr/>
                    <a:lstStyle/>
                    <a:p>
                      <a:r>
                        <a:rPr lang="en-GB" sz="1400" b="0" dirty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sp>
        <p:nvSpPr>
          <p:cNvPr id="5" name="Friform 4">
            <a:extLst>
              <a:ext uri="{FF2B5EF4-FFF2-40B4-BE49-F238E27FC236}">
                <a16:creationId xmlns:a16="http://schemas.microsoft.com/office/drawing/2014/main" id="{A6FE1C80-6137-1E46-94E2-443BEF46556F}"/>
              </a:ext>
            </a:extLst>
          </p:cNvPr>
          <p:cNvSpPr/>
          <p:nvPr/>
        </p:nvSpPr>
        <p:spPr bwMode="auto">
          <a:xfrm>
            <a:off x="557334" y="2160554"/>
            <a:ext cx="384983" cy="756048"/>
          </a:xfrm>
          <a:custGeom>
            <a:avLst/>
            <a:gdLst>
              <a:gd name="connsiteX0" fmla="*/ 919318 w 919318"/>
              <a:gd name="connsiteY0" fmla="*/ 0 h 1007165"/>
              <a:gd name="connsiteX1" fmla="*/ 137440 w 919318"/>
              <a:gd name="connsiteY1" fmla="*/ 490330 h 1007165"/>
              <a:gd name="connsiteX2" fmla="*/ 4918 w 919318"/>
              <a:gd name="connsiteY2" fmla="*/ 1007165 h 100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9318" h="1007165">
                <a:moveTo>
                  <a:pt x="919318" y="0"/>
                </a:moveTo>
                <a:cubicBezTo>
                  <a:pt x="604579" y="161234"/>
                  <a:pt x="289840" y="322469"/>
                  <a:pt x="137440" y="490330"/>
                </a:cubicBezTo>
                <a:cubicBezTo>
                  <a:pt x="-14960" y="658191"/>
                  <a:pt x="-5021" y="832678"/>
                  <a:pt x="4918" y="100716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  <p:sp>
        <p:nvSpPr>
          <p:cNvPr id="25" name="Friform 24">
            <a:extLst>
              <a:ext uri="{FF2B5EF4-FFF2-40B4-BE49-F238E27FC236}">
                <a16:creationId xmlns:a16="http://schemas.microsoft.com/office/drawing/2014/main" id="{C8356D23-5E52-8A45-991C-E2B78C84BE5B}"/>
              </a:ext>
            </a:extLst>
          </p:cNvPr>
          <p:cNvSpPr/>
          <p:nvPr/>
        </p:nvSpPr>
        <p:spPr bwMode="auto">
          <a:xfrm rot="19496679">
            <a:off x="1018146" y="2829550"/>
            <a:ext cx="470376" cy="593551"/>
          </a:xfrm>
          <a:custGeom>
            <a:avLst/>
            <a:gdLst>
              <a:gd name="connsiteX0" fmla="*/ 919318 w 919318"/>
              <a:gd name="connsiteY0" fmla="*/ 0 h 1007165"/>
              <a:gd name="connsiteX1" fmla="*/ 137440 w 919318"/>
              <a:gd name="connsiteY1" fmla="*/ 490330 h 1007165"/>
              <a:gd name="connsiteX2" fmla="*/ 4918 w 919318"/>
              <a:gd name="connsiteY2" fmla="*/ 1007165 h 100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9318" h="1007165">
                <a:moveTo>
                  <a:pt x="919318" y="0"/>
                </a:moveTo>
                <a:cubicBezTo>
                  <a:pt x="604579" y="161234"/>
                  <a:pt x="289840" y="322469"/>
                  <a:pt x="137440" y="490330"/>
                </a:cubicBezTo>
                <a:cubicBezTo>
                  <a:pt x="-14960" y="658191"/>
                  <a:pt x="-5021" y="832678"/>
                  <a:pt x="4918" y="100716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29525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328BD-ACD9-6A47-82E3-14E0C1A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Markovskjeder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9EDAA9-F7A7-5347-9F7E-738B4178F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Legg merke på at summen over sannsynlighetene på hver rekke må være = 1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1348614-7232-C047-8FBC-7E6083A04A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90A766BE-2329-9740-A491-273C869E4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533730"/>
              </p:ext>
            </p:extLst>
          </p:nvPr>
        </p:nvGraphicFramePr>
        <p:xfrm>
          <a:off x="581455" y="1776421"/>
          <a:ext cx="6127000" cy="177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7492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819462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1126760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1094632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1024327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1024327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324864">
                <a:tc>
                  <a:txBody>
                    <a:bodyPr/>
                    <a:lstStyle/>
                    <a:p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 err="1"/>
                        <a:t>PropNoun</a:t>
                      </a:r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90793">
                <a:tc>
                  <a:txBody>
                    <a:bodyPr/>
                    <a:lstStyle/>
                    <a:p>
                      <a:r>
                        <a:rPr lang="en-GB" sz="14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0793">
                <a:tc>
                  <a:txBody>
                    <a:bodyPr/>
                    <a:lstStyle/>
                    <a:p>
                      <a:r>
                        <a:rPr lang="en-GB" sz="14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.95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0793">
                <a:tc>
                  <a:txBody>
                    <a:bodyPr/>
                    <a:lstStyle/>
                    <a:p>
                      <a:r>
                        <a:rPr lang="en-GB" sz="14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.85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324864">
                <a:tc>
                  <a:txBody>
                    <a:bodyPr/>
                    <a:lstStyle/>
                    <a:p>
                      <a:r>
                        <a:rPr lang="en-GB" sz="1400" b="0" dirty="0" err="1"/>
                        <a:t>PropNoun</a:t>
                      </a:r>
                      <a:endParaRPr lang="en-GB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0793">
                <a:tc>
                  <a:txBody>
                    <a:bodyPr/>
                    <a:lstStyle/>
                    <a:p>
                      <a:r>
                        <a:rPr lang="en-GB" sz="1400" b="0" dirty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dirty="0"/>
                        <a:t>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sp>
        <p:nvSpPr>
          <p:cNvPr id="7" name="Bue 6">
            <a:extLst>
              <a:ext uri="{FF2B5EF4-FFF2-40B4-BE49-F238E27FC236}">
                <a16:creationId xmlns:a16="http://schemas.microsoft.com/office/drawing/2014/main" id="{85C7DA7F-90CC-444D-8BBC-6AFBECCB9ACD}"/>
              </a:ext>
            </a:extLst>
          </p:cNvPr>
          <p:cNvSpPr/>
          <p:nvPr/>
        </p:nvSpPr>
        <p:spPr bwMode="auto">
          <a:xfrm rot="5400000">
            <a:off x="5696859" y="463107"/>
            <a:ext cx="2268252" cy="2344262"/>
          </a:xfrm>
          <a:prstGeom prst="arc">
            <a:avLst>
              <a:gd name="adj1" fmla="val 16200000"/>
              <a:gd name="adj2" fmla="val 5747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2F7676E-54B5-DC4C-BAAA-6720E5A13765}"/>
              </a:ext>
            </a:extLst>
          </p:cNvPr>
          <p:cNvSpPr/>
          <p:nvPr/>
        </p:nvSpPr>
        <p:spPr>
          <a:xfrm>
            <a:off x="5013585" y="3894062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800" dirty="0"/>
              <a:t>Men ikke kolonnene!</a:t>
            </a:r>
            <a:endParaRPr lang="nb-NO" sz="1800" b="1" dirty="0"/>
          </a:p>
        </p:txBody>
      </p:sp>
      <p:sp>
        <p:nvSpPr>
          <p:cNvPr id="9" name="Bue 8">
            <a:extLst>
              <a:ext uri="{FF2B5EF4-FFF2-40B4-BE49-F238E27FC236}">
                <a16:creationId xmlns:a16="http://schemas.microsoft.com/office/drawing/2014/main" id="{7764B898-C63C-CD4A-A543-0D4397CED2DB}"/>
              </a:ext>
            </a:extLst>
          </p:cNvPr>
          <p:cNvSpPr/>
          <p:nvPr/>
        </p:nvSpPr>
        <p:spPr bwMode="auto">
          <a:xfrm rot="13911439">
            <a:off x="4760740" y="2182410"/>
            <a:ext cx="2268252" cy="2344262"/>
          </a:xfrm>
          <a:prstGeom prst="arc">
            <a:avLst>
              <a:gd name="adj1" fmla="val 16086441"/>
              <a:gd name="adj2" fmla="val 1733671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4FCC3E00-5267-B94E-91C7-30C73812D430}"/>
              </a:ext>
            </a:extLst>
          </p:cNvPr>
          <p:cNvGrpSpPr/>
          <p:nvPr/>
        </p:nvGrpSpPr>
        <p:grpSpPr>
          <a:xfrm>
            <a:off x="4193958" y="327685"/>
            <a:ext cx="3858747" cy="623849"/>
            <a:chOff x="82429" y="3615923"/>
            <a:chExt cx="9501688" cy="1210501"/>
          </a:xfrm>
        </p:grpSpPr>
        <p:sp>
          <p:nvSpPr>
            <p:cNvPr id="11" name="Oval 12">
              <a:extLst>
                <a:ext uri="{FF2B5EF4-FFF2-40B4-BE49-F238E27FC236}">
                  <a16:creationId xmlns:a16="http://schemas.microsoft.com/office/drawing/2014/main" id="{1BB7CF41-8927-3042-974B-9A23D7FF13D8}"/>
                </a:ext>
              </a:extLst>
            </p:cNvPr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id="{C7DC1152-21B1-594F-90A3-8A1B021A93F2}"/>
                </a:ext>
              </a:extLst>
            </p:cNvPr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1751C87C-B3E3-D340-8499-CE9E3DA90E52}"/>
                </a:ext>
              </a:extLst>
            </p:cNvPr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9B3A0D6E-A7D6-A841-B1B4-E94B14DD6680}"/>
                </a:ext>
              </a:extLst>
            </p:cNvPr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Oval 17">
              <a:extLst>
                <a:ext uri="{FF2B5EF4-FFF2-40B4-BE49-F238E27FC236}">
                  <a16:creationId xmlns:a16="http://schemas.microsoft.com/office/drawing/2014/main" id="{32D0625A-56F0-2C4D-9A40-B1388BAC0D67}"/>
                </a:ext>
              </a:extLst>
            </p:cNvPr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cxnSp>
          <p:nvCxnSpPr>
            <p:cNvPr id="16" name="Straight Arrow Connector 22">
              <a:extLst>
                <a:ext uri="{FF2B5EF4-FFF2-40B4-BE49-F238E27FC236}">
                  <a16:creationId xmlns:a16="http://schemas.microsoft.com/office/drawing/2014/main" id="{F6AC2AE1-4CAA-6247-9954-48A0CA872764}"/>
                </a:ext>
              </a:extLst>
            </p:cNvPr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23">
              <a:extLst>
                <a:ext uri="{FF2B5EF4-FFF2-40B4-BE49-F238E27FC236}">
                  <a16:creationId xmlns:a16="http://schemas.microsoft.com/office/drawing/2014/main" id="{70FE8107-A218-2A42-80A6-E0E5AB05C2BC}"/>
                </a:ext>
              </a:extLst>
            </p:cNvPr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24">
              <a:extLst>
                <a:ext uri="{FF2B5EF4-FFF2-40B4-BE49-F238E27FC236}">
                  <a16:creationId xmlns:a16="http://schemas.microsoft.com/office/drawing/2014/main" id="{1D6E9790-03A8-4248-BD01-B9D389E2C129}"/>
                </a:ext>
              </a:extLst>
            </p:cNvPr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25">
              <a:extLst>
                <a:ext uri="{FF2B5EF4-FFF2-40B4-BE49-F238E27FC236}">
                  <a16:creationId xmlns:a16="http://schemas.microsoft.com/office/drawing/2014/main" id="{51B51A5B-A181-724E-8003-4D949435DB0C}"/>
                </a:ext>
              </a:extLst>
            </p:cNvPr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712330BE-DE9D-4640-9D6B-7FD494963A53}"/>
                </a:ext>
              </a:extLst>
            </p:cNvPr>
            <p:cNvSpPr txBox="1"/>
            <p:nvPr/>
          </p:nvSpPr>
          <p:spPr bwMode="white">
            <a:xfrm>
              <a:off x="82429" y="3615923"/>
              <a:ext cx="2018230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 dirty="0"/>
                <a:t>PRON</a:t>
              </a:r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E289D5E6-69F3-6F41-9753-DC4511521074}"/>
                </a:ext>
              </a:extLst>
            </p:cNvPr>
            <p:cNvSpPr txBox="1"/>
            <p:nvPr/>
          </p:nvSpPr>
          <p:spPr bwMode="white">
            <a:xfrm>
              <a:off x="1907705" y="3627806"/>
              <a:ext cx="2196243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VERB</a:t>
              </a:r>
              <a:endParaRPr lang="en-GB" sz="1350" dirty="0"/>
            </a:p>
          </p:txBody>
        </p:sp>
        <p:sp>
          <p:nvSpPr>
            <p:cNvPr id="22" name="TextBox 33">
              <a:extLst>
                <a:ext uri="{FF2B5EF4-FFF2-40B4-BE49-F238E27FC236}">
                  <a16:creationId xmlns:a16="http://schemas.microsoft.com/office/drawing/2014/main" id="{1D505818-826D-BE4B-AF60-9178FFA57BE6}"/>
                </a:ext>
              </a:extLst>
            </p:cNvPr>
            <p:cNvSpPr txBox="1"/>
            <p:nvPr/>
          </p:nvSpPr>
          <p:spPr bwMode="white">
            <a:xfrm>
              <a:off x="3851916" y="3665061"/>
              <a:ext cx="1773103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DET</a:t>
              </a:r>
              <a:endParaRPr lang="en-GB" sz="1350" dirty="0"/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9F39E606-1880-614A-B3CF-F20DF52A7405}"/>
                </a:ext>
              </a:extLst>
            </p:cNvPr>
            <p:cNvSpPr txBox="1"/>
            <p:nvPr/>
          </p:nvSpPr>
          <p:spPr bwMode="white">
            <a:xfrm>
              <a:off x="5464524" y="3682495"/>
              <a:ext cx="2043962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NOUN</a:t>
              </a:r>
              <a:endParaRPr lang="en-GB" sz="1350" dirty="0"/>
            </a:p>
          </p:txBody>
        </p:sp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id="{EBB4FC08-F2C7-E143-9691-16F5F18FC382}"/>
                </a:ext>
              </a:extLst>
            </p:cNvPr>
            <p:cNvSpPr txBox="1"/>
            <p:nvPr/>
          </p:nvSpPr>
          <p:spPr bwMode="white">
            <a:xfrm>
              <a:off x="7142429" y="3670867"/>
              <a:ext cx="2441688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350"/>
                <a:t>PUNCT</a:t>
              </a:r>
              <a:endParaRPr lang="en-GB" sz="1350" dirty="0"/>
            </a:p>
          </p:txBody>
        </p:sp>
      </p:grpSp>
      <p:sp>
        <p:nvSpPr>
          <p:cNvPr id="25" name="Bue 24">
            <a:extLst>
              <a:ext uri="{FF2B5EF4-FFF2-40B4-BE49-F238E27FC236}">
                <a16:creationId xmlns:a16="http://schemas.microsoft.com/office/drawing/2014/main" id="{8D556C93-3AC7-0545-B553-467376DA2DB5}"/>
              </a:ext>
            </a:extLst>
          </p:cNvPr>
          <p:cNvSpPr/>
          <p:nvPr/>
        </p:nvSpPr>
        <p:spPr bwMode="auto">
          <a:xfrm rot="12993643">
            <a:off x="315669" y="1881859"/>
            <a:ext cx="2268252" cy="2344262"/>
          </a:xfrm>
          <a:prstGeom prst="arc">
            <a:avLst>
              <a:gd name="adj1" fmla="val 16015784"/>
              <a:gd name="adj2" fmla="val 5747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nb-NO" sz="1500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C4E0B82-C20F-E54E-BC14-E3E8AD8079B7}"/>
              </a:ext>
            </a:extLst>
          </p:cNvPr>
          <p:cNvSpPr/>
          <p:nvPr/>
        </p:nvSpPr>
        <p:spPr>
          <a:xfrm>
            <a:off x="1137517" y="3990410"/>
            <a:ext cx="3348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/>
              <a:t>Vi bruker ofte som konvensjon at hver sekvens starter med &lt;s&gt; og slutter med &lt;/s&gt;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272963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Hidden</a:t>
            </a:r>
            <a:r>
              <a:rPr lang="en-GB" dirty="0"/>
              <a:t> Markov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HMMs er </a:t>
            </a:r>
            <a:r>
              <a:rPr lang="en-GB" dirty="0" err="1"/>
              <a:t>Markovkjeder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dirty="0" err="1"/>
              <a:t>sekvensen</a:t>
            </a:r>
            <a:r>
              <a:rPr lang="en-GB" dirty="0"/>
              <a:t> over </a:t>
            </a:r>
            <a:r>
              <a:rPr lang="en-GB" dirty="0" err="1"/>
              <a:t>tilstandene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observeres</a:t>
            </a:r>
            <a:r>
              <a:rPr lang="en-GB" dirty="0"/>
              <a:t> </a:t>
            </a:r>
            <a:r>
              <a:rPr lang="en-GB" dirty="0" err="1"/>
              <a:t>direkte</a:t>
            </a:r>
            <a:r>
              <a:rPr lang="en-GB" dirty="0"/>
              <a:t> (</a:t>
            </a:r>
            <a:r>
              <a:rPr lang="en-GB" dirty="0" err="1"/>
              <a:t>sekvensen</a:t>
            </a:r>
            <a:r>
              <a:rPr lang="en-GB" dirty="0"/>
              <a:t> er “</a:t>
            </a:r>
            <a:r>
              <a:rPr lang="en-GB" dirty="0" err="1"/>
              <a:t>skjult</a:t>
            </a:r>
            <a:r>
              <a:rPr lang="en-GB" dirty="0"/>
              <a:t>”)</a:t>
            </a:r>
          </a:p>
          <a:p>
            <a:pPr lvl="1"/>
            <a:r>
              <a:rPr lang="en-GB" dirty="0"/>
              <a:t>Vi har </a:t>
            </a:r>
            <a:r>
              <a:rPr lang="en-GB" dirty="0" err="1"/>
              <a:t>derimot</a:t>
            </a:r>
            <a:r>
              <a:rPr lang="en-GB" dirty="0"/>
              <a:t> </a:t>
            </a:r>
            <a:r>
              <a:rPr lang="en-GB" dirty="0" err="1"/>
              <a:t>tilgang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en </a:t>
            </a:r>
            <a:r>
              <a:rPr lang="en-GB" dirty="0" err="1"/>
              <a:t>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b="1" dirty="0" err="1"/>
              <a:t>observasjoner</a:t>
            </a:r>
            <a:r>
              <a:rPr lang="en-GB" dirty="0"/>
              <a:t>                                 (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informasjon</a:t>
            </a:r>
            <a:r>
              <a:rPr lang="en-GB" dirty="0"/>
              <a:t> om de </a:t>
            </a:r>
            <a:r>
              <a:rPr lang="en-GB" dirty="0" err="1"/>
              <a:t>underliggende</a:t>
            </a:r>
            <a:r>
              <a:rPr lang="en-GB" dirty="0"/>
              <a:t> </a:t>
            </a:r>
            <a:r>
              <a:rPr lang="en-GB" dirty="0" err="1"/>
              <a:t>tilstandene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Kan vi </a:t>
            </a:r>
            <a:r>
              <a:rPr lang="en-GB" i="1" dirty="0" err="1"/>
              <a:t>avlede</a:t>
            </a:r>
            <a:r>
              <a:rPr lang="en-GB" dirty="0"/>
              <a:t> </a:t>
            </a:r>
            <a:r>
              <a:rPr lang="en-GB" dirty="0" err="1"/>
              <a:t>tilstandene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observasjonene</a:t>
            </a:r>
            <a:r>
              <a:rPr lang="en-GB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p:sp>
        <p:nvSpPr>
          <p:cNvPr id="7" name="TextBox 6"/>
          <p:cNvSpPr txBox="1"/>
          <p:nvPr/>
        </p:nvSpPr>
        <p:spPr bwMode="white">
          <a:xfrm>
            <a:off x="1493658" y="3118634"/>
            <a:ext cx="2322258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Vi observerer </a:t>
            </a:r>
            <a:r>
              <a:rPr lang="en-GB" sz="2100" i="1"/>
              <a:t>ordene</a:t>
            </a:r>
            <a:r>
              <a:rPr lang="en-GB" sz="2100"/>
              <a:t> i setning, men ikke </a:t>
            </a:r>
            <a:r>
              <a:rPr lang="en-GB" sz="2100" i="1"/>
              <a:t>ordklassene</a:t>
            </a:r>
            <a:r>
              <a:rPr lang="en-GB" sz="2100"/>
              <a:t>!</a:t>
            </a:r>
            <a:endParaRPr lang="en-GB" sz="210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3653898" y="3651870"/>
            <a:ext cx="5940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uppe 7">
            <a:extLst>
              <a:ext uri="{FF2B5EF4-FFF2-40B4-BE49-F238E27FC236}">
                <a16:creationId xmlns:a16="http://schemas.microsoft.com/office/drawing/2014/main" id="{928D454B-D0C3-D540-AC8A-B41C15559C20}"/>
              </a:ext>
            </a:extLst>
          </p:cNvPr>
          <p:cNvGrpSpPr/>
          <p:nvPr/>
        </p:nvGrpSpPr>
        <p:grpSpPr>
          <a:xfrm>
            <a:off x="4346906" y="2761070"/>
            <a:ext cx="3366513" cy="2081566"/>
            <a:chOff x="4387400" y="3573388"/>
            <a:chExt cx="4488684" cy="2775421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49D7720F-724F-0C44-95FD-5865496E5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07C6D62-AF8B-AE49-9EE2-E6419ABAB98C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B7B66478-C34C-3C46-BAA1-35338541CA6E}"/>
                </a:ext>
              </a:extLst>
            </p:cNvPr>
            <p:cNvSpPr/>
            <p:nvPr/>
          </p:nvSpPr>
          <p:spPr>
            <a:xfrm>
              <a:off x="4572000" y="5733256"/>
              <a:ext cx="57606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&lt;s&gt; </a:t>
              </a:r>
              <a:endParaRPr lang="nb-NO" sz="120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4036323-80B4-1241-B353-A6ED7047A970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5FF66A57-1E79-B44E-893D-56506BF76E84}"/>
                </a:ext>
              </a:extLst>
            </p:cNvPr>
            <p:cNvSpPr/>
            <p:nvPr/>
          </p:nvSpPr>
          <p:spPr>
            <a:xfrm>
              <a:off x="8244408" y="4509120"/>
              <a:ext cx="63167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&lt;/s&gt; </a:t>
              </a:r>
              <a:endParaRPr lang="nb-NO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4403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Hidden Markov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1331640" y="1143000"/>
                <a:ext cx="6480720" cy="24548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sz="1800" kern="0" dirty="0"/>
                  <a:t>En HMM-</a:t>
                </a:r>
                <a:r>
                  <a:rPr lang="en-GB" sz="1800" kern="0" dirty="0" err="1"/>
                  <a:t>modell</a:t>
                </a:r>
                <a:r>
                  <a:rPr lang="en-GB" sz="1800" kern="0" dirty="0"/>
                  <a:t> </a:t>
                </a:r>
                <a:r>
                  <a:rPr lang="en-GB" sz="1800" kern="0" dirty="0" err="1"/>
                  <a:t>defineres</a:t>
                </a:r>
                <a:r>
                  <a:rPr lang="en-GB" sz="1800" kern="0" dirty="0"/>
                  <a:t> </a:t>
                </a:r>
                <a:r>
                  <a:rPr lang="en-GB" sz="1800" kern="0" dirty="0" err="1"/>
                  <a:t>av</a:t>
                </a:r>
                <a:r>
                  <a:rPr lang="en-GB" sz="1800" kern="0" dirty="0"/>
                  <a:t> 5 </a:t>
                </a:r>
                <a:r>
                  <a:rPr lang="en-GB" sz="1800" kern="0" dirty="0" err="1"/>
                  <a:t>komponenter</a:t>
                </a:r>
                <a:r>
                  <a:rPr lang="en-GB" sz="1800" kern="0" dirty="0"/>
                  <a:t>:</a:t>
                </a:r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sz="1650" kern="0" dirty="0"/>
                  <a:t>Et sett  </a:t>
                </a:r>
                <a:r>
                  <a:rPr lang="en-GB" sz="1650" kern="0" dirty="0" err="1"/>
                  <a:t>av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mulige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tilstander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sz="1650" kern="0" dirty="0"/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sz="1650" kern="0" dirty="0"/>
                  <a:t>Et sett </a:t>
                </a:r>
                <a:r>
                  <a:rPr lang="en-GB" sz="1650" kern="0" dirty="0" err="1"/>
                  <a:t>av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mulige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observasjoner</a:t>
                </a:r>
                <a:r>
                  <a:rPr lang="en-GB" sz="1650" kern="0" dirty="0"/>
                  <a:t>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d>
                  </m:oMath>
                </a14:m>
                <a:endParaRPr lang="en-GB" sz="1650" kern="0" dirty="0"/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sz="1650" kern="0" dirty="0"/>
                  <a:t>En </a:t>
                </a:r>
                <a:r>
                  <a:rPr lang="en-GB" sz="1650" kern="0" dirty="0" err="1"/>
                  <a:t>transisjonsmodell</a:t>
                </a:r>
                <a:r>
                  <a:rPr lang="en-GB" sz="1650" kern="0" dirty="0"/>
                  <a:t> med </a:t>
                </a:r>
                <a:r>
                  <a:rPr lang="en-GB" sz="1650" kern="0" dirty="0" err="1"/>
                  <a:t>sannsynlighetene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r>
                      <a:rPr lang="en-GB" sz="1650" i="1" ker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1650" i="1" ker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50" kern="0" dirty="0"/>
                  <a:t> </a:t>
                </a:r>
                <a:r>
                  <a:rPr lang="en-GB" sz="1650" kern="0" dirty="0" err="1"/>
                  <a:t>av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å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bevege</a:t>
                </a:r>
                <a:r>
                  <a:rPr lang="en-GB" sz="1650" kern="0" dirty="0"/>
                  <a:t> oss </a:t>
                </a:r>
                <a:r>
                  <a:rPr lang="en-GB" sz="1650" kern="0" dirty="0" err="1"/>
                  <a:t>fra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sz="1650" kern="0" dirty="0"/>
                  <a:t> til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sz="1650" kern="0" dirty="0"/>
                  <a:t> for alle </a:t>
                </a:r>
                <a:r>
                  <a:rPr lang="en-GB" sz="1650" kern="0" dirty="0" err="1"/>
                  <a:t>tilstandene</a:t>
                </a:r>
                <a:endParaRPr lang="en-GB" sz="1650" kern="0" dirty="0"/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sz="1650" kern="0" dirty="0"/>
                  <a:t>En </a:t>
                </a:r>
                <a:r>
                  <a:rPr lang="en-GB" sz="1650" kern="0" dirty="0" err="1"/>
                  <a:t>sannsynlighetsfordeling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r>
                      <a:rPr lang="en-GB" sz="1650" i="1" ker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650" i="1" ker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650" kern="0" dirty="0"/>
                  <a:t>) over </a:t>
                </a:r>
                <a:r>
                  <a:rPr lang="en-GB" sz="1650" kern="0" dirty="0" err="1"/>
                  <a:t>starttilstander</a:t>
                </a:r>
                <a:endParaRPr lang="en-GB" sz="1650" kern="0" dirty="0"/>
              </a:p>
              <a:p>
                <a:pPr marL="698897" lvl="1" indent="-342900">
                  <a:buFont typeface="+mj-lt"/>
                  <a:buAutoNum type="arabicPeriod"/>
                </a:pPr>
                <a:r>
                  <a:rPr lang="en-GB" sz="1650" kern="0" dirty="0"/>
                  <a:t>En </a:t>
                </a:r>
                <a:r>
                  <a:rPr lang="en-GB" sz="1650" kern="0" dirty="0" err="1"/>
                  <a:t>emisjonsmodell</a:t>
                </a:r>
                <a:r>
                  <a:rPr lang="en-GB" sz="1650" kern="0" dirty="0"/>
                  <a:t> med </a:t>
                </a:r>
                <a:r>
                  <a:rPr lang="en-GB" sz="1650" kern="0" dirty="0" err="1"/>
                  <a:t>sannsynlighetene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r>
                      <a:rPr lang="en-GB" sz="1650" i="1" ker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5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sz="165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1650" i="1" ker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50" kern="0" dirty="0"/>
                  <a:t> </a:t>
                </a:r>
                <a:r>
                  <a:rPr lang="en-GB" sz="1650" kern="0" dirty="0" err="1"/>
                  <a:t>av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å</a:t>
                </a:r>
                <a:r>
                  <a:rPr lang="en-GB" sz="1650" kern="0" dirty="0"/>
                  <a:t> </a:t>
                </a:r>
                <a:r>
                  <a:rPr lang="en-GB" sz="1650" kern="0" dirty="0" err="1"/>
                  <a:t>observere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sz="1650" kern="0" dirty="0"/>
                  <a:t> </a:t>
                </a:r>
                <a:r>
                  <a:rPr lang="en-GB" sz="1650" kern="0" dirty="0" err="1"/>
                  <a:t>hvis</a:t>
                </a:r>
                <a:r>
                  <a:rPr lang="en-GB" sz="1650" kern="0" dirty="0"/>
                  <a:t> vi er i </a:t>
                </a:r>
                <a:r>
                  <a:rPr lang="en-GB" sz="1650" kern="0" dirty="0" err="1"/>
                  <a:t>tilstanden</a:t>
                </a:r>
                <a:r>
                  <a:rPr lang="en-GB" sz="165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5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5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GB" sz="1650" kern="0" dirty="0"/>
              </a:p>
              <a:p>
                <a:pPr marL="698897" lvl="1" indent="-342900">
                  <a:buFont typeface="+mj-lt"/>
                  <a:buAutoNum type="arabicPeriod"/>
                </a:pPr>
                <a:endParaRPr lang="en-GB" sz="1650" kern="0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1640" y="1143000"/>
                <a:ext cx="6480720" cy="2454864"/>
              </a:xfrm>
              <a:prstGeom prst="rect">
                <a:avLst/>
              </a:prstGeom>
              <a:blipFill>
                <a:blip r:embed="rId2"/>
                <a:stretch>
                  <a:fillRect l="-1128" t="-174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 bwMode="auto">
          <a:xfrm>
            <a:off x="4085946" y="4137924"/>
            <a:ext cx="1185984" cy="7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3788913" y="4353948"/>
            <a:ext cx="0" cy="2700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0" name="Group 19"/>
          <p:cNvGrpSpPr/>
          <p:nvPr/>
        </p:nvGrpSpPr>
        <p:grpSpPr>
          <a:xfrm>
            <a:off x="3599893" y="3961879"/>
            <a:ext cx="427657" cy="338063"/>
            <a:chOff x="3275856" y="5282505"/>
            <a:chExt cx="570209" cy="450751"/>
          </a:xfrm>
        </p:grpSpPr>
        <p:sp>
          <p:nvSpPr>
            <p:cNvPr id="6" name="Oval 5"/>
            <p:cNvSpPr/>
            <p:nvPr/>
          </p:nvSpPr>
          <p:spPr bwMode="auto">
            <a:xfrm>
              <a:off x="3275856" y="5301208"/>
              <a:ext cx="504056" cy="43204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318912" y="5282505"/>
                  <a:ext cx="527153" cy="4308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5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GB" sz="150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8912" y="5282505"/>
                  <a:ext cx="527153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5328084" y="3968261"/>
            <a:ext cx="579710" cy="339326"/>
            <a:chOff x="4860032" y="5282505"/>
            <a:chExt cx="772946" cy="452435"/>
          </a:xfrm>
        </p:grpSpPr>
        <p:sp>
          <p:nvSpPr>
            <p:cNvPr id="7" name="Oval 6"/>
            <p:cNvSpPr/>
            <p:nvPr/>
          </p:nvSpPr>
          <p:spPr bwMode="auto">
            <a:xfrm>
              <a:off x="4860032" y="5302892"/>
              <a:ext cx="710194" cy="43204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4860032" y="5282505"/>
                  <a:ext cx="772946" cy="4308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5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GB" sz="150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032" y="5282505"/>
                  <a:ext cx="772946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3591029" y="4662958"/>
            <a:ext cx="434759" cy="354089"/>
            <a:chOff x="3275856" y="6197242"/>
            <a:chExt cx="579678" cy="472118"/>
          </a:xfrm>
        </p:grpSpPr>
        <p:sp>
          <p:nvSpPr>
            <p:cNvPr id="13" name="Oval 12"/>
            <p:cNvSpPr/>
            <p:nvPr/>
          </p:nvSpPr>
          <p:spPr bwMode="auto">
            <a:xfrm>
              <a:off x="3275856" y="6237312"/>
              <a:ext cx="504056" cy="432048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3311025" y="6197242"/>
                  <a:ext cx="544509" cy="430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5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sz="15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GB" sz="150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1025" y="6197242"/>
                  <a:ext cx="544509" cy="4308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134686" y="3806004"/>
                <a:ext cx="1123321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ker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GB" sz="15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sz="15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15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1500" i="1" ker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 sz="150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686" y="3806004"/>
                <a:ext cx="1123321" cy="323165"/>
              </a:xfrm>
              <a:prstGeom prst="rect">
                <a:avLst/>
              </a:prstGeom>
              <a:blipFill>
                <a:blip r:embed="rId6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3023047" y="4122663"/>
            <a:ext cx="447923" cy="39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 bwMode="white">
          <a:xfrm>
            <a:off x="2523225" y="3858312"/>
            <a:ext cx="594066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…</a:t>
            </a:r>
            <a:endParaRPr lang="en-GB" sz="2100" dirty="0"/>
          </a:p>
        </p:txBody>
      </p:sp>
      <p:sp>
        <p:nvSpPr>
          <p:cNvPr id="26" name="TextBox 25"/>
          <p:cNvSpPr txBox="1"/>
          <p:nvPr/>
        </p:nvSpPr>
        <p:spPr bwMode="white">
          <a:xfrm>
            <a:off x="6516216" y="3875928"/>
            <a:ext cx="594066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…</a:t>
            </a:r>
            <a:endParaRPr lang="en-GB" sz="2100" dirty="0"/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5594407" y="4350921"/>
            <a:ext cx="0" cy="2700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 bwMode="white">
          <a:xfrm>
            <a:off x="5450523" y="4535782"/>
            <a:ext cx="594066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/>
              <a:t>…</a:t>
            </a:r>
            <a:endParaRPr lang="en-GB" sz="2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927776" y="4286415"/>
                <a:ext cx="910314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ker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GB" sz="15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en-GB" sz="15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sz="15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15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1500" i="1" ker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50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776" y="4286415"/>
                <a:ext cx="910314" cy="323165"/>
              </a:xfrm>
              <a:prstGeom prst="rect">
                <a:avLst/>
              </a:prstGeom>
              <a:blipFill>
                <a:blip r:embed="rId7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7575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553321"/>
              </p:ext>
            </p:extLst>
          </p:nvPr>
        </p:nvGraphicFramePr>
        <p:xfrm>
          <a:off x="755576" y="1221600"/>
          <a:ext cx="3492388" cy="15837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8865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468243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488934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774415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491061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410870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368937">
                <a:tc>
                  <a:txBody>
                    <a:bodyPr/>
                    <a:lstStyle/>
                    <a:p>
                      <a:endParaRPr lang="en-GB" sz="8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 dirty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242959">
                <a:tc>
                  <a:txBody>
                    <a:bodyPr/>
                    <a:lstStyle/>
                    <a:p>
                      <a:r>
                        <a:rPr lang="en-GB" sz="8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242959">
                <a:tc>
                  <a:txBody>
                    <a:bodyPr/>
                    <a:lstStyle/>
                    <a:p>
                      <a:r>
                        <a:rPr lang="en-GB" sz="8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0.95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242959">
                <a:tc>
                  <a:txBody>
                    <a:bodyPr/>
                    <a:lstStyle/>
                    <a:p>
                      <a:r>
                        <a:rPr lang="en-GB" sz="8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0.85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242959">
                <a:tc>
                  <a:txBody>
                    <a:bodyPr/>
                    <a:lstStyle/>
                    <a:p>
                      <a:r>
                        <a:rPr lang="en-GB" sz="8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242959">
                <a:tc>
                  <a:txBody>
                    <a:bodyPr/>
                    <a:lstStyle/>
                    <a:p>
                      <a:r>
                        <a:rPr lang="en-GB" sz="8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595664"/>
              </p:ext>
            </p:extLst>
          </p:nvPr>
        </p:nvGraphicFramePr>
        <p:xfrm>
          <a:off x="732705" y="2991590"/>
          <a:ext cx="6929935" cy="1740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5258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423067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543944">
                  <a:extLst>
                    <a:ext uri="{9D8B030D-6E8A-4147-A177-3AD203B41FA5}">
                      <a16:colId xmlns:a16="http://schemas.microsoft.com/office/drawing/2014/main" val="23563324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599330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550306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  <a:gridCol w="428016">
                  <a:extLst>
                    <a:ext uri="{9D8B030D-6E8A-4147-A177-3AD203B41FA5}">
                      <a16:colId xmlns:a16="http://schemas.microsoft.com/office/drawing/2014/main" val="602337045"/>
                    </a:ext>
                  </a:extLst>
                </a:gridCol>
                <a:gridCol w="550306">
                  <a:extLst>
                    <a:ext uri="{9D8B030D-6E8A-4147-A177-3AD203B41FA5}">
                      <a16:colId xmlns:a16="http://schemas.microsoft.com/office/drawing/2014/main" val="3161356938"/>
                    </a:ext>
                  </a:extLst>
                </a:gridCol>
                <a:gridCol w="550306">
                  <a:extLst>
                    <a:ext uri="{9D8B030D-6E8A-4147-A177-3AD203B41FA5}">
                      <a16:colId xmlns:a16="http://schemas.microsoft.com/office/drawing/2014/main" val="1999574524"/>
                    </a:ext>
                  </a:extLst>
                </a:gridCol>
                <a:gridCol w="441789">
                  <a:extLst>
                    <a:ext uri="{9D8B030D-6E8A-4147-A177-3AD203B41FA5}">
                      <a16:colId xmlns:a16="http://schemas.microsoft.com/office/drawing/2014/main" val="1427815534"/>
                    </a:ext>
                  </a:extLst>
                </a:gridCol>
                <a:gridCol w="533072">
                  <a:extLst>
                    <a:ext uri="{9D8B030D-6E8A-4147-A177-3AD203B41FA5}">
                      <a16:colId xmlns:a16="http://schemas.microsoft.com/office/drawing/2014/main" val="971577229"/>
                    </a:ext>
                  </a:extLst>
                </a:gridCol>
                <a:gridCol w="533072">
                  <a:extLst>
                    <a:ext uri="{9D8B030D-6E8A-4147-A177-3AD203B41FA5}">
                      <a16:colId xmlns:a16="http://schemas.microsoft.com/office/drawing/2014/main" val="2057842601"/>
                    </a:ext>
                  </a:extLst>
                </a:gridCol>
              </a:tblGrid>
              <a:tr h="248629">
                <a:tc>
                  <a:txBody>
                    <a:bodyPr/>
                    <a:lstStyle/>
                    <a:p>
                      <a:endParaRPr lang="en-GB" sz="8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the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boo</a:t>
                      </a:r>
                      <a:r>
                        <a:rPr lang="en-GB" sz="900" b="0" baseline="0"/>
                        <a:t>k </a:t>
                      </a:r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books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woman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trip</a:t>
                      </a:r>
                      <a:r>
                        <a:rPr lang="en-GB" sz="900" b="0" baseline="0"/>
                        <a:t> </a:t>
                      </a:r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covers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cover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it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...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248629">
                <a:tc>
                  <a:txBody>
                    <a:bodyPr/>
                    <a:lstStyle/>
                    <a:p>
                      <a:r>
                        <a:rPr lang="en-GB" sz="8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248629">
                <a:tc>
                  <a:txBody>
                    <a:bodyPr/>
                    <a:lstStyle/>
                    <a:p>
                      <a:r>
                        <a:rPr lang="en-GB" sz="8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248629">
                <a:tc>
                  <a:txBody>
                    <a:bodyPr/>
                    <a:lstStyle/>
                    <a:p>
                      <a:r>
                        <a:rPr lang="en-GB" sz="8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1E-19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3.2E-5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1E-4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2.3E-5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6E-4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2.3E-7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4E-06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3E-8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248629">
                <a:tc>
                  <a:txBody>
                    <a:bodyPr/>
                    <a:lstStyle/>
                    <a:p>
                      <a:r>
                        <a:rPr lang="en-GB" sz="8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248629">
                <a:tc>
                  <a:txBody>
                    <a:bodyPr/>
                    <a:lstStyle/>
                    <a:p>
                      <a:r>
                        <a:rPr lang="en-GB" sz="8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4E-4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5E-5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1E-9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3E-6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5E-5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  <a:tr h="248629">
                <a:tc>
                  <a:txBody>
                    <a:bodyPr/>
                    <a:lstStyle/>
                    <a:p>
                      <a:r>
                        <a:rPr lang="en-GB" sz="800" b="0" dirty="0"/>
                        <a:t>&lt;/s&gt;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/>
                        <a:t>1.0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63745153"/>
                  </a:ext>
                </a:extLst>
              </a:tr>
            </a:tbl>
          </a:graphicData>
        </a:graphic>
      </p:graphicFrame>
      <p:grpSp>
        <p:nvGrpSpPr>
          <p:cNvPr id="8" name="Gruppe 7">
            <a:extLst>
              <a:ext uri="{FF2B5EF4-FFF2-40B4-BE49-F238E27FC236}">
                <a16:creationId xmlns:a16="http://schemas.microsoft.com/office/drawing/2014/main" id="{4014CCEC-E59A-6D45-8E63-84314B2D4BAC}"/>
              </a:ext>
            </a:extLst>
          </p:cNvPr>
          <p:cNvGrpSpPr/>
          <p:nvPr/>
        </p:nvGrpSpPr>
        <p:grpSpPr>
          <a:xfrm>
            <a:off x="4445847" y="331500"/>
            <a:ext cx="3366513" cy="2081566"/>
            <a:chOff x="4387400" y="3573388"/>
            <a:chExt cx="4488684" cy="2775421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151D9074-13C1-7B4E-A390-F87022985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C13FAA3-6437-7040-9F3F-6ACA38043000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C7CD7864-804F-774B-97B6-3B8BF0ED7814}"/>
                </a:ext>
              </a:extLst>
            </p:cNvPr>
            <p:cNvSpPr/>
            <p:nvPr/>
          </p:nvSpPr>
          <p:spPr>
            <a:xfrm>
              <a:off x="4572000" y="5733256"/>
              <a:ext cx="57606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&lt;s&gt; </a:t>
              </a:r>
              <a:endParaRPr lang="nb-NO" sz="120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4DB9890-C145-9B47-B70A-9662D82F8C8F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A2F1DCC7-8FE5-9B41-829B-31DF420C2EB6}"/>
                </a:ext>
              </a:extLst>
            </p:cNvPr>
            <p:cNvSpPr/>
            <p:nvPr/>
          </p:nvSpPr>
          <p:spPr>
            <a:xfrm>
              <a:off x="8244408" y="4509120"/>
              <a:ext cx="63167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&lt;/s&gt; </a:t>
              </a:r>
              <a:endParaRPr lang="nb-NO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706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56777-46CC-42C5-8ABF-C9D39A8D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E30AC-2FA2-7D0B-8FCB-60E3549B9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95" y="267118"/>
            <a:ext cx="6318702" cy="546775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Hovedtema for i dag: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40295-0CEB-1239-2B7D-C09760B10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65E55F-4B89-69F5-D115-9B0EE997C86D}"/>
              </a:ext>
            </a:extLst>
          </p:cNvPr>
          <p:cNvSpPr txBox="1"/>
          <p:nvPr/>
        </p:nvSpPr>
        <p:spPr bwMode="white">
          <a:xfrm>
            <a:off x="460433" y="886911"/>
            <a:ext cx="4070855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b="1" dirty="0" err="1"/>
              <a:t>Sekvensmodeller</a:t>
            </a:r>
            <a:r>
              <a:rPr lang="en-GB" sz="2100" dirty="0"/>
              <a:t>, </a:t>
            </a:r>
            <a:r>
              <a:rPr lang="en-GB" sz="2100" dirty="0" err="1"/>
              <a:t>og</a:t>
            </a:r>
            <a:r>
              <a:rPr lang="en-GB" sz="2100" dirty="0"/>
              <a:t> </a:t>
            </a:r>
            <a:r>
              <a:rPr lang="en-GB" sz="2100" dirty="0" err="1"/>
              <a:t>mer</a:t>
            </a:r>
            <a:r>
              <a:rPr lang="en-GB" sz="2100" dirty="0"/>
              <a:t> </a:t>
            </a:r>
            <a:r>
              <a:rPr lang="en-GB" sz="2100" dirty="0" err="1"/>
              <a:t>spesielt</a:t>
            </a:r>
            <a:r>
              <a:rPr lang="en-GB" sz="2100" dirty="0"/>
              <a:t> </a:t>
            </a:r>
            <a:r>
              <a:rPr lang="en-GB" sz="2100" i="1" dirty="0"/>
              <a:t>Hidden Markov Models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2C57CC-3065-7756-78E0-0667255D4E4F}"/>
              </a:ext>
            </a:extLst>
          </p:cNvPr>
          <p:cNvGrpSpPr/>
          <p:nvPr/>
        </p:nvGrpSpPr>
        <p:grpSpPr>
          <a:xfrm>
            <a:off x="5049831" y="719009"/>
            <a:ext cx="1755156" cy="824256"/>
            <a:chOff x="6516216" y="2132856"/>
            <a:chExt cx="1589414" cy="66437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A6392EB-0AE7-B02A-FEE4-B441C9669B2A}"/>
                </a:ext>
              </a:extLst>
            </p:cNvPr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046965F-68AD-860C-2E67-7A86B4124374}"/>
                </a:ext>
              </a:extLst>
            </p:cNvPr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06B227B-D18D-83EC-11A2-6CC994B182CB}"/>
                </a:ext>
              </a:extLst>
            </p:cNvPr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A2DF1F-78B0-A3B4-11EF-8B86B6489AC2}"/>
                </a:ext>
              </a:extLst>
            </p:cNvPr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B75B87F-7939-BDDD-7933-690A7D126EF4}"/>
                </a:ext>
              </a:extLst>
            </p:cNvPr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2A5C9FE-3DBC-370E-4BF0-988D1F3A0FD4}"/>
                </a:ext>
              </a:extLst>
            </p:cNvPr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AADF56-6835-B817-88A4-6BF2B0EAEBA8}"/>
                </a:ext>
              </a:extLst>
            </p:cNvPr>
            <p:cNvSpPr txBox="1"/>
            <p:nvPr/>
          </p:nvSpPr>
          <p:spPr bwMode="white">
            <a:xfrm>
              <a:off x="7513105" y="2132856"/>
              <a:ext cx="439727" cy="1860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F132ED-2A6E-82B2-3E95-599A81725A15}"/>
                </a:ext>
              </a:extLst>
            </p:cNvPr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9FF53CF-2871-7D2F-4BA0-CF3F06AC7387}"/>
                </a:ext>
              </a:extLst>
            </p:cNvPr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D861010-8065-3E86-6609-6CC3DB482AB1}"/>
                </a:ext>
              </a:extLst>
            </p:cNvPr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1C3DD15-48FE-A6C2-D42B-EBA687ECC275}"/>
                </a:ext>
              </a:extLst>
            </p:cNvPr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D414CA-A5BD-1D04-FC9A-5D426D179C36}"/>
                </a:ext>
              </a:extLst>
            </p:cNvPr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DA76B0-ADA3-F860-BC23-8A3DD088B134}"/>
              </a:ext>
            </a:extLst>
          </p:cNvPr>
          <p:cNvGrpSpPr/>
          <p:nvPr/>
        </p:nvGrpSpPr>
        <p:grpSpPr>
          <a:xfrm>
            <a:off x="5330143" y="2804406"/>
            <a:ext cx="3528392" cy="2071977"/>
            <a:chOff x="4743600" y="3680790"/>
            <a:chExt cx="4704522" cy="276263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8F7D100-D113-8CF6-ABA3-57BFB7AD8E1E}"/>
                </a:ext>
              </a:extLst>
            </p:cNvPr>
            <p:cNvGrpSpPr/>
            <p:nvPr/>
          </p:nvGrpSpPr>
          <p:grpSpPr>
            <a:xfrm>
              <a:off x="5230711" y="5085184"/>
              <a:ext cx="3122976" cy="1358242"/>
              <a:chOff x="2843808" y="2161006"/>
              <a:chExt cx="3122976" cy="1358242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D7BE77B-4DB3-AC9F-EC56-38359E15DE11}"/>
                  </a:ext>
                </a:extLst>
              </p:cNvPr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58C6EB2C-6D97-FA00-4571-FDEB8D78C242}"/>
                    </a:ext>
                  </a:extLst>
                </p:cNvPr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98065186-371C-EBA0-CA4F-80EAFAEF11F2}"/>
                    </a:ext>
                  </a:extLst>
                </p:cNvPr>
                <p:cNvCxnSpPr>
                  <a:stCxn id="5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640AFA2A-9A16-672D-74A0-8DD214FCF302}"/>
                    </a:ext>
                  </a:extLst>
                </p:cNvPr>
                <p:cNvCxnSpPr>
                  <a:stCxn id="5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90632875-7572-FEB7-BC27-95FBDA0909FC}"/>
                    </a:ext>
                  </a:extLst>
                </p:cNvPr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474202BA-6C40-D49E-3783-DE536BDBCE52}"/>
                    </a:ext>
                  </a:extLst>
                </p:cNvPr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3350AF3D-25C2-E6F9-AE30-195A3F603853}"/>
                    </a:ext>
                  </a:extLst>
                </p:cNvPr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6779F9FF-A9D9-3424-6599-F13B30E7717D}"/>
                    </a:ext>
                  </a:extLst>
                </p:cNvPr>
                <p:cNvSpPr txBox="1"/>
                <p:nvPr/>
              </p:nvSpPr>
              <p:spPr bwMode="white">
                <a:xfrm>
                  <a:off x="8174179" y="2264826"/>
                  <a:ext cx="439727" cy="218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050"/>
                    <a:t>...</a:t>
                  </a:r>
                  <a:endParaRPr lang="en-GB" sz="1050" dirty="0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53F6D1C6-C91A-AA0B-C598-0E8FBD61EB08}"/>
                    </a:ext>
                  </a:extLst>
                </p:cNvPr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A7C93A16-3982-BEC2-FDCE-9C1FB0375FC7}"/>
                    </a:ext>
                  </a:extLst>
                </p:cNvPr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BE54F76-D163-CFBC-0ED4-2C28A109089F}"/>
                  </a:ext>
                </a:extLst>
              </p:cNvPr>
              <p:cNvSpPr txBox="1"/>
              <p:nvPr/>
            </p:nvSpPr>
            <p:spPr bwMode="white">
              <a:xfrm>
                <a:off x="2843808" y="3119138"/>
                <a:ext cx="100811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Kurset</a:t>
                </a:r>
                <a:endParaRPr lang="en-GB" sz="15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CEA77D2-C1DB-0433-3DE2-30A0151F07C0}"/>
                  </a:ext>
                </a:extLst>
              </p:cNvPr>
              <p:cNvSpPr txBox="1"/>
              <p:nvPr/>
            </p:nvSpPr>
            <p:spPr bwMode="white">
              <a:xfrm>
                <a:off x="3916067" y="3114306"/>
                <a:ext cx="43991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/>
                  <a:t>er</a:t>
                </a:r>
                <a:endParaRPr lang="en-GB" sz="1500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6CC0139-ADC6-99C8-CF72-08255A440286}"/>
                  </a:ext>
                </a:extLst>
              </p:cNvPr>
              <p:cNvSpPr txBox="1"/>
              <p:nvPr/>
            </p:nvSpPr>
            <p:spPr bwMode="white">
              <a:xfrm>
                <a:off x="4420123" y="3110090"/>
                <a:ext cx="152067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/>
                  <a:t>interessant</a:t>
                </a:r>
                <a:endParaRPr lang="en-GB" sz="15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EBDDA6-C17F-C64F-79AD-3BF074688517}"/>
                  </a:ext>
                </a:extLst>
              </p:cNvPr>
              <p:cNvSpPr txBox="1"/>
              <p:nvPr/>
            </p:nvSpPr>
            <p:spPr bwMode="white">
              <a:xfrm>
                <a:off x="2907705" y="2161006"/>
                <a:ext cx="86156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 dirty="0"/>
                  <a:t>NOUN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B10A1A6-45E2-4FDF-EAAD-66117A767B08}"/>
                  </a:ext>
                </a:extLst>
              </p:cNvPr>
              <p:cNvSpPr txBox="1"/>
              <p:nvPr/>
            </p:nvSpPr>
            <p:spPr bwMode="white">
              <a:xfrm>
                <a:off x="3794824" y="2161006"/>
                <a:ext cx="83854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/>
                  <a:t>VERB</a:t>
                </a:r>
                <a:endParaRPr lang="en-GB" sz="135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D2F9F06-11D9-B82C-2AC5-28E699FD9C64}"/>
                  </a:ext>
                </a:extLst>
              </p:cNvPr>
              <p:cNvSpPr txBox="1"/>
              <p:nvPr/>
            </p:nvSpPr>
            <p:spPr bwMode="white">
              <a:xfrm>
                <a:off x="4821872" y="2161006"/>
                <a:ext cx="70114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/>
                  <a:t>ADJ</a:t>
                </a:r>
                <a:endParaRPr lang="en-GB" sz="1350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5BCC119-F424-BDC1-6AF4-14FDA10AA299}"/>
                </a:ext>
              </a:extLst>
            </p:cNvPr>
            <p:cNvSpPr/>
            <p:nvPr/>
          </p:nvSpPr>
          <p:spPr>
            <a:xfrm>
              <a:off x="4743600" y="3680790"/>
              <a:ext cx="4704522" cy="12311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355997" lvl="1"/>
              <a:r>
                <a:rPr lang="en-GB" sz="1800" b="1" kern="0" dirty="0" err="1">
                  <a:solidFill>
                    <a:schemeClr val="bg1">
                      <a:lumMod val="85000"/>
                    </a:schemeClr>
                  </a:solidFill>
                </a:rPr>
                <a:t>Læring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: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Hvordan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i="1" kern="0" dirty="0" err="1">
                  <a:solidFill>
                    <a:schemeClr val="bg1">
                      <a:lumMod val="85000"/>
                    </a:schemeClr>
                  </a:solidFill>
                </a:rPr>
                <a:t>estimerer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vi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parametrene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i HMMs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ut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fra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(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markerte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) data?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688090A-A998-321F-E94D-5FE07E79219C}"/>
              </a:ext>
            </a:extLst>
          </p:cNvPr>
          <p:cNvGrpSpPr/>
          <p:nvPr/>
        </p:nvGrpSpPr>
        <p:grpSpPr>
          <a:xfrm>
            <a:off x="582750" y="2784539"/>
            <a:ext cx="4464762" cy="2139244"/>
            <a:chOff x="179619" y="3615662"/>
            <a:chExt cx="5953016" cy="28523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90FE3D-5809-7A17-C39C-8AFFB8A5A81F}"/>
                </a:ext>
              </a:extLst>
            </p:cNvPr>
            <p:cNvSpPr/>
            <p:nvPr/>
          </p:nvSpPr>
          <p:spPr>
            <a:xfrm>
              <a:off x="179619" y="3615662"/>
              <a:ext cx="5953016" cy="1600438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13097"/>
              <a:r>
                <a:rPr lang="en-GB" sz="1800" b="1" kern="0" dirty="0" err="1"/>
                <a:t>Dekoding</a:t>
              </a:r>
              <a:r>
                <a:rPr lang="en-GB" sz="1800" kern="0" dirty="0"/>
                <a:t>: </a:t>
              </a:r>
              <a:r>
                <a:rPr lang="en-GB" sz="1800" kern="0" dirty="0" err="1"/>
                <a:t>hvordan</a:t>
              </a:r>
              <a:r>
                <a:rPr lang="en-GB" sz="1800" kern="0" dirty="0"/>
                <a:t> </a:t>
              </a:r>
              <a:r>
                <a:rPr lang="en-GB" sz="1800" kern="0" dirty="0" err="1"/>
                <a:t>beregner</a:t>
              </a:r>
              <a:r>
                <a:rPr lang="en-GB" sz="1800" kern="0" dirty="0"/>
                <a:t> vi den </a:t>
              </a:r>
              <a:r>
                <a:rPr lang="en-GB" sz="1800" i="1" kern="0" dirty="0" err="1"/>
                <a:t>meste</a:t>
              </a:r>
              <a:r>
                <a:rPr lang="en-GB" sz="1800" i="1" kern="0" dirty="0"/>
                <a:t> </a:t>
              </a:r>
              <a:r>
                <a:rPr lang="en-GB" sz="1800" i="1" kern="0" dirty="0" err="1"/>
                <a:t>sansynnlige</a:t>
              </a:r>
              <a:r>
                <a:rPr lang="en-GB" sz="1800" i="1" kern="0" dirty="0"/>
                <a:t> </a:t>
              </a:r>
              <a:r>
                <a:rPr lang="en-GB" sz="1800" i="1" kern="0" dirty="0" err="1"/>
                <a:t>sekvensen</a:t>
              </a:r>
              <a:r>
                <a:rPr lang="en-GB" sz="1800" i="1" kern="0" dirty="0"/>
                <a:t> </a:t>
              </a:r>
              <a:r>
                <a:rPr lang="en-GB" sz="1800" i="1" kern="0" dirty="0" err="1"/>
                <a:t>av</a:t>
              </a:r>
              <a:r>
                <a:rPr lang="en-GB" sz="1800" i="1" kern="0" dirty="0"/>
                <a:t> labeller </a:t>
              </a:r>
              <a:r>
                <a:rPr lang="en-GB" sz="1800" kern="0" dirty="0"/>
                <a:t>(</a:t>
              </a:r>
              <a:r>
                <a:rPr lang="en-GB" sz="1800" kern="0" dirty="0" err="1"/>
                <a:t>f.eks</a:t>
              </a:r>
              <a:r>
                <a:rPr lang="en-GB" sz="1800" kern="0" dirty="0"/>
                <a:t>. POS tags) </a:t>
              </a:r>
              <a:r>
                <a:rPr lang="en-GB" sz="1800" kern="0" dirty="0" err="1"/>
                <a:t>gitt</a:t>
              </a:r>
              <a:r>
                <a:rPr lang="en-GB" sz="1800" kern="0" dirty="0"/>
                <a:t> en </a:t>
              </a:r>
              <a:r>
                <a:rPr lang="en-GB" sz="1800" kern="0" dirty="0" err="1"/>
                <a:t>sekvens</a:t>
              </a:r>
              <a:r>
                <a:rPr lang="en-GB" sz="1800" kern="0" dirty="0"/>
                <a:t> </a:t>
              </a:r>
              <a:r>
                <a:rPr lang="en-GB" sz="1800" kern="0" dirty="0" err="1"/>
                <a:t>av</a:t>
              </a:r>
              <a:r>
                <a:rPr lang="en-GB" sz="1800" kern="0" dirty="0"/>
                <a:t> </a:t>
              </a:r>
              <a:r>
                <a:rPr lang="en-GB" sz="1800" kern="0" dirty="0" err="1"/>
                <a:t>observasjoner</a:t>
              </a:r>
              <a:r>
                <a:rPr lang="en-GB" sz="1800" kern="0" dirty="0"/>
                <a:t> (</a:t>
              </a:r>
              <a:r>
                <a:rPr lang="en-GB" sz="1800" kern="0" dirty="0" err="1"/>
                <a:t>f.eks</a:t>
              </a:r>
              <a:r>
                <a:rPr lang="en-GB" sz="1800" kern="0" dirty="0"/>
                <a:t>. </a:t>
              </a:r>
              <a:r>
                <a:rPr lang="en-GB" sz="1800" kern="0" dirty="0" err="1"/>
                <a:t>ord</a:t>
              </a:r>
              <a:r>
                <a:rPr lang="en-GB" sz="1800" kern="0" dirty="0"/>
                <a:t>)?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C469313-1795-4DC4-B04B-96DF9C234DE7}"/>
                </a:ext>
              </a:extLst>
            </p:cNvPr>
            <p:cNvGrpSpPr/>
            <p:nvPr/>
          </p:nvGrpSpPr>
          <p:grpSpPr>
            <a:xfrm>
              <a:off x="314722" y="5225611"/>
              <a:ext cx="3122976" cy="1242376"/>
              <a:chOff x="2843808" y="2276872"/>
              <a:chExt cx="3122976" cy="1242376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0971A68-422E-6132-4D8D-B209EE16C06B}"/>
                  </a:ext>
                </a:extLst>
              </p:cNvPr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1BA4CCC-8BE2-801D-F8AC-5A7D7FE26191}"/>
                    </a:ext>
                  </a:extLst>
                </p:cNvPr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3EBADD6-D8AC-4F5B-5EE8-FD7EC91B6FBF}"/>
                    </a:ext>
                  </a:extLst>
                </p:cNvPr>
                <p:cNvCxnSpPr>
                  <a:stCxn id="3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D0DA8510-C7F1-ED51-F600-57E8D23AB119}"/>
                    </a:ext>
                  </a:extLst>
                </p:cNvPr>
                <p:cNvCxnSpPr>
                  <a:stCxn id="3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450A035C-760E-BB5A-6489-4ACB0F41ED2C}"/>
                    </a:ext>
                  </a:extLst>
                </p:cNvPr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01DE5B20-E51E-017D-8ABE-86DF77DB65C6}"/>
                    </a:ext>
                  </a:extLst>
                </p:cNvPr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83FBFB5C-5000-211D-BDCF-AD027AF2F41A}"/>
                    </a:ext>
                  </a:extLst>
                </p:cNvPr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10BD13E3-6FF8-77D7-A2BA-F1D300C92BCA}"/>
                    </a:ext>
                  </a:extLst>
                </p:cNvPr>
                <p:cNvSpPr txBox="1"/>
                <p:nvPr/>
              </p:nvSpPr>
              <p:spPr bwMode="white">
                <a:xfrm>
                  <a:off x="8174179" y="2264826"/>
                  <a:ext cx="439727" cy="218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050"/>
                    <a:t>...</a:t>
                  </a:r>
                  <a:endParaRPr lang="en-GB" sz="1050" dirty="0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8658104C-DD08-D0BE-ECEB-930263BDD568}"/>
                    </a:ext>
                  </a:extLst>
                </p:cNvPr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0C29CD9A-07A3-3EDE-3D77-AA81D7A7E884}"/>
                    </a:ext>
                  </a:extLst>
                </p:cNvPr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88811F9-4EC1-A05B-C34A-015A7C620BE6}"/>
                  </a:ext>
                </a:extLst>
              </p:cNvPr>
              <p:cNvSpPr txBox="1"/>
              <p:nvPr/>
            </p:nvSpPr>
            <p:spPr bwMode="white">
              <a:xfrm>
                <a:off x="2843808" y="3119139"/>
                <a:ext cx="1008112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Kurset</a:t>
                </a:r>
                <a:endParaRPr lang="en-GB" sz="15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E93117A-9CB1-04D8-ED91-47392C172EBA}"/>
                  </a:ext>
                </a:extLst>
              </p:cNvPr>
              <p:cNvSpPr txBox="1"/>
              <p:nvPr/>
            </p:nvSpPr>
            <p:spPr bwMode="white">
              <a:xfrm>
                <a:off x="3916067" y="3114307"/>
                <a:ext cx="439911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/>
                  <a:t>er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E9AA7AB-4AD0-ED37-1ABE-29687F3C8D0B}"/>
                  </a:ext>
                </a:extLst>
              </p:cNvPr>
              <p:cNvSpPr txBox="1"/>
              <p:nvPr/>
            </p:nvSpPr>
            <p:spPr bwMode="white">
              <a:xfrm>
                <a:off x="4420123" y="3110091"/>
                <a:ext cx="1520676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interessant</a:t>
                </a:r>
                <a:endParaRPr lang="en-GB" sz="1500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7493A35-A2CD-C8B3-5BBC-113016A604C9}"/>
                  </a:ext>
                </a:extLst>
              </p:cNvPr>
              <p:cNvSpPr txBox="1"/>
              <p:nvPr/>
            </p:nvSpPr>
            <p:spPr bwMode="white">
              <a:xfrm>
                <a:off x="3204283" y="2276872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/>
                  <a:t>?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4191DDC-F0BA-C5EE-A8F0-D06F3E189769}"/>
                  </a:ext>
                </a:extLst>
              </p:cNvPr>
              <p:cNvSpPr txBox="1"/>
              <p:nvPr/>
            </p:nvSpPr>
            <p:spPr bwMode="white">
              <a:xfrm>
                <a:off x="3885657" y="2297435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/>
                  <a:t>?</a:t>
                </a:r>
                <a:endParaRPr lang="en-GB" sz="1800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7866B98-95AB-9FF5-6B36-96DC4AAC7193}"/>
                  </a:ext>
                </a:extLst>
              </p:cNvPr>
              <p:cNvSpPr txBox="1"/>
              <p:nvPr/>
            </p:nvSpPr>
            <p:spPr bwMode="white">
              <a:xfrm>
                <a:off x="4939589" y="2297435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/>
                  <a:t>?</a:t>
                </a:r>
                <a:endParaRPr lang="en-GB" sz="1800" dirty="0"/>
              </a:p>
            </p:txBody>
          </p:sp>
        </p:grp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5E165486-1C7D-551B-8B6E-5E91E1E5FB63}"/>
              </a:ext>
            </a:extLst>
          </p:cNvPr>
          <p:cNvSpPr/>
          <p:nvPr/>
        </p:nvSpPr>
        <p:spPr>
          <a:xfrm>
            <a:off x="554443" y="1825719"/>
            <a:ext cx="7185909" cy="830997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marL="13097"/>
            <a:endParaRPr lang="en-GB" sz="600" b="1" kern="0" dirty="0"/>
          </a:p>
          <a:p>
            <a:pPr marL="13097"/>
            <a:r>
              <a:rPr lang="en-GB" sz="1800" b="1" kern="0" dirty="0" err="1">
                <a:solidFill>
                  <a:schemeClr val="bg1">
                    <a:lumMod val="85000"/>
                  </a:schemeClr>
                </a:solidFill>
              </a:rPr>
              <a:t>Modellering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hvordan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behandler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vi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problemer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som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tar </a:t>
            </a:r>
            <a:r>
              <a:rPr lang="en-GB" sz="1800" i="1" kern="0" dirty="0" err="1">
                <a:solidFill>
                  <a:schemeClr val="bg1">
                    <a:lumMod val="85000"/>
                  </a:schemeClr>
                </a:solidFill>
              </a:rPr>
              <a:t>sekvensdata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som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input og output?</a:t>
            </a:r>
          </a:p>
          <a:p>
            <a:pPr marL="13097"/>
            <a:endParaRPr lang="en-GB" sz="600" kern="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E3CE6F3-548D-CBA8-8738-5F02D2DE68BF}"/>
              </a:ext>
            </a:extLst>
          </p:cNvPr>
          <p:cNvSpPr/>
          <p:nvPr/>
        </p:nvSpPr>
        <p:spPr bwMode="auto">
          <a:xfrm>
            <a:off x="683568" y="2769343"/>
            <a:ext cx="3475301" cy="2247697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</p:spTree>
    <p:extLst>
      <p:ext uri="{BB962C8B-B14F-4D97-AF65-F5344CB8AC3E}">
        <p14:creationId xmlns:p14="http://schemas.microsoft.com/office/powerpoint/2010/main" val="2380863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Dekoding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143000"/>
            <a:ext cx="6480720" cy="75769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La oss si at vi </a:t>
            </a:r>
            <a:r>
              <a:rPr lang="en-GB" dirty="0" err="1"/>
              <a:t>får</a:t>
            </a:r>
            <a:r>
              <a:rPr lang="en-GB" dirty="0"/>
              <a:t> har </a:t>
            </a:r>
            <a:r>
              <a:rPr lang="en-GB" dirty="0" err="1"/>
              <a:t>utviklet</a:t>
            </a:r>
            <a:r>
              <a:rPr lang="en-GB" dirty="0"/>
              <a:t> en HMM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tagge</a:t>
            </a:r>
            <a:r>
              <a:rPr lang="en-GB" dirty="0"/>
              <a:t> </a:t>
            </a:r>
            <a:r>
              <a:rPr lang="en-GB" dirty="0" err="1"/>
              <a:t>ordklasser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vi </a:t>
            </a:r>
            <a:r>
              <a:rPr lang="en-GB" dirty="0" err="1"/>
              <a:t>får</a:t>
            </a:r>
            <a:r>
              <a:rPr lang="en-GB" dirty="0"/>
              <a:t> en </a:t>
            </a:r>
            <a:r>
              <a:rPr lang="en-GB" dirty="0" err="1"/>
              <a:t>setning</a:t>
            </a:r>
            <a:r>
              <a:rPr lang="en-GB" dirty="0"/>
              <a:t> med 10 </a:t>
            </a:r>
            <a:r>
              <a:rPr lang="en-GB" dirty="0" err="1"/>
              <a:t>ord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  <p:sp>
        <p:nvSpPr>
          <p:cNvPr id="6" name="Rectangle 5"/>
          <p:cNvSpPr/>
          <p:nvPr/>
        </p:nvSpPr>
        <p:spPr bwMode="auto">
          <a:xfrm>
            <a:off x="3974401" y="2606876"/>
            <a:ext cx="327046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7" name="Rectangle 6"/>
          <p:cNvSpPr/>
          <p:nvPr/>
        </p:nvSpPr>
        <p:spPr bwMode="auto">
          <a:xfrm>
            <a:off x="3058297" y="2603923"/>
            <a:ext cx="650702" cy="26964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8" name="Rectangle 7"/>
          <p:cNvSpPr/>
          <p:nvPr/>
        </p:nvSpPr>
        <p:spPr bwMode="auto">
          <a:xfrm>
            <a:off x="2561305" y="2601536"/>
            <a:ext cx="346952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9" name="Rectangle 8"/>
          <p:cNvSpPr/>
          <p:nvPr/>
        </p:nvSpPr>
        <p:spPr bwMode="auto">
          <a:xfrm>
            <a:off x="1910597" y="2585567"/>
            <a:ext cx="478010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0" name="Rectangle 9"/>
          <p:cNvSpPr/>
          <p:nvPr/>
        </p:nvSpPr>
        <p:spPr bwMode="auto">
          <a:xfrm>
            <a:off x="1183240" y="2587952"/>
            <a:ext cx="477716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1" name="Oval 10"/>
          <p:cNvSpPr/>
          <p:nvPr/>
        </p:nvSpPr>
        <p:spPr bwMode="auto">
          <a:xfrm>
            <a:off x="1300212" y="1977685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2" name="TextBox 11"/>
          <p:cNvSpPr txBox="1"/>
          <p:nvPr/>
        </p:nvSpPr>
        <p:spPr bwMode="white">
          <a:xfrm>
            <a:off x="1154758" y="2551425"/>
            <a:ext cx="55486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Han</a:t>
            </a:r>
            <a:endParaRPr lang="en-GB" sz="1500" dirty="0"/>
          </a:p>
        </p:txBody>
      </p:sp>
      <p:sp>
        <p:nvSpPr>
          <p:cNvPr id="13" name="Oval 12"/>
          <p:cNvSpPr/>
          <p:nvPr/>
        </p:nvSpPr>
        <p:spPr bwMode="auto">
          <a:xfrm>
            <a:off x="1969902" y="1987382"/>
            <a:ext cx="190379" cy="275681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4" name="Oval 13"/>
          <p:cNvSpPr/>
          <p:nvPr/>
        </p:nvSpPr>
        <p:spPr bwMode="auto">
          <a:xfrm>
            <a:off x="2639591" y="2002795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5" name="Oval 14"/>
          <p:cNvSpPr/>
          <p:nvPr/>
        </p:nvSpPr>
        <p:spPr bwMode="auto">
          <a:xfrm>
            <a:off x="3309282" y="2014383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6" name="Oval 15"/>
          <p:cNvSpPr/>
          <p:nvPr/>
        </p:nvSpPr>
        <p:spPr bwMode="auto">
          <a:xfrm>
            <a:off x="3978972" y="2014383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7" name="TextBox 16"/>
          <p:cNvSpPr txBox="1"/>
          <p:nvPr/>
        </p:nvSpPr>
        <p:spPr bwMode="white">
          <a:xfrm>
            <a:off x="1924455" y="2557593"/>
            <a:ext cx="526447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fant</a:t>
            </a:r>
            <a:endParaRPr lang="en-GB" sz="1500" dirty="0"/>
          </a:p>
        </p:txBody>
      </p:sp>
      <p:sp>
        <p:nvSpPr>
          <p:cNvPr id="18" name="TextBox 17"/>
          <p:cNvSpPr txBox="1"/>
          <p:nvPr/>
        </p:nvSpPr>
        <p:spPr bwMode="white">
          <a:xfrm>
            <a:off x="2556234" y="2572061"/>
            <a:ext cx="44395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 dirty="0"/>
              <a:t>en</a:t>
            </a:r>
          </a:p>
        </p:txBody>
      </p:sp>
      <p:sp>
        <p:nvSpPr>
          <p:cNvPr id="19" name="TextBox 18"/>
          <p:cNvSpPr txBox="1"/>
          <p:nvPr/>
        </p:nvSpPr>
        <p:spPr bwMode="white">
          <a:xfrm>
            <a:off x="3066093" y="2568409"/>
            <a:ext cx="642907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maler</a:t>
            </a:r>
            <a:endParaRPr lang="en-GB" sz="1500" dirty="0"/>
          </a:p>
        </p:txBody>
      </p:sp>
      <p:sp>
        <p:nvSpPr>
          <p:cNvPr id="20" name="TextBox 19"/>
          <p:cNvSpPr txBox="1"/>
          <p:nvPr/>
        </p:nvSpPr>
        <p:spPr bwMode="white">
          <a:xfrm>
            <a:off x="3963070" y="2568409"/>
            <a:ext cx="36112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 dirty="0" err="1"/>
              <a:t>og</a:t>
            </a:r>
            <a:endParaRPr lang="en-GB" sz="15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511804" y="2107571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2191726" y="2114479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2844452" y="2125223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524374" y="2133075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1395401" y="2274155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2065091" y="2274300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2734781" y="2278328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3404471" y="2306156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>
            <a:off x="4074161" y="2306156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Rectangle 34"/>
          <p:cNvSpPr/>
          <p:nvPr/>
        </p:nvSpPr>
        <p:spPr bwMode="auto">
          <a:xfrm>
            <a:off x="7449333" y="2643574"/>
            <a:ext cx="327046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36" name="Rectangle 35"/>
          <p:cNvSpPr/>
          <p:nvPr/>
        </p:nvSpPr>
        <p:spPr bwMode="auto">
          <a:xfrm>
            <a:off x="6687539" y="2640621"/>
            <a:ext cx="611352" cy="26964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37" name="Rectangle 36"/>
          <p:cNvSpPr/>
          <p:nvPr/>
        </p:nvSpPr>
        <p:spPr bwMode="auto">
          <a:xfrm>
            <a:off x="5959955" y="2638234"/>
            <a:ext cx="636342" cy="266956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38" name="Rectangle 37"/>
          <p:cNvSpPr/>
          <p:nvPr/>
        </p:nvSpPr>
        <p:spPr bwMode="auto">
          <a:xfrm>
            <a:off x="5385529" y="2622266"/>
            <a:ext cx="478010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39" name="Rectangle 38"/>
          <p:cNvSpPr/>
          <p:nvPr/>
        </p:nvSpPr>
        <p:spPr bwMode="auto">
          <a:xfrm>
            <a:off x="4658172" y="2624651"/>
            <a:ext cx="640235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40" name="Oval 39"/>
          <p:cNvSpPr/>
          <p:nvPr/>
        </p:nvSpPr>
        <p:spPr bwMode="auto">
          <a:xfrm>
            <a:off x="4775143" y="2014383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41" name="TextBox 40"/>
          <p:cNvSpPr txBox="1"/>
          <p:nvPr/>
        </p:nvSpPr>
        <p:spPr bwMode="white">
          <a:xfrm>
            <a:off x="4600375" y="2586951"/>
            <a:ext cx="916904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betalte</a:t>
            </a:r>
            <a:endParaRPr lang="en-GB" sz="1500" dirty="0"/>
          </a:p>
        </p:txBody>
      </p:sp>
      <p:sp>
        <p:nvSpPr>
          <p:cNvPr id="42" name="Oval 41"/>
          <p:cNvSpPr/>
          <p:nvPr/>
        </p:nvSpPr>
        <p:spPr bwMode="auto">
          <a:xfrm>
            <a:off x="5444833" y="2024080"/>
            <a:ext cx="190379" cy="275681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43" name="Oval 42"/>
          <p:cNvSpPr/>
          <p:nvPr/>
        </p:nvSpPr>
        <p:spPr bwMode="auto">
          <a:xfrm>
            <a:off x="6114523" y="2039494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44" name="Oval 43"/>
          <p:cNvSpPr/>
          <p:nvPr/>
        </p:nvSpPr>
        <p:spPr bwMode="auto">
          <a:xfrm>
            <a:off x="6784213" y="2051081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45" name="Oval 44"/>
          <p:cNvSpPr/>
          <p:nvPr/>
        </p:nvSpPr>
        <p:spPr bwMode="auto">
          <a:xfrm>
            <a:off x="7453903" y="2051081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46" name="TextBox 45"/>
          <p:cNvSpPr txBox="1"/>
          <p:nvPr/>
        </p:nvSpPr>
        <p:spPr bwMode="white">
          <a:xfrm>
            <a:off x="5399386" y="2594292"/>
            <a:ext cx="526447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ham</a:t>
            </a:r>
            <a:endParaRPr lang="en-GB" sz="1500" dirty="0"/>
          </a:p>
        </p:txBody>
      </p:sp>
      <p:sp>
        <p:nvSpPr>
          <p:cNvPr id="47" name="TextBox 46"/>
          <p:cNvSpPr txBox="1"/>
          <p:nvPr/>
        </p:nvSpPr>
        <p:spPr bwMode="white">
          <a:xfrm>
            <a:off x="5924381" y="2608759"/>
            <a:ext cx="637794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veldig</a:t>
            </a:r>
            <a:endParaRPr lang="en-GB" sz="1500" dirty="0"/>
          </a:p>
        </p:txBody>
      </p:sp>
      <p:sp>
        <p:nvSpPr>
          <p:cNvPr id="48" name="TextBox 47"/>
          <p:cNvSpPr txBox="1"/>
          <p:nvPr/>
        </p:nvSpPr>
        <p:spPr bwMode="white">
          <a:xfrm>
            <a:off x="6662549" y="2604993"/>
            <a:ext cx="56931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raskt</a:t>
            </a:r>
            <a:endParaRPr lang="en-GB" sz="1500" dirty="0"/>
          </a:p>
        </p:txBody>
      </p:sp>
      <p:sp>
        <p:nvSpPr>
          <p:cNvPr id="49" name="TextBox 48"/>
          <p:cNvSpPr txBox="1"/>
          <p:nvPr/>
        </p:nvSpPr>
        <p:spPr bwMode="white">
          <a:xfrm>
            <a:off x="7438001" y="2605107"/>
            <a:ext cx="11109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500"/>
              <a:t>.</a:t>
            </a:r>
            <a:endParaRPr lang="en-GB" sz="1500" dirty="0"/>
          </a:p>
        </p:txBody>
      </p:sp>
      <p:cxnSp>
        <p:nvCxnSpPr>
          <p:cNvPr id="50" name="Straight Arrow Connector 49"/>
          <p:cNvCxnSpPr/>
          <p:nvPr/>
        </p:nvCxnSpPr>
        <p:spPr bwMode="auto">
          <a:xfrm>
            <a:off x="4986735" y="2144269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5666657" y="2151177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6319383" y="2161921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6999305" y="2169773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>
            <a:off x="4870333" y="2310853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>
            <a:off x="5540023" y="2310999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>
            <a:off x="6209712" y="2315026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>
            <a:off x="6879402" y="2342854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>
            <a:off x="7549092" y="2342854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4223021" y="2133075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59"/>
          <p:cNvSpPr txBox="1"/>
          <p:nvPr/>
        </p:nvSpPr>
        <p:spPr bwMode="white">
          <a:xfrm>
            <a:off x="1311898" y="3127606"/>
            <a:ext cx="6026588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800"/>
              <a:t>Hvordan kan vi finne den meste sansynnlige sekvensen over ordklassene?</a:t>
            </a:r>
          </a:p>
          <a:p>
            <a:endParaRPr lang="en-GB" sz="900"/>
          </a:p>
        </p:txBody>
      </p:sp>
      <p:grpSp>
        <p:nvGrpSpPr>
          <p:cNvPr id="67" name="Group 66"/>
          <p:cNvGrpSpPr/>
          <p:nvPr/>
        </p:nvGrpSpPr>
        <p:grpSpPr>
          <a:xfrm>
            <a:off x="1395401" y="3790767"/>
            <a:ext cx="6325590" cy="1314695"/>
            <a:chOff x="336535" y="5054355"/>
            <a:chExt cx="8434120" cy="1752926"/>
          </a:xfrm>
        </p:grpSpPr>
        <p:cxnSp>
          <p:nvCxnSpPr>
            <p:cNvPr id="62" name="Straight Arrow Connector 61"/>
            <p:cNvCxnSpPr/>
            <p:nvPr/>
          </p:nvCxnSpPr>
          <p:spPr bwMode="auto">
            <a:xfrm>
              <a:off x="2122374" y="5726080"/>
              <a:ext cx="231301" cy="3733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TextBox 62"/>
            <p:cNvSpPr txBox="1"/>
            <p:nvPr/>
          </p:nvSpPr>
          <p:spPr bwMode="white">
            <a:xfrm>
              <a:off x="1679050" y="6099394"/>
              <a:ext cx="6377227" cy="707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Hvis </a:t>
              </a:r>
              <a:r>
                <a:rPr lang="en-GB" sz="1500" i="1"/>
                <a:t>k</a:t>
              </a:r>
              <a:r>
                <a:rPr lang="en-GB" sz="1500"/>
                <a:t>=19 (som i Universal Dependencies) er det altså 6 131 milliarder mulige sekvenser!</a:t>
              </a:r>
              <a:endParaRPr lang="en-GB" sz="15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36535" y="5054355"/>
              <a:ext cx="8434120" cy="7386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GB" sz="1500" dirty="0">
                  <a:sym typeface="Wingdings" panose="05000000000000000000" pitchFamily="2" charset="2"/>
                </a:rPr>
                <a:t> Vi </a:t>
              </a:r>
              <a:r>
                <a:rPr lang="en-GB" sz="1500" dirty="0" err="1">
                  <a:sym typeface="Wingdings" panose="05000000000000000000" pitchFamily="2" charset="2"/>
                </a:rPr>
                <a:t>kan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dirty="0" err="1">
                  <a:sym typeface="Wingdings" panose="05000000000000000000" pitchFamily="2" charset="2"/>
                </a:rPr>
                <a:t>beregne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dirty="0" err="1">
                  <a:sym typeface="Wingdings" panose="05000000000000000000" pitchFamily="2" charset="2"/>
                </a:rPr>
                <a:t>sannsynligheten</a:t>
              </a:r>
              <a:r>
                <a:rPr lang="en-GB" sz="1500" dirty="0">
                  <a:sym typeface="Wingdings" panose="05000000000000000000" pitchFamily="2" charset="2"/>
                </a:rPr>
                <a:t> for </a:t>
              </a:r>
              <a:r>
                <a:rPr lang="en-GB" sz="1500" dirty="0" err="1">
                  <a:sym typeface="Wingdings" panose="05000000000000000000" pitchFamily="2" charset="2"/>
                </a:rPr>
                <a:t>hver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dirty="0" err="1">
                  <a:sym typeface="Wingdings" panose="05000000000000000000" pitchFamily="2" charset="2"/>
                </a:rPr>
                <a:t>mulig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dirty="0" err="1">
                  <a:sym typeface="Wingdings" panose="05000000000000000000" pitchFamily="2" charset="2"/>
                </a:rPr>
                <a:t>sekvens</a:t>
              </a:r>
              <a:r>
                <a:rPr lang="en-GB" sz="1500" dirty="0">
                  <a:sym typeface="Wingdings" panose="05000000000000000000" pitchFamily="2" charset="2"/>
                </a:rPr>
                <a:t> en </a:t>
              </a:r>
              <a:r>
                <a:rPr lang="en-GB" sz="1500" dirty="0" err="1">
                  <a:sym typeface="Wingdings" panose="05000000000000000000" pitchFamily="2" charset="2"/>
                </a:rPr>
                <a:t>etter</a:t>
              </a:r>
              <a:r>
                <a:rPr lang="en-GB" sz="1500" dirty="0">
                  <a:sym typeface="Wingdings" panose="05000000000000000000" pitchFamily="2" charset="2"/>
                </a:rPr>
                <a:t> en  … men det er </a:t>
              </a:r>
              <a:r>
                <a:rPr lang="en-GB" sz="1500" i="1" dirty="0">
                  <a:sym typeface="Wingdings" panose="05000000000000000000" pitchFamily="2" charset="2"/>
                </a:rPr>
                <a:t>k</a:t>
              </a:r>
              <a:r>
                <a:rPr lang="en-GB" sz="1500" baseline="30000" dirty="0">
                  <a:sym typeface="Wingdings" panose="05000000000000000000" pitchFamily="2" charset="2"/>
                </a:rPr>
                <a:t>10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dirty="0" err="1">
                  <a:sym typeface="Wingdings" panose="05000000000000000000" pitchFamily="2" charset="2"/>
                </a:rPr>
                <a:t>kombinasjoner</a:t>
              </a:r>
              <a:r>
                <a:rPr lang="en-GB" sz="1500" dirty="0">
                  <a:sym typeface="Wingdings" panose="05000000000000000000" pitchFamily="2" charset="2"/>
                </a:rPr>
                <a:t>, </a:t>
              </a:r>
              <a:r>
                <a:rPr lang="en-GB" sz="1500" dirty="0" err="1">
                  <a:sym typeface="Wingdings" panose="05000000000000000000" pitchFamily="2" charset="2"/>
                </a:rPr>
                <a:t>hvor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i="1" dirty="0">
                  <a:sym typeface="Wingdings" panose="05000000000000000000" pitchFamily="2" charset="2"/>
                </a:rPr>
                <a:t>k</a:t>
              </a:r>
              <a:r>
                <a:rPr lang="en-GB" sz="1500" dirty="0">
                  <a:sym typeface="Wingdings" panose="05000000000000000000" pitchFamily="2" charset="2"/>
                </a:rPr>
                <a:t> er </a:t>
              </a:r>
              <a:r>
                <a:rPr lang="en-GB" sz="1500" dirty="0" err="1">
                  <a:sym typeface="Wingdings" panose="05000000000000000000" pitchFamily="2" charset="2"/>
                </a:rPr>
                <a:t>antall</a:t>
              </a:r>
              <a:r>
                <a:rPr lang="en-GB" sz="1500" dirty="0">
                  <a:sym typeface="Wingdings" panose="05000000000000000000" pitchFamily="2" charset="2"/>
                </a:rPr>
                <a:t> </a:t>
              </a:r>
              <a:r>
                <a:rPr lang="en-GB" sz="1500" dirty="0" err="1">
                  <a:sym typeface="Wingdings" panose="05000000000000000000" pitchFamily="2" charset="2"/>
                </a:rPr>
                <a:t>ordklassene</a:t>
              </a:r>
              <a:r>
                <a:rPr lang="en-GB" sz="1500" dirty="0">
                  <a:sym typeface="Wingdings" panose="05000000000000000000" pitchFamily="2" charset="2"/>
                </a:rPr>
                <a:t>!</a:t>
              </a:r>
              <a:endParaRPr lang="en-GB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138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30EC-7E33-0615-11D0-63FBEC61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Dekoding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A17A-1908-3594-CF90-34D197F0E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Heldigvis</a:t>
            </a:r>
            <a:r>
              <a:rPr lang="en-US" sz="2000" dirty="0"/>
              <a:t> </a:t>
            </a:r>
            <a:r>
              <a:rPr lang="en-US" sz="2000" dirty="0" err="1"/>
              <a:t>finnes</a:t>
            </a:r>
            <a:r>
              <a:rPr lang="en-US" sz="2000" dirty="0"/>
              <a:t> det </a:t>
            </a:r>
            <a:r>
              <a:rPr lang="en-US" sz="2000" dirty="0" err="1"/>
              <a:t>bedre</a:t>
            </a:r>
            <a:r>
              <a:rPr lang="en-US" sz="2000" dirty="0"/>
              <a:t> </a:t>
            </a:r>
            <a:r>
              <a:rPr lang="en-US" sz="2000" dirty="0" err="1"/>
              <a:t>løsninger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er </a:t>
            </a:r>
            <a:r>
              <a:rPr lang="en-US" sz="2000" i="1" dirty="0" err="1"/>
              <a:t>linære</a:t>
            </a:r>
            <a:r>
              <a:rPr lang="en-US" sz="2000" dirty="0"/>
              <a:t> i forhold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tekstlengde</a:t>
            </a:r>
            <a:r>
              <a:rPr lang="en-US" sz="2000" dirty="0"/>
              <a:t>!</a:t>
            </a:r>
          </a:p>
          <a:p>
            <a:r>
              <a:rPr lang="en-US" sz="2000" dirty="0"/>
              <a:t>En god </a:t>
            </a:r>
            <a:r>
              <a:rPr lang="en-US" sz="2000" dirty="0" err="1"/>
              <a:t>løsning</a:t>
            </a:r>
            <a:r>
              <a:rPr lang="en-US" sz="2000" dirty="0"/>
              <a:t> for HMMs er </a:t>
            </a:r>
            <a:r>
              <a:rPr lang="en-US" sz="2000" i="1" dirty="0"/>
              <a:t>Viterbi-</a:t>
            </a:r>
            <a:r>
              <a:rPr lang="en-US" sz="2000" i="1" dirty="0" err="1"/>
              <a:t>algoritmen</a:t>
            </a:r>
            <a:endParaRPr lang="en-US" sz="2000" i="1" dirty="0"/>
          </a:p>
          <a:p>
            <a:pPr lvl="1"/>
            <a:r>
              <a:rPr lang="en-US" sz="2000" dirty="0"/>
              <a:t>Men Viterbi-</a:t>
            </a:r>
            <a:r>
              <a:rPr lang="en-US" sz="2000" dirty="0" err="1"/>
              <a:t>dekoding</a:t>
            </a:r>
            <a:r>
              <a:rPr lang="en-US" sz="2000" dirty="0"/>
              <a:t> </a:t>
            </a:r>
            <a:r>
              <a:rPr lang="en-US" sz="2000" dirty="0" err="1"/>
              <a:t>fungerer</a:t>
            </a:r>
            <a:r>
              <a:rPr lang="en-US" sz="2000" dirty="0"/>
              <a:t> bare for HMMs og </a:t>
            </a:r>
            <a:r>
              <a:rPr lang="en-US" sz="2000" dirty="0" err="1"/>
              <a:t>lignende</a:t>
            </a:r>
            <a:r>
              <a:rPr lang="en-US" sz="2000" dirty="0"/>
              <a:t> modeler, og </a:t>
            </a:r>
            <a:r>
              <a:rPr lang="en-US" sz="2000" dirty="0" err="1"/>
              <a:t>ikke</a:t>
            </a:r>
            <a:r>
              <a:rPr lang="en-US" sz="2000" dirty="0"/>
              <a:t> </a:t>
            </a:r>
            <a:r>
              <a:rPr lang="en-US" sz="2000" dirty="0" err="1"/>
              <a:t>mer</a:t>
            </a:r>
            <a:r>
              <a:rPr lang="en-US" sz="2000" dirty="0"/>
              <a:t> </a:t>
            </a:r>
            <a:r>
              <a:rPr lang="en-US" sz="2000" dirty="0" err="1"/>
              <a:t>kompliserte</a:t>
            </a:r>
            <a:r>
              <a:rPr lang="en-US" sz="2000" dirty="0"/>
              <a:t> </a:t>
            </a:r>
            <a:r>
              <a:rPr lang="en-US" sz="2000" dirty="0" err="1"/>
              <a:t>systemer</a:t>
            </a:r>
            <a:endParaRPr lang="en-US" sz="2000" dirty="0"/>
          </a:p>
          <a:p>
            <a:r>
              <a:rPr lang="en-US" sz="2000" dirty="0" err="1"/>
              <a:t>Derfor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vi </a:t>
            </a:r>
            <a:r>
              <a:rPr lang="en-US" sz="2000" dirty="0" err="1"/>
              <a:t>fokusere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annen</a:t>
            </a:r>
            <a:r>
              <a:rPr lang="en-US" sz="2000" dirty="0"/>
              <a:t> </a:t>
            </a:r>
            <a:r>
              <a:rPr lang="en-US" sz="2000" dirty="0" err="1"/>
              <a:t>algoritme</a:t>
            </a:r>
            <a:r>
              <a:rPr lang="en-US" sz="2000" dirty="0"/>
              <a:t> for decoding, </a:t>
            </a:r>
            <a:r>
              <a:rPr lang="en-US" sz="2000" dirty="0" err="1"/>
              <a:t>nemlig</a:t>
            </a:r>
            <a:r>
              <a:rPr lang="en-US" sz="2000" dirty="0"/>
              <a:t> </a:t>
            </a:r>
            <a:r>
              <a:rPr lang="en-US" sz="2000" b="1" dirty="0"/>
              <a:t>beam search</a:t>
            </a:r>
          </a:p>
          <a:p>
            <a:pPr lvl="1"/>
            <a:r>
              <a:rPr lang="en-US" sz="2000" dirty="0"/>
              <a:t>Kan </a:t>
            </a:r>
            <a:r>
              <a:rPr lang="en-US" sz="2000" dirty="0" err="1"/>
              <a:t>brukes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mange decoding-</a:t>
            </a:r>
            <a:r>
              <a:rPr lang="en-US" sz="2000" dirty="0" err="1"/>
              <a:t>problemer</a:t>
            </a:r>
            <a:r>
              <a:rPr lang="en-US" sz="2000" dirty="0"/>
              <a:t>, </a:t>
            </a:r>
            <a:r>
              <a:rPr lang="en-US" sz="2000" dirty="0" err="1"/>
              <a:t>også</a:t>
            </a:r>
            <a:r>
              <a:rPr lang="en-US" sz="2000" dirty="0"/>
              <a:t> for </a:t>
            </a:r>
            <a:r>
              <a:rPr lang="en-US" sz="2000" dirty="0" err="1"/>
              <a:t>generering</a:t>
            </a:r>
            <a:r>
              <a:rPr lang="en-US" sz="2000" dirty="0"/>
              <a:t> av output med store </a:t>
            </a:r>
            <a:r>
              <a:rPr lang="en-US" sz="2000" dirty="0" err="1"/>
              <a:t>språkmodeller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67B9-AB77-887B-A62E-8CBB8938F2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15045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DE05-F6DF-4623-E4E6-8C8C53FE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089E4-6C51-34A8-5DAF-40674074F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Lage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 err="1"/>
              <a:t>delløsning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ord</a:t>
            </a:r>
            <a:endParaRPr lang="en-US" dirty="0"/>
          </a:p>
          <a:p>
            <a:pPr lvl="1"/>
            <a:r>
              <a:rPr lang="en-US" dirty="0"/>
              <a:t>… </a:t>
            </a:r>
            <a:r>
              <a:rPr lang="en-US" dirty="0" err="1"/>
              <a:t>til</a:t>
            </a:r>
            <a:r>
              <a:rPr lang="en-US" dirty="0"/>
              <a:t> alle </a:t>
            </a:r>
            <a:r>
              <a:rPr lang="en-US" dirty="0" err="1"/>
              <a:t>ordene</a:t>
            </a:r>
            <a:r>
              <a:rPr lang="en-US" dirty="0"/>
              <a:t> er </a:t>
            </a:r>
            <a:r>
              <a:rPr lang="en-US" dirty="0" err="1"/>
              <a:t>behandlet</a:t>
            </a:r>
            <a:endParaRPr lang="en-US" dirty="0"/>
          </a:p>
          <a:p>
            <a:pPr lvl="1"/>
            <a:r>
              <a:rPr lang="en-US" i="1" dirty="0" err="1"/>
              <a:t>Løsning</a:t>
            </a:r>
            <a:r>
              <a:rPr lang="en-US" dirty="0"/>
              <a:t> her =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sekvens</a:t>
            </a:r>
            <a:r>
              <a:rPr lang="en-US" dirty="0"/>
              <a:t> over </a:t>
            </a:r>
            <a:r>
              <a:rPr lang="en-US" dirty="0" err="1"/>
              <a:t>merkelapp</a:t>
            </a:r>
            <a:r>
              <a:rPr lang="en-US" dirty="0"/>
              <a:t> for </a:t>
            </a:r>
            <a:r>
              <a:rPr lang="en-US" dirty="0" err="1"/>
              <a:t>setningen</a:t>
            </a:r>
            <a:endParaRPr lang="en-US" dirty="0"/>
          </a:p>
          <a:p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tidspunkt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beholder vi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mengde</a:t>
            </a:r>
            <a:r>
              <a:rPr lang="en-US" dirty="0"/>
              <a:t> </a:t>
            </a:r>
            <a:r>
              <a:rPr lang="en-US" dirty="0" err="1"/>
              <a:t>hypoteser</a:t>
            </a:r>
            <a:r>
              <a:rPr lang="en-US" dirty="0"/>
              <a:t> (=</a:t>
            </a:r>
            <a:r>
              <a:rPr lang="en-US" b="1" dirty="0"/>
              <a:t>beam</a:t>
            </a:r>
            <a:r>
              <a:rPr lang="en-US" dirty="0"/>
              <a:t>) for </a:t>
            </a:r>
            <a:r>
              <a:rPr lang="en-US" dirty="0" err="1"/>
              <a:t>delsekvensen</a:t>
            </a:r>
            <a:r>
              <a:rPr lang="en-US" dirty="0"/>
              <a:t> over </a:t>
            </a:r>
            <a:r>
              <a:rPr lang="en-US" dirty="0" err="1"/>
              <a:t>merkelapp</a:t>
            </a:r>
            <a:r>
              <a:rPr lang="en-US" dirty="0"/>
              <a:t> </a:t>
            </a:r>
            <a:r>
              <a:rPr lang="en-US" dirty="0" err="1"/>
              <a:t>opptil</a:t>
            </a:r>
            <a:r>
              <a:rPr lang="en-US" dirty="0"/>
              <a:t> </a:t>
            </a:r>
            <a:r>
              <a:rPr lang="en-US" i="1" dirty="0"/>
              <a:t>t</a:t>
            </a:r>
          </a:p>
          <a:p>
            <a:r>
              <a:rPr lang="en-GB" dirty="0" err="1"/>
              <a:t>Beamet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makslengde</a:t>
            </a:r>
            <a:r>
              <a:rPr lang="en-GB" dirty="0"/>
              <a:t> </a:t>
            </a:r>
            <a:r>
              <a:rPr lang="en-GB" i="1" dirty="0"/>
              <a:t>k</a:t>
            </a:r>
            <a:r>
              <a:rPr lang="en-GB" dirty="0"/>
              <a:t> og representer de </a:t>
            </a:r>
            <a:r>
              <a:rPr lang="en-GB" i="1" dirty="0"/>
              <a:t>k </a:t>
            </a:r>
            <a:r>
              <a:rPr lang="en-GB" i="1" dirty="0" err="1"/>
              <a:t>beste</a:t>
            </a:r>
            <a:r>
              <a:rPr lang="en-GB" i="1" dirty="0"/>
              <a:t> (=</a:t>
            </a:r>
            <a:r>
              <a:rPr lang="en-GB" i="1" dirty="0" err="1"/>
              <a:t>mest</a:t>
            </a:r>
            <a:r>
              <a:rPr lang="en-GB" i="1" dirty="0"/>
              <a:t> </a:t>
            </a:r>
            <a:r>
              <a:rPr lang="en-GB" i="1" dirty="0" err="1"/>
              <a:t>sannsynlige</a:t>
            </a:r>
            <a:r>
              <a:rPr lang="en-GB" i="1" dirty="0"/>
              <a:t>) </a:t>
            </a:r>
            <a:r>
              <a:rPr lang="en-GB" i="1" dirty="0" err="1"/>
              <a:t>hypoteser</a:t>
            </a:r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5DAA8-A0B6-9CB2-B57F-C3A0FBC88F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4FB18A-F1EC-BEFA-1799-E398BD032946}"/>
              </a:ext>
            </a:extLst>
          </p:cNvPr>
          <p:cNvSpPr/>
          <p:nvPr/>
        </p:nvSpPr>
        <p:spPr bwMode="auto">
          <a:xfrm>
            <a:off x="5788027" y="4516347"/>
            <a:ext cx="327046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AD93E5-7EE5-2413-E276-EB4A9066ECBA}"/>
              </a:ext>
            </a:extLst>
          </p:cNvPr>
          <p:cNvSpPr/>
          <p:nvPr/>
        </p:nvSpPr>
        <p:spPr bwMode="auto">
          <a:xfrm>
            <a:off x="4871923" y="4513394"/>
            <a:ext cx="650702" cy="26964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38E7E3-5237-FBC1-0654-5A02C6B8BF39}"/>
              </a:ext>
            </a:extLst>
          </p:cNvPr>
          <p:cNvSpPr/>
          <p:nvPr/>
        </p:nvSpPr>
        <p:spPr bwMode="auto">
          <a:xfrm>
            <a:off x="4374931" y="4511007"/>
            <a:ext cx="346952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DFBE1-3DEF-71DF-21A9-ECBA364D0CE6}"/>
              </a:ext>
            </a:extLst>
          </p:cNvPr>
          <p:cNvSpPr/>
          <p:nvPr/>
        </p:nvSpPr>
        <p:spPr bwMode="auto">
          <a:xfrm>
            <a:off x="3724223" y="4495039"/>
            <a:ext cx="478010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F0DB33-3C1B-7400-C2D5-DB03850D7D85}"/>
              </a:ext>
            </a:extLst>
          </p:cNvPr>
          <p:cNvSpPr/>
          <p:nvPr/>
        </p:nvSpPr>
        <p:spPr bwMode="auto">
          <a:xfrm>
            <a:off x="2996866" y="4497424"/>
            <a:ext cx="477716" cy="269649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9C875B1-899F-86B1-C98E-439F08EA675B}"/>
              </a:ext>
            </a:extLst>
          </p:cNvPr>
          <p:cNvSpPr/>
          <p:nvPr/>
        </p:nvSpPr>
        <p:spPr bwMode="auto">
          <a:xfrm>
            <a:off x="3113838" y="3887156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8002699-5567-1A66-493B-40EA75BD92A7}"/>
              </a:ext>
            </a:extLst>
          </p:cNvPr>
          <p:cNvSpPr/>
          <p:nvPr/>
        </p:nvSpPr>
        <p:spPr bwMode="auto">
          <a:xfrm>
            <a:off x="3783528" y="3896854"/>
            <a:ext cx="190379" cy="275681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287D2E-C18E-4C8D-1C09-3CEBE0BDAF22}"/>
              </a:ext>
            </a:extLst>
          </p:cNvPr>
          <p:cNvSpPr/>
          <p:nvPr/>
        </p:nvSpPr>
        <p:spPr bwMode="auto">
          <a:xfrm>
            <a:off x="4453217" y="3912267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CB7E193-F7F9-1F3D-EDB5-6CA99AADF77E}"/>
              </a:ext>
            </a:extLst>
          </p:cNvPr>
          <p:cNvSpPr/>
          <p:nvPr/>
        </p:nvSpPr>
        <p:spPr bwMode="auto">
          <a:xfrm>
            <a:off x="5122908" y="3923854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41ECC4A-3A64-0B50-CB15-21EC0008DF64}"/>
              </a:ext>
            </a:extLst>
          </p:cNvPr>
          <p:cNvSpPr/>
          <p:nvPr/>
        </p:nvSpPr>
        <p:spPr bwMode="auto">
          <a:xfrm>
            <a:off x="5792598" y="3923854"/>
            <a:ext cx="190379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16A87D-A8ED-5133-516B-582278517D4D}"/>
              </a:ext>
            </a:extLst>
          </p:cNvPr>
          <p:cNvCxnSpPr/>
          <p:nvPr/>
        </p:nvCxnSpPr>
        <p:spPr bwMode="auto">
          <a:xfrm>
            <a:off x="3325430" y="4017042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EDA9576-15EA-7CF0-1C4F-14901AC61495}"/>
              </a:ext>
            </a:extLst>
          </p:cNvPr>
          <p:cNvCxnSpPr/>
          <p:nvPr/>
        </p:nvCxnSpPr>
        <p:spPr bwMode="auto">
          <a:xfrm>
            <a:off x="4005352" y="4023950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809FCA0-25A9-0E76-C17B-F301D8DF7B1A}"/>
              </a:ext>
            </a:extLst>
          </p:cNvPr>
          <p:cNvCxnSpPr/>
          <p:nvPr/>
        </p:nvCxnSpPr>
        <p:spPr bwMode="auto">
          <a:xfrm>
            <a:off x="4658078" y="4034694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F6F7FAF-DD9A-34DC-16F4-63A5D26CD3A0}"/>
              </a:ext>
            </a:extLst>
          </p:cNvPr>
          <p:cNvCxnSpPr/>
          <p:nvPr/>
        </p:nvCxnSpPr>
        <p:spPr bwMode="auto">
          <a:xfrm>
            <a:off x="5338000" y="4042547"/>
            <a:ext cx="435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E18C820-6D3A-ECBF-D3E7-E8F2C7BD5D3C}"/>
              </a:ext>
            </a:extLst>
          </p:cNvPr>
          <p:cNvCxnSpPr/>
          <p:nvPr/>
        </p:nvCxnSpPr>
        <p:spPr bwMode="auto">
          <a:xfrm>
            <a:off x="3209027" y="4183626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256A41-3BB0-8B42-A3F8-EC73DAB8BF4A}"/>
              </a:ext>
            </a:extLst>
          </p:cNvPr>
          <p:cNvCxnSpPr/>
          <p:nvPr/>
        </p:nvCxnSpPr>
        <p:spPr bwMode="auto">
          <a:xfrm>
            <a:off x="3878717" y="4183772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5A7C13-8291-5E6E-A7D0-EFF6766D0A1C}"/>
              </a:ext>
            </a:extLst>
          </p:cNvPr>
          <p:cNvCxnSpPr/>
          <p:nvPr/>
        </p:nvCxnSpPr>
        <p:spPr bwMode="auto">
          <a:xfrm>
            <a:off x="4548407" y="4187799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07602D-28A6-6857-C7B2-3DF1EBED1C3C}"/>
              </a:ext>
            </a:extLst>
          </p:cNvPr>
          <p:cNvCxnSpPr/>
          <p:nvPr/>
        </p:nvCxnSpPr>
        <p:spPr bwMode="auto">
          <a:xfrm>
            <a:off x="5218097" y="4215627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84583C5-0F5C-51AB-D04D-DA0414DCEC17}"/>
              </a:ext>
            </a:extLst>
          </p:cNvPr>
          <p:cNvCxnSpPr/>
          <p:nvPr/>
        </p:nvCxnSpPr>
        <p:spPr bwMode="auto">
          <a:xfrm>
            <a:off x="5887787" y="4215627"/>
            <a:ext cx="0" cy="2817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BC36EA6-8FF5-8D19-DFCB-5D07FDC03FF0}"/>
              </a:ext>
            </a:extLst>
          </p:cNvPr>
          <p:cNvSpPr txBox="1"/>
          <p:nvPr/>
        </p:nvSpPr>
        <p:spPr bwMode="white">
          <a:xfrm>
            <a:off x="4613916" y="4049174"/>
            <a:ext cx="22832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500" dirty="0"/>
              <a:t>t</a:t>
            </a:r>
            <a:endParaRPr lang="nb-NO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78C2BF-13F7-004B-042C-5583D57F0BE6}"/>
              </a:ext>
            </a:extLst>
          </p:cNvPr>
          <p:cNvSpPr txBox="1"/>
          <p:nvPr/>
        </p:nvSpPr>
        <p:spPr bwMode="white">
          <a:xfrm>
            <a:off x="3908399" y="4029217"/>
            <a:ext cx="55547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500" dirty="0"/>
              <a:t>t-1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358276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FDE21-992E-C0F1-D634-FAC7B6BB9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 starter med et beam </a:t>
            </a:r>
            <a:r>
              <a:rPr lang="en-US" b="1" dirty="0"/>
              <a:t>B</a:t>
            </a:r>
            <a:r>
              <a:rPr lang="en-US" dirty="0"/>
              <a:t> med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hypotese</a:t>
            </a:r>
            <a:r>
              <a:rPr lang="en-US" dirty="0"/>
              <a:t>, </a:t>
            </a:r>
            <a:r>
              <a:rPr lang="en-US" dirty="0" err="1"/>
              <a:t>nemlig</a:t>
            </a:r>
            <a:r>
              <a:rPr lang="en-US" dirty="0"/>
              <a:t> </a:t>
            </a:r>
            <a:r>
              <a:rPr lang="en-GB" dirty="0"/>
              <a:t>tag</a:t>
            </a:r>
            <a:r>
              <a:rPr lang="en-GB" baseline="-25000" dirty="0"/>
              <a:t>0 </a:t>
            </a:r>
            <a:r>
              <a:rPr lang="en-US" dirty="0"/>
              <a:t>= &lt;s&gt; med </a:t>
            </a:r>
            <a:r>
              <a:rPr lang="en-US" dirty="0" err="1"/>
              <a:t>sannsynlighet</a:t>
            </a:r>
            <a:r>
              <a:rPr lang="en-US" dirty="0"/>
              <a:t> 1.0: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B</a:t>
            </a:r>
            <a:r>
              <a:rPr lang="en-GB" b="1" baseline="-25000" dirty="0"/>
              <a:t>0</a:t>
            </a:r>
            <a:r>
              <a:rPr lang="en-US" dirty="0"/>
              <a:t> ={ (&lt;s&gt; → 1.0) }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E0155-7CC9-60C5-B721-AF00FEF745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27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F67228-CCE4-6D48-9C44-1A076BE844EE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2CB8BC-EC9A-C91A-445C-D1E1CD7202DD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1BC2ECC-C31C-D0E0-4C6D-1BE22B57575F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872C7C-4D73-C38B-1C9B-642870F2F32F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BF6BEF-0FAE-9302-3623-2C399550EA7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B312D9-8CD0-B4B6-23FA-EE86CF0DC71B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C33338-BECE-FE40-2771-3445A3888E7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F990D8-3114-30F9-B31C-E96350E4271A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AD0B7F-B1EE-6D2C-B5E2-78F1A44BD1E5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61BE127-BFA7-94C5-891D-A24C47B7FCD8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C4D77B-85B2-4B34-1BFF-9AF6DF957447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0A243B8-B5C7-ACA7-F442-2288532EB7FD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4F37F-EFC7-F376-5334-567A5871CA7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170F52C-A73F-9974-C3E4-A2B112642E99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7EFE3D-BD6B-CD71-F4B8-7CD4B34406B8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9BE105-3533-CB41-8C68-102637E19B26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145B5F-EC85-004E-3329-7D5035CAAFC2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241A94-87DE-7609-F80C-C2F009251053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BD7F4DB-3BF6-7AF7-63FE-244FE5F66436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001827D-7415-216A-B9B3-CF42285C26E6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C3EF2D3-B589-6576-71D8-D16AE5E401D2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C02BDBD-9FC8-3291-93E2-AA2CE6F6E095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645E500-CFA8-3303-636E-B60FE30D24EE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9816D39-4D90-4240-3A04-410E05FDD7C2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1D94C61-AFCA-A88D-E93F-05F257AE43B0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08EFA4-86D3-8008-9E04-FD813F63A25D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D427B51-E065-7A59-F9DE-299693E3F499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AB83A74-6404-A5C2-50DB-4B702F1DA61B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A7CCAD7-51A4-7564-6FD2-9454D5E0E884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379A5DC6-C885-770F-FEEC-A933C2FF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225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2512D-3DA4-B6F3-973F-27B3CB3C1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28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5AE0A-22B9-94BD-AE4F-1ECAC152E4D8}"/>
              </a:ext>
            </a:extLst>
          </p:cNvPr>
          <p:cNvSpPr txBox="1"/>
          <p:nvPr/>
        </p:nvSpPr>
        <p:spPr bwMode="white">
          <a:xfrm>
            <a:off x="1250333" y="1980967"/>
            <a:ext cx="4576691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800" dirty="0" err="1"/>
              <a:t>Deretter</a:t>
            </a:r>
            <a:r>
              <a:rPr lang="en-GB" sz="1800" dirty="0"/>
              <a:t> </a:t>
            </a:r>
            <a:r>
              <a:rPr lang="en-GB" sz="1800" dirty="0" err="1"/>
              <a:t>beregner</a:t>
            </a:r>
            <a:r>
              <a:rPr lang="en-GB" sz="1800" dirty="0"/>
              <a:t> vi</a:t>
            </a:r>
          </a:p>
          <a:p>
            <a:r>
              <a:rPr lang="en-GB" sz="1800" dirty="0"/>
              <a:t>P(tag</a:t>
            </a:r>
            <a:r>
              <a:rPr lang="en-GB" sz="1800" baseline="-25000" dirty="0"/>
              <a:t>1</a:t>
            </a:r>
            <a:r>
              <a:rPr lang="en-GB" sz="1800" dirty="0"/>
              <a:t>=</a:t>
            </a:r>
            <a:r>
              <a:rPr lang="en-GB" sz="1800" b="1" u="sng" dirty="0"/>
              <a:t>x</a:t>
            </a:r>
            <a:r>
              <a:rPr lang="en-GB" sz="1800" dirty="0"/>
              <a:t>, tag</a:t>
            </a:r>
            <a:r>
              <a:rPr lang="en-GB" sz="1800" baseline="-25000" dirty="0"/>
              <a:t>0</a:t>
            </a:r>
            <a:r>
              <a:rPr lang="en-GB" sz="1800" dirty="0"/>
              <a:t>=&lt;s&gt;| word</a:t>
            </a:r>
            <a:r>
              <a:rPr lang="en-GB" sz="1800" baseline="-25000" dirty="0"/>
              <a:t>1</a:t>
            </a:r>
            <a:r>
              <a:rPr lang="en-GB" sz="1800" dirty="0"/>
              <a:t>=“</a:t>
            </a:r>
            <a:r>
              <a:rPr lang="en-GB" sz="1800" dirty="0" err="1"/>
              <a:t>han</a:t>
            </a:r>
            <a:r>
              <a:rPr lang="en-GB" sz="1800" dirty="0"/>
              <a:t>”) </a:t>
            </a:r>
          </a:p>
          <a:p>
            <a:r>
              <a:rPr lang="en-GB" sz="1800" dirty="0"/>
              <a:t>for alle </a:t>
            </a:r>
            <a:r>
              <a:rPr lang="en-GB" sz="1800" dirty="0" err="1"/>
              <a:t>mulige</a:t>
            </a:r>
            <a:r>
              <a:rPr lang="en-GB" sz="1800" dirty="0"/>
              <a:t> </a:t>
            </a:r>
            <a:r>
              <a:rPr lang="en-GB" sz="1800" dirty="0" err="1"/>
              <a:t>ordklasser</a:t>
            </a:r>
            <a:r>
              <a:rPr lang="en-GB" sz="1800" dirty="0"/>
              <a:t> </a:t>
            </a:r>
            <a:r>
              <a:rPr lang="en-GB" sz="1800" i="1" dirty="0"/>
              <a:t>x</a:t>
            </a:r>
          </a:p>
        </p:txBody>
      </p:sp>
      <p:grpSp>
        <p:nvGrpSpPr>
          <p:cNvPr id="36" name="Gruppe 5">
            <a:extLst>
              <a:ext uri="{FF2B5EF4-FFF2-40B4-BE49-F238E27FC236}">
                <a16:creationId xmlns:a16="http://schemas.microsoft.com/office/drawing/2014/main" id="{33B28826-0CB9-ABC2-A191-49FCBD5FC298}"/>
              </a:ext>
            </a:extLst>
          </p:cNvPr>
          <p:cNvGrpSpPr/>
          <p:nvPr/>
        </p:nvGrpSpPr>
        <p:grpSpPr>
          <a:xfrm>
            <a:off x="1260882" y="797757"/>
            <a:ext cx="6650087" cy="1773107"/>
            <a:chOff x="143111" y="1064858"/>
            <a:chExt cx="8866783" cy="23641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60">
                  <a:extLst>
                    <a:ext uri="{FF2B5EF4-FFF2-40B4-BE49-F238E27FC236}">
                      <a16:creationId xmlns:a16="http://schemas.microsoft.com/office/drawing/2014/main" id="{DE4BDF47-DBE6-6EE3-8B59-639664F01E89}"/>
                    </a:ext>
                  </a:extLst>
                </p:cNvPr>
                <p:cNvSpPr txBox="1"/>
                <p:nvPr/>
              </p:nvSpPr>
              <p:spPr bwMode="white">
                <a:xfrm>
                  <a:off x="3970647" y="1064858"/>
                  <a:ext cx="5039247" cy="15696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dirty="0"/>
                    <a:t>P(tag</a:t>
                  </a:r>
                  <a:r>
                    <a:rPr lang="en-GB" sz="1800" baseline="-25000" dirty="0"/>
                    <a:t>1</a:t>
                  </a:r>
                  <a:r>
                    <a:rPr lang="en-GB" sz="1800" dirty="0"/>
                    <a:t>=</a:t>
                  </a:r>
                  <a:r>
                    <a:rPr lang="en-GB" sz="1800" b="1" u="sng" dirty="0"/>
                    <a:t>x</a:t>
                  </a:r>
                  <a:r>
                    <a:rPr lang="en-GB" sz="1800" dirty="0"/>
                    <a:t>, tag</a:t>
                  </a:r>
                  <a:r>
                    <a:rPr lang="en-GB" sz="1800" baseline="-25000" dirty="0"/>
                    <a:t>0</a:t>
                  </a:r>
                  <a:r>
                    <a:rPr lang="en-GB" sz="1800" dirty="0"/>
                    <a:t>=&lt;s&gt;| word</a:t>
                  </a:r>
                  <a:r>
                    <a:rPr lang="en-GB" sz="1800" baseline="-25000" dirty="0"/>
                    <a:t>1</a:t>
                  </a:r>
                  <a:r>
                    <a:rPr lang="en-GB" sz="1800" dirty="0"/>
                    <a:t>=“</a:t>
                  </a:r>
                  <a:r>
                    <a:rPr lang="en-GB" sz="1800" dirty="0" err="1"/>
                    <a:t>han</a:t>
                  </a:r>
                  <a:r>
                    <a:rPr lang="en-GB" sz="1800" dirty="0"/>
                    <a:t>”) </a:t>
                  </a:r>
                </a:p>
                <a:p>
                  <a14:m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a14:m>
                  <a:r>
                    <a:rPr lang="en-GB" sz="1800" dirty="0"/>
                    <a:t> P</a:t>
                  </a:r>
                  <a:r>
                    <a:rPr lang="en-GB" sz="1800" i="1" dirty="0"/>
                    <a:t>(</a:t>
                  </a:r>
                  <a:r>
                    <a:rPr lang="en-GB" sz="1800" dirty="0"/>
                    <a:t>tag</a:t>
                  </a:r>
                  <a:r>
                    <a:rPr lang="en-GB" sz="1800" baseline="-25000" dirty="0"/>
                    <a:t>1</a:t>
                  </a:r>
                  <a:r>
                    <a:rPr lang="en-GB" sz="1800" dirty="0"/>
                    <a:t>=</a:t>
                  </a:r>
                  <a:r>
                    <a:rPr lang="en-GB" sz="1800" b="1" u="sng" dirty="0"/>
                    <a:t>x</a:t>
                  </a:r>
                  <a:r>
                    <a:rPr lang="en-GB" sz="1800" i="1" dirty="0"/>
                    <a:t> |</a:t>
                  </a:r>
                  <a:r>
                    <a:rPr lang="en-GB" sz="1800" dirty="0"/>
                    <a:t> tag</a:t>
                  </a:r>
                  <a:r>
                    <a:rPr lang="en-GB" sz="1800" baseline="-25000" dirty="0"/>
                    <a:t>0</a:t>
                  </a:r>
                  <a:r>
                    <a:rPr lang="en-GB" sz="1800" dirty="0"/>
                    <a:t>=</a:t>
                  </a:r>
                  <a:r>
                    <a:rPr lang="en-GB" sz="1800" i="1" dirty="0"/>
                    <a:t>&lt;s&gt;) </a:t>
                  </a:r>
                </a:p>
                <a:p>
                  <a:r>
                    <a:rPr lang="en-GB" sz="1800" i="1" dirty="0"/>
                    <a:t>   </a:t>
                  </a:r>
                  <a14:m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1800" dirty="0"/>
                    <a:t>P</a:t>
                  </a:r>
                  <a:r>
                    <a:rPr lang="en-GB" sz="1800" i="1" dirty="0"/>
                    <a:t>(</a:t>
                  </a:r>
                  <a:r>
                    <a:rPr lang="en-GB" sz="1800" dirty="0"/>
                    <a:t>tag</a:t>
                  </a:r>
                  <a:r>
                    <a:rPr lang="en-GB" sz="1800" baseline="-25000" dirty="0"/>
                    <a:t>0</a:t>
                  </a:r>
                  <a:r>
                    <a:rPr lang="en-GB" sz="1800" dirty="0"/>
                    <a:t>=</a:t>
                  </a:r>
                  <a:r>
                    <a:rPr lang="en-GB" sz="1800" i="1" dirty="0"/>
                    <a:t>&lt;s&gt;)</a:t>
                  </a:r>
                </a:p>
                <a:p>
                  <a:r>
                    <a:rPr lang="en-GB" sz="1800" i="1" dirty="0"/>
                    <a:t> </a:t>
                  </a:r>
                  <a14:m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1800" dirty="0"/>
                    <a:t>P(word</a:t>
                  </a:r>
                  <a:r>
                    <a:rPr lang="en-GB" sz="1800" baseline="-25000" dirty="0"/>
                    <a:t>1</a:t>
                  </a:r>
                  <a:r>
                    <a:rPr lang="en-GB" sz="1800" dirty="0"/>
                    <a:t>=“</a:t>
                  </a:r>
                  <a:r>
                    <a:rPr lang="en-GB" sz="1800" dirty="0" err="1"/>
                    <a:t>han</a:t>
                  </a:r>
                  <a:r>
                    <a:rPr lang="en-GB" sz="1800" dirty="0"/>
                    <a:t>” | tag</a:t>
                  </a:r>
                  <a:r>
                    <a:rPr lang="en-GB" sz="1800" baseline="-25000" dirty="0"/>
                    <a:t>1</a:t>
                  </a:r>
                  <a:r>
                    <a:rPr lang="en-GB" sz="1800" dirty="0"/>
                    <a:t>=</a:t>
                  </a:r>
                  <a:r>
                    <a:rPr lang="en-GB" sz="1800" i="1" u="sng" dirty="0"/>
                    <a:t>x</a:t>
                  </a:r>
                  <a:r>
                    <a:rPr lang="en-GB" sz="1800" i="1" dirty="0"/>
                    <a:t>) </a:t>
                  </a:r>
                </a:p>
              </p:txBody>
            </p:sp>
          </mc:Choice>
          <mc:Fallback xmlns="">
            <p:sp>
              <p:nvSpPr>
                <p:cNvPr id="37" name="TextBox 60">
                  <a:extLst>
                    <a:ext uri="{FF2B5EF4-FFF2-40B4-BE49-F238E27FC236}">
                      <a16:creationId xmlns:a16="http://schemas.microsoft.com/office/drawing/2014/main" id="{DE4BDF47-DBE6-6EE3-8B59-639664F01E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3970647" y="1064858"/>
                  <a:ext cx="5039247" cy="1569660"/>
                </a:xfrm>
                <a:prstGeom prst="rect">
                  <a:avLst/>
                </a:prstGeom>
                <a:blipFill>
                  <a:blip r:embed="rId2"/>
                  <a:stretch>
                    <a:fillRect l="-2097" t="-4145" b="-829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Arrow Connector 63">
              <a:extLst>
                <a:ext uri="{FF2B5EF4-FFF2-40B4-BE49-F238E27FC236}">
                  <a16:creationId xmlns:a16="http://schemas.microsoft.com/office/drawing/2014/main" id="{544B215C-BFC7-2C07-26DA-FA87B9DCD97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46601" y="1918062"/>
              <a:ext cx="679287" cy="10080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Avrundet rektangel 4">
              <a:extLst>
                <a:ext uri="{FF2B5EF4-FFF2-40B4-BE49-F238E27FC236}">
                  <a16:creationId xmlns:a16="http://schemas.microsoft.com/office/drawing/2014/main" id="{DFA000E9-F7E1-D1B4-1E1D-B462A7C00D9E}"/>
                </a:ext>
              </a:extLst>
            </p:cNvPr>
            <p:cNvSpPr/>
            <p:nvPr/>
          </p:nvSpPr>
          <p:spPr bwMode="auto">
            <a:xfrm>
              <a:off x="143111" y="3033883"/>
              <a:ext cx="5622067" cy="395117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nb-NO" sz="1500" dirty="0"/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647B20-6F1C-8520-736B-70CEB893AFAC}"/>
              </a:ext>
            </a:extLst>
          </p:cNvPr>
          <p:cNvCxnSpPr/>
          <p:nvPr/>
        </p:nvCxnSpPr>
        <p:spPr bwMode="auto">
          <a:xfrm>
            <a:off x="2885143" y="2880136"/>
            <a:ext cx="66677" cy="5483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1092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F4A72-07DD-BAD8-9FBB-FBADAFA1B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29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/>
              <p:nvPr/>
            </p:nvSpPr>
            <p:spPr bwMode="white">
              <a:xfrm>
                <a:off x="4131534" y="797757"/>
                <a:ext cx="3779435" cy="1177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/>
                  <a:t>P(tag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dirty="0"/>
                  <a:t>, tag</a:t>
                </a:r>
                <a:r>
                  <a:rPr lang="en-GB" sz="1800" baseline="-25000" dirty="0"/>
                  <a:t>0</a:t>
                </a:r>
                <a:r>
                  <a:rPr lang="en-GB" sz="1800" dirty="0"/>
                  <a:t>=&lt;s&gt;| word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han</a:t>
                </a:r>
                <a:r>
                  <a:rPr lang="en-GB" sz="1800" dirty="0"/>
                  <a:t>”) 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sz="1800" dirty="0"/>
                  <a:t> 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0</a:t>
                </a:r>
                <a:r>
                  <a:rPr lang="en-GB" sz="1800" dirty="0"/>
                  <a:t>=</a:t>
                </a:r>
                <a:r>
                  <a:rPr lang="en-GB" sz="1800" i="1" dirty="0"/>
                  <a:t>&lt;s&gt;)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0</a:t>
                </a:r>
                <a:r>
                  <a:rPr lang="en-GB" sz="1800" dirty="0"/>
                  <a:t>=</a:t>
                </a:r>
                <a:r>
                  <a:rPr lang="en-GB" sz="1800" i="1" dirty="0"/>
                  <a:t>&lt;s&gt;)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han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</p:txBody>
          </p:sp>
        </mc:Choice>
        <mc:Fallback xmlns="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131534" y="797757"/>
                <a:ext cx="3779435" cy="1177245"/>
              </a:xfrm>
              <a:prstGeom prst="rect">
                <a:avLst/>
              </a:prstGeom>
              <a:blipFill>
                <a:blip r:embed="rId2"/>
                <a:stretch>
                  <a:fillRect l="-2097" t="-4145" b="-82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5624B2-4BA0-B1A0-44ED-EF632F21D09E}"/>
                  </a:ext>
                </a:extLst>
              </p:cNvPr>
              <p:cNvSpPr txBox="1"/>
              <p:nvPr/>
            </p:nvSpPr>
            <p:spPr bwMode="white">
              <a:xfrm>
                <a:off x="323528" y="2361249"/>
                <a:ext cx="8352160" cy="23210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STOP</a:t>
                </a:r>
                <a:r>
                  <a:rPr lang="en-US" sz="2100" dirty="0"/>
                  <a:t>! </a:t>
                </a:r>
                <a:r>
                  <a:rPr lang="en-US" sz="2100" dirty="0" err="1"/>
                  <a:t>Hvor</a:t>
                </a:r>
                <a:r>
                  <a:rPr lang="en-US" sz="2100" dirty="0"/>
                  <a:t> </a:t>
                </a:r>
                <a:r>
                  <a:rPr lang="en-US" sz="2100" dirty="0" err="1"/>
                  <a:t>komme</a:t>
                </a:r>
                <a:r>
                  <a:rPr lang="en-US" sz="2100" dirty="0"/>
                  <a:t> </a:t>
                </a:r>
                <a:r>
                  <a:rPr lang="en-US" sz="2100" dirty="0" err="1"/>
                  <a:t>dette</a:t>
                </a:r>
                <a:r>
                  <a:rPr lang="en-US" sz="2100" dirty="0"/>
                  <a:t> </a:t>
                </a:r>
                <a:r>
                  <a:rPr lang="en-US" sz="2100" dirty="0" err="1"/>
                  <a:t>fra</a:t>
                </a:r>
                <a:r>
                  <a:rPr lang="en-US" sz="2100" dirty="0"/>
                  <a:t>?</a:t>
                </a:r>
              </a:p>
              <a:p>
                <a:r>
                  <a:rPr lang="en-US" sz="2100" dirty="0"/>
                  <a:t>Fra Bayes regel: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100" dirty="0"/>
              </a:p>
              <a:p>
                <a:r>
                  <a:rPr lang="en-US" sz="2100" dirty="0"/>
                  <a:t>Og </a:t>
                </a:r>
                <a:r>
                  <a:rPr lang="en-US" sz="2100" dirty="0" err="1"/>
                  <a:t>betingelse</a:t>
                </a:r>
                <a:r>
                  <a:rPr lang="en-US" sz="2100" dirty="0"/>
                  <a:t>: </a:t>
                </a:r>
                <a14:m>
                  <m:oMath xmlns:m="http://schemas.openxmlformats.org/officeDocument/2006/math">
                    <m:r>
                      <a:rPr lang="en-US" sz="210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1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1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100" dirty="0"/>
                  <a:t> </a:t>
                </a:r>
              </a:p>
              <a:p>
                <a:endParaRPr lang="en-US" sz="788" dirty="0"/>
              </a:p>
              <a:p>
                <a:r>
                  <a:rPr lang="en-GB" sz="2100" dirty="0" err="1"/>
                  <a:t>Siden</a:t>
                </a:r>
                <a:r>
                  <a:rPr lang="en-GB" sz="2100" dirty="0"/>
                  <a:t> vi </a:t>
                </a:r>
                <a:r>
                  <a:rPr lang="en-GB" sz="2100" dirty="0" err="1"/>
                  <a:t>ikke</a:t>
                </a:r>
                <a:r>
                  <a:rPr lang="en-GB" sz="2100" dirty="0"/>
                  <a:t> er </a:t>
                </a:r>
                <a:r>
                  <a:rPr lang="en-GB" sz="2100" dirty="0" err="1"/>
                  <a:t>interessert</a:t>
                </a:r>
                <a:r>
                  <a:rPr lang="en-GB" sz="2100" dirty="0"/>
                  <a:t> i </a:t>
                </a:r>
                <a:r>
                  <a:rPr lang="en-GB" sz="2100" dirty="0" err="1"/>
                  <a:t>normaliseringsfaktoren</a:t>
                </a:r>
                <a:r>
                  <a:rPr lang="en-GB" sz="2100" dirty="0"/>
                  <a:t> P(word</a:t>
                </a:r>
                <a:r>
                  <a:rPr lang="en-GB" sz="2100" baseline="-25000" dirty="0"/>
                  <a:t>1</a:t>
                </a:r>
                <a:r>
                  <a:rPr lang="en-GB" sz="2100" dirty="0"/>
                  <a:t>=“</a:t>
                </a:r>
                <a:r>
                  <a:rPr lang="en-GB" sz="2100" dirty="0" err="1"/>
                  <a:t>han</a:t>
                </a:r>
                <a:r>
                  <a:rPr lang="en-GB" sz="2100" dirty="0"/>
                  <a:t>”), </a:t>
                </a:r>
                <a:r>
                  <a:rPr lang="en-GB" sz="2100" dirty="0" err="1"/>
                  <a:t>som</a:t>
                </a:r>
                <a:r>
                  <a:rPr lang="en-GB" sz="2100" dirty="0"/>
                  <a:t> </a:t>
                </a:r>
                <a:r>
                  <a:rPr lang="en-GB" sz="2100" dirty="0" err="1"/>
                  <a:t>uansett</a:t>
                </a:r>
                <a:r>
                  <a:rPr lang="en-GB" sz="2100" dirty="0"/>
                  <a:t> er </a:t>
                </a:r>
                <a:r>
                  <a:rPr lang="en-GB" sz="2100" dirty="0" err="1"/>
                  <a:t>konstant</a:t>
                </a:r>
                <a:r>
                  <a:rPr lang="en-GB" sz="2100" dirty="0"/>
                  <a:t> for alle </a:t>
                </a:r>
                <a:r>
                  <a:rPr lang="en-GB" sz="2100" dirty="0" err="1"/>
                  <a:t>hypotesene</a:t>
                </a:r>
                <a:r>
                  <a:rPr lang="en-GB" sz="2100" dirty="0"/>
                  <a:t>, lar vi </a:t>
                </a:r>
                <a:r>
                  <a:rPr lang="en-GB" sz="2100" dirty="0" err="1"/>
                  <a:t>være</a:t>
                </a:r>
                <a:r>
                  <a:rPr lang="en-GB" sz="2100" dirty="0"/>
                  <a:t> å </a:t>
                </a:r>
                <a:r>
                  <a:rPr lang="en-GB" sz="2100" dirty="0" err="1"/>
                  <a:t>beregne</a:t>
                </a:r>
                <a:r>
                  <a:rPr lang="en-GB" sz="2100" dirty="0"/>
                  <a:t> den, og </a:t>
                </a:r>
                <a:r>
                  <a:rPr lang="en-GB" sz="2100" dirty="0" err="1"/>
                  <a:t>skriver</a:t>
                </a:r>
                <a:r>
                  <a:rPr lang="en-GB" sz="2100" dirty="0"/>
                  <a:t> </a:t>
                </a:r>
                <a14:m>
                  <m:oMath xmlns:m="http://schemas.openxmlformats.org/officeDocument/2006/math">
                    <m:r>
                      <a:rPr lang="en-US" sz="2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"</m:t>
                    </m:r>
                    <m:r>
                      <a:rPr lang="en-GB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GB" sz="2100" dirty="0"/>
                  <a:t> (</a:t>
                </a:r>
                <a:r>
                  <a:rPr lang="en-GB" sz="2100" dirty="0" err="1"/>
                  <a:t>proportionalt</a:t>
                </a:r>
                <a:r>
                  <a:rPr lang="en-GB" sz="2100" dirty="0"/>
                  <a:t>) I </a:t>
                </a:r>
                <a:r>
                  <a:rPr lang="en-GB" sz="2100" dirty="0" err="1"/>
                  <a:t>stedet</a:t>
                </a:r>
                <a:r>
                  <a:rPr lang="en-GB" sz="2100" dirty="0"/>
                  <a:t> for “=“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5624B2-4BA0-B1A0-44ED-EF632F21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23528" y="2361249"/>
                <a:ext cx="8352160" cy="2321085"/>
              </a:xfrm>
              <a:prstGeom prst="rect">
                <a:avLst/>
              </a:prstGeom>
              <a:blipFill>
                <a:blip r:embed="rId3"/>
                <a:stretch>
                  <a:fillRect l="-1168" t="-2100" b="-47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9A6DD390-6C9F-1F71-E4E1-F105D134E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B8CA578-F172-F9C5-B587-C6DC1BAF8D12}"/>
              </a:ext>
            </a:extLst>
          </p:cNvPr>
          <p:cNvCxnSpPr/>
          <p:nvPr/>
        </p:nvCxnSpPr>
        <p:spPr bwMode="auto">
          <a:xfrm flipH="1">
            <a:off x="2843808" y="1059582"/>
            <a:ext cx="1224136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5942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F4A72-07DD-BAD8-9FBB-FBADAFA1B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30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/>
              <p:nvPr/>
            </p:nvSpPr>
            <p:spPr bwMode="white">
              <a:xfrm>
                <a:off x="4131534" y="797757"/>
                <a:ext cx="3779435" cy="1177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/>
                  <a:t>P(tag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dirty="0"/>
                  <a:t>, tag</a:t>
                </a:r>
                <a:r>
                  <a:rPr lang="en-GB" sz="1800" baseline="-25000" dirty="0"/>
                  <a:t>0</a:t>
                </a:r>
                <a:r>
                  <a:rPr lang="en-GB" sz="1800" dirty="0"/>
                  <a:t>=&lt;s&gt;| word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han</a:t>
                </a:r>
                <a:r>
                  <a:rPr lang="en-GB" sz="1800" dirty="0"/>
                  <a:t>”) 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sz="1800" dirty="0"/>
                  <a:t> 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0</a:t>
                </a:r>
                <a:r>
                  <a:rPr lang="en-GB" sz="1800" dirty="0"/>
                  <a:t>=</a:t>
                </a:r>
                <a:r>
                  <a:rPr lang="en-GB" sz="1800" i="1" dirty="0"/>
                  <a:t>&lt;s&gt;)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0</a:t>
                </a:r>
                <a:r>
                  <a:rPr lang="en-GB" sz="1800" dirty="0"/>
                  <a:t>=</a:t>
                </a:r>
                <a:r>
                  <a:rPr lang="en-GB" sz="1800" i="1" dirty="0"/>
                  <a:t>&lt;s&gt;)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han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</p:txBody>
          </p:sp>
        </mc:Choice>
        <mc:Fallback xmlns="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131534" y="797757"/>
                <a:ext cx="3779435" cy="1177245"/>
              </a:xfrm>
              <a:prstGeom prst="rect">
                <a:avLst/>
              </a:prstGeom>
              <a:blipFill>
                <a:blip r:embed="rId2"/>
                <a:stretch>
                  <a:fillRect l="-2097" t="-4145" b="-82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8F6A11-DE3B-637C-E519-7CFA13691FFC}"/>
              </a:ext>
            </a:extLst>
          </p:cNvPr>
          <p:cNvCxnSpPr>
            <a:cxnSpLocks/>
          </p:cNvCxnSpPr>
          <p:nvPr/>
        </p:nvCxnSpPr>
        <p:spPr bwMode="auto">
          <a:xfrm flipH="1">
            <a:off x="3005826" y="1383618"/>
            <a:ext cx="1296144" cy="1701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00038B-130E-23BB-115B-7E120713AE7D}"/>
              </a:ext>
            </a:extLst>
          </p:cNvPr>
          <p:cNvSpPr txBox="1"/>
          <p:nvPr/>
        </p:nvSpPr>
        <p:spPr bwMode="white">
          <a:xfrm>
            <a:off x="1305611" y="1316110"/>
            <a:ext cx="2646294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Fra </a:t>
            </a:r>
            <a:r>
              <a:rPr lang="en-US" sz="2100" dirty="0" err="1"/>
              <a:t>transisjonsmodellen</a:t>
            </a:r>
            <a:endParaRPr lang="en-GB" sz="21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A053DF-BD6E-95B9-D14D-5CC9268B80F8}"/>
              </a:ext>
            </a:extLst>
          </p:cNvPr>
          <p:cNvCxnSpPr>
            <a:cxnSpLocks/>
          </p:cNvCxnSpPr>
          <p:nvPr/>
        </p:nvCxnSpPr>
        <p:spPr bwMode="auto">
          <a:xfrm flipH="1">
            <a:off x="3005826" y="1621681"/>
            <a:ext cx="1566174" cy="10040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A53E3BD-D50B-62DC-65A0-A53485B6A292}"/>
              </a:ext>
            </a:extLst>
          </p:cNvPr>
          <p:cNvSpPr txBox="1"/>
          <p:nvPr/>
        </p:nvSpPr>
        <p:spPr bwMode="white">
          <a:xfrm>
            <a:off x="1682679" y="2645149"/>
            <a:ext cx="2619291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= 1.0 (</a:t>
            </a:r>
            <a:r>
              <a:rPr lang="en-US" sz="2100" dirty="0" err="1"/>
              <a:t>fra</a:t>
            </a:r>
            <a:r>
              <a:rPr lang="en-US" sz="2100" dirty="0"/>
              <a:t> beam)</a:t>
            </a:r>
            <a:endParaRPr lang="en-GB" sz="21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C46B31-9565-245F-052A-FC2690D40170}"/>
              </a:ext>
            </a:extLst>
          </p:cNvPr>
          <p:cNvCxnSpPr>
            <a:cxnSpLocks/>
          </p:cNvCxnSpPr>
          <p:nvPr/>
        </p:nvCxnSpPr>
        <p:spPr bwMode="auto">
          <a:xfrm>
            <a:off x="5004048" y="1991254"/>
            <a:ext cx="73565" cy="11772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5C59CDF-C8B2-0C00-0F8B-693CF6025CD6}"/>
              </a:ext>
            </a:extLst>
          </p:cNvPr>
          <p:cNvSpPr txBox="1"/>
          <p:nvPr/>
        </p:nvSpPr>
        <p:spPr bwMode="white">
          <a:xfrm>
            <a:off x="4355976" y="3153643"/>
            <a:ext cx="2646294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Fra </a:t>
            </a:r>
            <a:r>
              <a:rPr lang="en-US" sz="2100" dirty="0" err="1"/>
              <a:t>emisjonsmodellen</a:t>
            </a:r>
            <a:endParaRPr lang="en-GB" sz="21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180F3F3-925D-AE3F-9E01-8D79ED9B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490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31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5AE0A-22B9-94BD-AE4F-1ECAC152E4D8}"/>
              </a:ext>
            </a:extLst>
          </p:cNvPr>
          <p:cNvSpPr txBox="1"/>
          <p:nvPr/>
        </p:nvSpPr>
        <p:spPr bwMode="white">
          <a:xfrm>
            <a:off x="1250333" y="1980967"/>
            <a:ext cx="4576691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800" dirty="0" err="1"/>
              <a:t>Deretter</a:t>
            </a:r>
            <a:r>
              <a:rPr lang="en-GB" sz="1800" dirty="0"/>
              <a:t> </a:t>
            </a:r>
            <a:r>
              <a:rPr lang="en-GB" sz="1800" dirty="0" err="1"/>
              <a:t>beregner</a:t>
            </a:r>
            <a:r>
              <a:rPr lang="en-GB" sz="1800" dirty="0"/>
              <a:t> vi</a:t>
            </a:r>
          </a:p>
          <a:p>
            <a:r>
              <a:rPr lang="en-GB" sz="1800" dirty="0"/>
              <a:t>P(tag</a:t>
            </a:r>
            <a:r>
              <a:rPr lang="en-GB" sz="1800" baseline="-25000" dirty="0"/>
              <a:t>1</a:t>
            </a:r>
            <a:r>
              <a:rPr lang="en-GB" sz="1800" dirty="0"/>
              <a:t>=</a:t>
            </a:r>
            <a:r>
              <a:rPr lang="en-GB" sz="1800" b="1" u="sng" dirty="0"/>
              <a:t>x</a:t>
            </a:r>
            <a:r>
              <a:rPr lang="en-GB" sz="1800" dirty="0"/>
              <a:t>, tag</a:t>
            </a:r>
            <a:r>
              <a:rPr lang="en-GB" sz="1800" baseline="-25000" dirty="0"/>
              <a:t>0</a:t>
            </a:r>
            <a:r>
              <a:rPr lang="en-GB" sz="1800" dirty="0"/>
              <a:t>=&lt;s&gt;| word</a:t>
            </a:r>
            <a:r>
              <a:rPr lang="en-GB" sz="1800" baseline="-25000" dirty="0"/>
              <a:t>1</a:t>
            </a:r>
            <a:r>
              <a:rPr lang="en-GB" sz="1800" dirty="0"/>
              <a:t>=“</a:t>
            </a:r>
            <a:r>
              <a:rPr lang="en-GB" sz="1800" dirty="0" err="1"/>
              <a:t>han</a:t>
            </a:r>
            <a:r>
              <a:rPr lang="en-GB" sz="1800" dirty="0"/>
              <a:t>”) </a:t>
            </a:r>
          </a:p>
          <a:p>
            <a:r>
              <a:rPr lang="en-GB" sz="1800" dirty="0"/>
              <a:t>for alle </a:t>
            </a:r>
            <a:r>
              <a:rPr lang="en-GB" sz="1800" dirty="0" err="1"/>
              <a:t>mulige</a:t>
            </a:r>
            <a:r>
              <a:rPr lang="en-GB" sz="1800" dirty="0"/>
              <a:t> </a:t>
            </a:r>
            <a:r>
              <a:rPr lang="en-GB" sz="1800" dirty="0" err="1"/>
              <a:t>ordklassene</a:t>
            </a:r>
            <a:r>
              <a:rPr lang="en-GB" sz="1800" dirty="0"/>
              <a:t> </a:t>
            </a:r>
            <a:r>
              <a:rPr lang="en-GB" sz="1800" i="1" dirty="0"/>
              <a:t>x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647B20-6F1C-8520-736B-70CEB893AFAC}"/>
              </a:ext>
            </a:extLst>
          </p:cNvPr>
          <p:cNvCxnSpPr/>
          <p:nvPr/>
        </p:nvCxnSpPr>
        <p:spPr bwMode="auto">
          <a:xfrm>
            <a:off x="2885143" y="2880136"/>
            <a:ext cx="66677" cy="5483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1353BE7-0EF3-800C-3E44-8777A4726286}"/>
              </a:ext>
            </a:extLst>
          </p:cNvPr>
          <p:cNvSpPr txBox="1"/>
          <p:nvPr/>
        </p:nvSpPr>
        <p:spPr bwMode="white">
          <a:xfrm>
            <a:off x="4572000" y="627535"/>
            <a:ext cx="3321666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Og vi tar de k </a:t>
            </a:r>
            <a:r>
              <a:rPr lang="en-US" sz="1800" dirty="0" err="1"/>
              <a:t>beste</a:t>
            </a:r>
            <a:r>
              <a:rPr lang="en-US" sz="1800" dirty="0"/>
              <a:t> </a:t>
            </a:r>
            <a:r>
              <a:rPr lang="en-US" sz="1800" dirty="0" err="1"/>
              <a:t>resultatene</a:t>
            </a:r>
            <a:r>
              <a:rPr lang="en-US" sz="1800" dirty="0"/>
              <a:t> (</a:t>
            </a:r>
            <a:r>
              <a:rPr lang="en-US" sz="1800" dirty="0" err="1"/>
              <a:t>verdier</a:t>
            </a:r>
            <a:r>
              <a:rPr lang="en-US" sz="1800" dirty="0"/>
              <a:t> for </a:t>
            </a:r>
            <a:r>
              <a:rPr lang="en-US" sz="1800" b="1" u="sng" dirty="0"/>
              <a:t>x</a:t>
            </a:r>
            <a:r>
              <a:rPr lang="en-US" sz="1800" dirty="0"/>
              <a:t> med </a:t>
            </a:r>
            <a:r>
              <a:rPr lang="en-US" sz="1800" dirty="0" err="1"/>
              <a:t>høyst</a:t>
            </a:r>
            <a:r>
              <a:rPr lang="en-US" sz="1800" dirty="0"/>
              <a:t> </a:t>
            </a:r>
            <a:r>
              <a:rPr lang="en-US" sz="1800" dirty="0" err="1"/>
              <a:t>sannsynlighet</a:t>
            </a:r>
            <a:r>
              <a:rPr lang="en-US" sz="1800" dirty="0"/>
              <a:t>)</a:t>
            </a:r>
            <a:endParaRPr lang="en-GB" sz="18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6B22DEE-AEF5-4D50-515B-AA6E80BC8454}"/>
              </a:ext>
            </a:extLst>
          </p:cNvPr>
          <p:cNvCxnSpPr/>
          <p:nvPr/>
        </p:nvCxnSpPr>
        <p:spPr bwMode="auto">
          <a:xfrm flipV="1">
            <a:off x="3545887" y="843558"/>
            <a:ext cx="947990" cy="12421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itle 1">
            <a:extLst>
              <a:ext uri="{FF2B5EF4-FFF2-40B4-BE49-F238E27FC236}">
                <a16:creationId xmlns:a16="http://schemas.microsoft.com/office/drawing/2014/main" id="{3A7B9DB9-6589-E234-6E70-88E767D50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933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32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1601670" y="1727624"/>
                <a:ext cx="5562618" cy="79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B</a:t>
                </a:r>
                <a:r>
                  <a:rPr lang="en-US" sz="2100" baseline="-25000" dirty="0"/>
                  <a:t>1</a:t>
                </a:r>
                <a:r>
                  <a:rPr lang="en-US" sz="21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→ 0.99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0.01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(med k=2)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601670" y="1727624"/>
                <a:ext cx="5562618" cy="790088"/>
              </a:xfrm>
              <a:prstGeom prst="rect">
                <a:avLst/>
              </a:prstGeom>
              <a:blipFill>
                <a:blip r:embed="rId2"/>
                <a:stretch>
                  <a:fillRect l="-175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1547664" y="1261233"/>
            <a:ext cx="5423743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Beam </a:t>
            </a:r>
            <a:r>
              <a:rPr lang="en-US" sz="2100" dirty="0" err="1"/>
              <a:t>på</a:t>
            </a:r>
            <a:r>
              <a:rPr lang="en-US" sz="2100" dirty="0"/>
              <a:t> t =1:</a:t>
            </a:r>
            <a:endParaRPr lang="en-GB" sz="210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826FAB5D-DCCB-4DE6-77FC-2A21371A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665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33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FBB6E91-1447-CE95-85A9-47A171F3429F}"/>
              </a:ext>
            </a:extLst>
          </p:cNvPr>
          <p:cNvSpPr txBox="1"/>
          <p:nvPr/>
        </p:nvSpPr>
        <p:spPr bwMode="white">
          <a:xfrm>
            <a:off x="1449031" y="1306546"/>
            <a:ext cx="5915508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Vi </a:t>
            </a:r>
            <a:r>
              <a:rPr lang="en-US" sz="2100" dirty="0" err="1"/>
              <a:t>går</a:t>
            </a:r>
            <a:r>
              <a:rPr lang="en-US" sz="2100" dirty="0"/>
              <a:t> </a:t>
            </a:r>
            <a:r>
              <a:rPr lang="en-US" sz="2100" dirty="0" err="1"/>
              <a:t>til</a:t>
            </a:r>
            <a:r>
              <a:rPr lang="en-US" sz="2100" dirty="0"/>
              <a:t> </a:t>
            </a:r>
            <a:r>
              <a:rPr lang="en-US" sz="2100" dirty="0" err="1"/>
              <a:t>neste</a:t>
            </a:r>
            <a:r>
              <a:rPr lang="en-US" sz="2100" dirty="0"/>
              <a:t> </a:t>
            </a:r>
            <a:r>
              <a:rPr lang="en-US" sz="2100" dirty="0" err="1"/>
              <a:t>ord</a:t>
            </a:r>
            <a:r>
              <a:rPr lang="en-US" sz="2100" dirty="0"/>
              <a:t>, </a:t>
            </a:r>
            <a:r>
              <a:rPr lang="en-US" sz="2100" dirty="0" err="1"/>
              <a:t>basert</a:t>
            </a:r>
            <a:r>
              <a:rPr lang="en-US" sz="2100" dirty="0"/>
              <a:t> </a:t>
            </a:r>
            <a:r>
              <a:rPr lang="en-US" sz="2100" dirty="0" err="1"/>
              <a:t>på</a:t>
            </a:r>
            <a:r>
              <a:rPr lang="en-US" sz="2100" dirty="0"/>
              <a:t> </a:t>
            </a:r>
            <a:r>
              <a:rPr lang="en-US" sz="2100" dirty="0" err="1"/>
              <a:t>hypotesene</a:t>
            </a:r>
            <a:r>
              <a:rPr lang="en-US" sz="2100" dirty="0"/>
              <a:t> vi </a:t>
            </a:r>
            <a:r>
              <a:rPr lang="en-US" sz="2100" dirty="0" err="1"/>
              <a:t>har</a:t>
            </a:r>
            <a:r>
              <a:rPr lang="en-US" sz="2100" dirty="0"/>
              <a:t> </a:t>
            </a:r>
            <a:r>
              <a:rPr lang="en-US" sz="2100" dirty="0" err="1"/>
              <a:t>lagret</a:t>
            </a:r>
            <a:r>
              <a:rPr lang="en-US" sz="2100" dirty="0"/>
              <a:t> i beam </a:t>
            </a:r>
            <a:r>
              <a:rPr lang="en-US" sz="2100" b="1" dirty="0"/>
              <a:t>B</a:t>
            </a:r>
            <a:r>
              <a:rPr lang="en-US" sz="2100" dirty="0"/>
              <a:t> for tag</a:t>
            </a:r>
            <a:r>
              <a:rPr lang="en-US" sz="2100" baseline="-25000" dirty="0"/>
              <a:t>0</a:t>
            </a:r>
            <a:r>
              <a:rPr lang="en-US" sz="2100" dirty="0"/>
              <a:t>, tag</a:t>
            </a:r>
            <a:r>
              <a:rPr lang="en-US" sz="2100" baseline="-25000" dirty="0"/>
              <a:t>1</a:t>
            </a:r>
            <a:endParaRPr lang="en-GB" sz="21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1449031" y="2123091"/>
            <a:ext cx="5708863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Vi </a:t>
            </a:r>
            <a:r>
              <a:rPr lang="en-US" sz="2100" dirty="0" err="1"/>
              <a:t>beregner</a:t>
            </a:r>
            <a:r>
              <a:rPr lang="en-US" sz="2100" dirty="0"/>
              <a:t> </a:t>
            </a:r>
            <a:r>
              <a:rPr lang="en-US" sz="2100" dirty="0" err="1"/>
              <a:t>altså</a:t>
            </a:r>
            <a:endParaRPr lang="en-US" sz="2100" dirty="0"/>
          </a:p>
          <a:p>
            <a:r>
              <a:rPr lang="en-US" sz="2100" dirty="0"/>
              <a:t>P(tag</a:t>
            </a:r>
            <a:r>
              <a:rPr lang="en-US" sz="2100" baseline="-25000" dirty="0"/>
              <a:t>2</a:t>
            </a:r>
            <a:r>
              <a:rPr lang="en-US" sz="2100" dirty="0"/>
              <a:t> = </a:t>
            </a:r>
            <a:r>
              <a:rPr lang="en-US" sz="2100" b="1" u="sng" dirty="0"/>
              <a:t>x</a:t>
            </a:r>
            <a:r>
              <a:rPr lang="en-US" sz="2100" dirty="0"/>
              <a:t> , tag</a:t>
            </a:r>
            <a:r>
              <a:rPr lang="en-US" sz="2100" baseline="-25000" dirty="0"/>
              <a:t>1</a:t>
            </a:r>
            <a:r>
              <a:rPr lang="en-US" sz="2100" dirty="0"/>
              <a:t> = y | word</a:t>
            </a:r>
            <a:r>
              <a:rPr lang="en-US" sz="2100" baseline="-25000" dirty="0"/>
              <a:t>2</a:t>
            </a:r>
            <a:r>
              <a:rPr lang="en-US" sz="2100" dirty="0"/>
              <a:t>=“</a:t>
            </a:r>
            <a:r>
              <a:rPr lang="en-US" sz="2100" dirty="0" err="1"/>
              <a:t>fant</a:t>
            </a:r>
            <a:r>
              <a:rPr lang="en-US" sz="2100" dirty="0"/>
              <a:t>”)</a:t>
            </a:r>
            <a:endParaRPr lang="en-GB" sz="210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5BB6935D-CE72-4A9D-307D-843415A9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1320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34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1449031" y="2123091"/>
            <a:ext cx="5708863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Vi </a:t>
            </a:r>
            <a:r>
              <a:rPr lang="en-US" sz="2100" dirty="0" err="1"/>
              <a:t>beregner</a:t>
            </a:r>
            <a:r>
              <a:rPr lang="en-US" sz="2100" dirty="0"/>
              <a:t> </a:t>
            </a:r>
            <a:r>
              <a:rPr lang="en-US" sz="2100" dirty="0" err="1"/>
              <a:t>altså</a:t>
            </a:r>
            <a:endParaRPr lang="en-US" sz="2100" dirty="0"/>
          </a:p>
          <a:p>
            <a:r>
              <a:rPr lang="en-US" sz="2100" dirty="0"/>
              <a:t>P(tag</a:t>
            </a:r>
            <a:r>
              <a:rPr lang="en-US" sz="2100" baseline="-25000" dirty="0"/>
              <a:t>2</a:t>
            </a:r>
            <a:r>
              <a:rPr lang="en-US" sz="2100" dirty="0"/>
              <a:t> = </a:t>
            </a:r>
            <a:r>
              <a:rPr lang="en-US" sz="2100" b="1" u="sng" dirty="0"/>
              <a:t>x</a:t>
            </a:r>
            <a:r>
              <a:rPr lang="en-US" sz="2100" dirty="0"/>
              <a:t> , tag</a:t>
            </a:r>
            <a:r>
              <a:rPr lang="en-US" sz="2100" baseline="-25000" dirty="0"/>
              <a:t>1</a:t>
            </a:r>
            <a:r>
              <a:rPr lang="en-US" sz="2100" dirty="0"/>
              <a:t> = y | word</a:t>
            </a:r>
            <a:r>
              <a:rPr lang="en-US" sz="2100" baseline="-25000" dirty="0"/>
              <a:t>2</a:t>
            </a:r>
            <a:r>
              <a:rPr lang="en-US" sz="2100" dirty="0"/>
              <a:t>=“</a:t>
            </a:r>
            <a:r>
              <a:rPr lang="en-US" sz="2100" dirty="0" err="1"/>
              <a:t>fant</a:t>
            </a:r>
            <a:r>
              <a:rPr lang="en-US" sz="2100" dirty="0"/>
              <a:t>”)</a:t>
            </a:r>
            <a:endParaRPr lang="en-GB" sz="21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84CB5A-E755-8A8F-2625-12D536D931AE}"/>
              </a:ext>
            </a:extLst>
          </p:cNvPr>
          <p:cNvCxnSpPr>
            <a:cxnSpLocks/>
          </p:cNvCxnSpPr>
          <p:nvPr/>
        </p:nvCxnSpPr>
        <p:spPr bwMode="auto">
          <a:xfrm flipV="1">
            <a:off x="3738499" y="1599642"/>
            <a:ext cx="755378" cy="9181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P(tag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 = </a:t>
                </a:r>
                <a:r>
                  <a:rPr lang="en-US" sz="1800" b="1" u="sng"/>
                  <a:t>x</a:t>
                </a:r>
                <a:r>
                  <a:rPr lang="en-US" sz="1800"/>
                  <a:t> , </a:t>
                </a:r>
                <a:r>
                  <a:rPr lang="en-US" sz="1800" dirty="0"/>
                  <a:t>tag</a:t>
                </a:r>
                <a:r>
                  <a:rPr lang="en-GB" sz="1800" baseline="-25000" dirty="0"/>
                  <a:t>1</a:t>
                </a:r>
                <a:r>
                  <a:rPr lang="en-US" sz="1800" dirty="0"/>
                  <a:t> = y | word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=“</a:t>
                </a:r>
                <a:r>
                  <a:rPr lang="en-US" sz="1800" dirty="0" err="1"/>
                  <a:t>fant</a:t>
                </a:r>
                <a:r>
                  <a:rPr lang="en-US" sz="180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fant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blipFill>
                <a:blip r:embed="rId2"/>
                <a:stretch>
                  <a:fillRect l="-1770" t="-29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itle 1">
            <a:extLst>
              <a:ext uri="{FF2B5EF4-FFF2-40B4-BE49-F238E27FC236}">
                <a16:creationId xmlns:a16="http://schemas.microsoft.com/office/drawing/2014/main" id="{1A188649-36D4-9F92-9E04-D2FDBA07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876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P(tag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 = </a:t>
                </a:r>
                <a:r>
                  <a:rPr lang="en-US" sz="1800" b="1" u="sng" dirty="0"/>
                  <a:t>x</a:t>
                </a:r>
                <a:r>
                  <a:rPr lang="en-US" sz="1800" dirty="0"/>
                  <a:t> , tag</a:t>
                </a:r>
                <a:r>
                  <a:rPr lang="en-GB" sz="1800" baseline="-25000" dirty="0"/>
                  <a:t>1</a:t>
                </a:r>
                <a:r>
                  <a:rPr lang="en-US" sz="1800" dirty="0"/>
                  <a:t> = y | word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=“</a:t>
                </a:r>
                <a:r>
                  <a:rPr lang="en-US" sz="1800" dirty="0" err="1"/>
                  <a:t>fant</a:t>
                </a:r>
                <a:r>
                  <a:rPr lang="en-US" sz="180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fant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blipFill>
                <a:blip r:embed="rId2"/>
                <a:stretch>
                  <a:fillRect l="-1770" t="-29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69EEAE4-5A1C-E08F-54CA-EA3EDC569DE2}"/>
              </a:ext>
            </a:extLst>
          </p:cNvPr>
          <p:cNvCxnSpPr>
            <a:stCxn id="38" idx="1"/>
          </p:cNvCxnSpPr>
          <p:nvPr/>
        </p:nvCxnSpPr>
        <p:spPr bwMode="auto">
          <a:xfrm flipH="1">
            <a:off x="3180962" y="1154562"/>
            <a:ext cx="692138" cy="823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C33824A-9A2E-2417-AAB2-B1216A8C24DC}"/>
                  </a:ext>
                </a:extLst>
              </p:cNvPr>
              <p:cNvSpPr txBox="1"/>
              <p:nvPr/>
            </p:nvSpPr>
            <p:spPr bwMode="white">
              <a:xfrm>
                <a:off x="1493658" y="2085696"/>
                <a:ext cx="6318702" cy="900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Vi </a:t>
                </a:r>
                <a:r>
                  <a:rPr lang="en-US" sz="1800" dirty="0" err="1"/>
                  <a:t>har</a:t>
                </a:r>
                <a:r>
                  <a:rPr lang="en-US" sz="1800" dirty="0"/>
                  <a:t> k </a:t>
                </a:r>
                <a:r>
                  <a:rPr lang="en-US" sz="1800" dirty="0" err="1"/>
                  <a:t>verdier</a:t>
                </a:r>
                <a:r>
                  <a:rPr lang="en-US" sz="1800" dirty="0"/>
                  <a:t> for tag</a:t>
                </a:r>
                <a:r>
                  <a:rPr lang="en-GB" sz="1800" baseline="-25000" dirty="0"/>
                  <a:t>1 </a:t>
                </a:r>
                <a:r>
                  <a:rPr lang="en-US" sz="1800" dirty="0"/>
                  <a:t>i beam </a:t>
                </a:r>
                <a:r>
                  <a:rPr lang="en-US" sz="1800" b="1" dirty="0"/>
                  <a:t>B</a:t>
                </a:r>
                <a:r>
                  <a:rPr lang="en-US" sz="1800" dirty="0"/>
                  <a:t>: PRON og NOUN</a:t>
                </a:r>
              </a:p>
              <a:p>
                <a:r>
                  <a:rPr lang="en-US" sz="1800" dirty="0"/>
                  <a:t>Vi </a:t>
                </a:r>
                <a:r>
                  <a:rPr lang="en-US" sz="1800" dirty="0" err="1"/>
                  <a:t>må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altså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beregne</a:t>
                </a:r>
                <a:r>
                  <a:rPr lang="en-US" sz="1800" dirty="0"/>
                  <a:t> k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dirty="0"/>
                  <a:t> M </a:t>
                </a:r>
                <a:r>
                  <a:rPr lang="en-US" sz="1800" dirty="0" err="1"/>
                  <a:t>sannsyligheter</a:t>
                </a:r>
                <a:r>
                  <a:rPr lang="en-US" sz="1800" dirty="0"/>
                  <a:t>                             (med M= </a:t>
                </a:r>
                <a:r>
                  <a:rPr lang="en-US" sz="1800" dirty="0" err="1"/>
                  <a:t>antall</a:t>
                </a:r>
                <a:r>
                  <a:rPr lang="en-US" sz="1800" dirty="0"/>
                  <a:t> </a:t>
                </a:r>
                <a:r>
                  <a:rPr lang="en-US" sz="1800" dirty="0" err="1"/>
                  <a:t>ordklasser</a:t>
                </a:r>
                <a:r>
                  <a:rPr lang="en-US" sz="1800" dirty="0"/>
                  <a:t>) </a:t>
                </a:r>
                <a:endParaRPr lang="en-GB" sz="18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C33824A-9A2E-2417-AAB2-B1216A8C2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493658" y="2085696"/>
                <a:ext cx="6318702" cy="900246"/>
              </a:xfrm>
              <a:prstGeom prst="rect">
                <a:avLst/>
              </a:prstGeom>
              <a:blipFill>
                <a:blip r:embed="rId3"/>
                <a:stretch>
                  <a:fillRect l="-1157" t="-4730" b="-108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>
            <a:extLst>
              <a:ext uri="{FF2B5EF4-FFF2-40B4-BE49-F238E27FC236}">
                <a16:creationId xmlns:a16="http://schemas.microsoft.com/office/drawing/2014/main" id="{ADC06B59-F0D4-FFA3-56C1-7727623AD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778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36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P(tag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 = </a:t>
                </a:r>
                <a:r>
                  <a:rPr lang="en-US" sz="1800" b="1" u="sng" dirty="0"/>
                  <a:t>x</a:t>
                </a:r>
                <a:r>
                  <a:rPr lang="en-US" sz="1800" dirty="0"/>
                  <a:t> , tag</a:t>
                </a:r>
                <a:r>
                  <a:rPr lang="en-GB" sz="1800" baseline="-25000" dirty="0"/>
                  <a:t>1</a:t>
                </a:r>
                <a:r>
                  <a:rPr lang="en-US" sz="1800" dirty="0"/>
                  <a:t> = y | word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=“</a:t>
                </a:r>
                <a:r>
                  <a:rPr lang="en-US" sz="1800" dirty="0" err="1"/>
                  <a:t>fant</a:t>
                </a:r>
                <a:r>
                  <a:rPr lang="en-US" sz="180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1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fant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blipFill>
                <a:blip r:embed="rId2"/>
                <a:stretch>
                  <a:fillRect l="-1770" t="-29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39171A-5FE4-D145-68B5-A28977C030E4}"/>
              </a:ext>
            </a:extLst>
          </p:cNvPr>
          <p:cNvCxnSpPr>
            <a:cxnSpLocks/>
          </p:cNvCxnSpPr>
          <p:nvPr/>
        </p:nvCxnSpPr>
        <p:spPr bwMode="auto">
          <a:xfrm flipH="1">
            <a:off x="3275856" y="1154562"/>
            <a:ext cx="597245" cy="727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57B8B1-E9C9-906D-94C4-1BF58B973E6C}"/>
              </a:ext>
            </a:extLst>
          </p:cNvPr>
          <p:cNvSpPr txBox="1"/>
          <p:nvPr/>
        </p:nvSpPr>
        <p:spPr bwMode="white">
          <a:xfrm>
            <a:off x="1547664" y="1923678"/>
            <a:ext cx="5565183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Vi tar </a:t>
            </a:r>
            <a:r>
              <a:rPr lang="en-US" sz="2100" dirty="0" err="1"/>
              <a:t>igjen</a:t>
            </a:r>
            <a:r>
              <a:rPr lang="en-US" sz="2100" dirty="0"/>
              <a:t> de </a:t>
            </a:r>
            <a:r>
              <a:rPr lang="en-US" sz="2100" i="1" dirty="0"/>
              <a:t>k</a:t>
            </a:r>
            <a:r>
              <a:rPr lang="en-US" sz="2100" dirty="0"/>
              <a:t> </a:t>
            </a:r>
            <a:r>
              <a:rPr lang="en-US" sz="2100" dirty="0" err="1"/>
              <a:t>beste</a:t>
            </a:r>
            <a:r>
              <a:rPr lang="en-US" sz="2100" dirty="0"/>
              <a:t> </a:t>
            </a:r>
            <a:r>
              <a:rPr lang="en-US" sz="2100" dirty="0" err="1"/>
              <a:t>resultatene</a:t>
            </a:r>
            <a:r>
              <a:rPr lang="en-US" sz="2100" dirty="0"/>
              <a:t>, og lager </a:t>
            </a:r>
            <a:r>
              <a:rPr lang="en-US" sz="2100" dirty="0" err="1"/>
              <a:t>disse</a:t>
            </a:r>
            <a:r>
              <a:rPr lang="en-US" sz="2100" dirty="0"/>
              <a:t> i beam </a:t>
            </a:r>
            <a:r>
              <a:rPr lang="en-US" sz="2100" b="1" dirty="0"/>
              <a:t>B</a:t>
            </a:r>
            <a:endParaRPr lang="en-GB" sz="2100" b="1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4619D315-B2A2-2ACF-C5AA-0E862867D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189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37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1601670" y="1835636"/>
                <a:ext cx="5562618" cy="79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B</a:t>
                </a:r>
                <a:r>
                  <a:rPr lang="en-US" sz="2100" baseline="-25000" dirty="0"/>
                  <a:t>2</a:t>
                </a:r>
                <a:r>
                  <a:rPr lang="en-US" sz="21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→ 0.9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0.0</m:t>
                              </m:r>
                              <m:r>
                                <a:rPr lang="en-US" sz="2100" i="1" dirty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601670" y="1835636"/>
                <a:ext cx="5562618" cy="790088"/>
              </a:xfrm>
              <a:prstGeom prst="rect">
                <a:avLst/>
              </a:prstGeom>
              <a:blipFill>
                <a:blip r:embed="rId2"/>
                <a:stretch>
                  <a:fillRect l="-175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1547664" y="1315239"/>
            <a:ext cx="5423743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Beam </a:t>
            </a:r>
            <a:r>
              <a:rPr lang="en-US" sz="2100" dirty="0" err="1"/>
              <a:t>på</a:t>
            </a:r>
            <a:r>
              <a:rPr lang="en-US" sz="2100" dirty="0"/>
              <a:t> t =2:</a:t>
            </a:r>
            <a:endParaRPr lang="en-GB" sz="210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C93DAEA-1A94-E378-8742-2A7E88B2E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597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38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1449031" y="2123091"/>
            <a:ext cx="5708863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Vi </a:t>
            </a:r>
            <a:r>
              <a:rPr lang="en-US" sz="2100" dirty="0" err="1"/>
              <a:t>forsetter</a:t>
            </a:r>
            <a:r>
              <a:rPr lang="en-US" sz="2100" dirty="0"/>
              <a:t> </a:t>
            </a:r>
            <a:r>
              <a:rPr lang="en-US" sz="2100" dirty="0" err="1"/>
              <a:t>til</a:t>
            </a:r>
            <a:r>
              <a:rPr lang="en-US" sz="2100" dirty="0"/>
              <a:t> </a:t>
            </a:r>
            <a:r>
              <a:rPr lang="en-US" sz="2100" dirty="0" err="1"/>
              <a:t>ord</a:t>
            </a:r>
            <a:r>
              <a:rPr lang="en-US" sz="2100" dirty="0"/>
              <a:t> 3:</a:t>
            </a:r>
          </a:p>
          <a:p>
            <a:r>
              <a:rPr lang="en-US" sz="2100" dirty="0"/>
              <a:t>P(tag</a:t>
            </a:r>
            <a:r>
              <a:rPr lang="en-US" sz="2100" baseline="-25000" dirty="0"/>
              <a:t>3</a:t>
            </a:r>
            <a:r>
              <a:rPr lang="en-US" sz="2100" dirty="0"/>
              <a:t> = </a:t>
            </a:r>
            <a:r>
              <a:rPr lang="en-US" sz="2100" b="1" u="sng" dirty="0"/>
              <a:t>x</a:t>
            </a:r>
            <a:r>
              <a:rPr lang="en-US" sz="2100" dirty="0"/>
              <a:t> , tag</a:t>
            </a:r>
            <a:r>
              <a:rPr lang="en-US" sz="2100" baseline="-25000" dirty="0"/>
              <a:t>2</a:t>
            </a:r>
            <a:r>
              <a:rPr lang="en-US" sz="2100" dirty="0"/>
              <a:t> = y | word</a:t>
            </a:r>
            <a:r>
              <a:rPr lang="en-US" sz="2100" baseline="-25000" dirty="0"/>
              <a:t>3</a:t>
            </a:r>
            <a:r>
              <a:rPr lang="en-US" sz="2100" dirty="0"/>
              <a:t>=“</a:t>
            </a:r>
            <a:r>
              <a:rPr lang="en-US" sz="2100" dirty="0" err="1"/>
              <a:t>en</a:t>
            </a:r>
            <a:r>
              <a:rPr lang="en-US" sz="2100" dirty="0"/>
              <a:t>”)</a:t>
            </a:r>
            <a:endParaRPr lang="en-GB" sz="21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84CB5A-E755-8A8F-2625-12D536D931AE}"/>
              </a:ext>
            </a:extLst>
          </p:cNvPr>
          <p:cNvCxnSpPr>
            <a:cxnSpLocks/>
          </p:cNvCxnSpPr>
          <p:nvPr/>
        </p:nvCxnSpPr>
        <p:spPr bwMode="auto">
          <a:xfrm flipV="1">
            <a:off x="3738499" y="1599642"/>
            <a:ext cx="755378" cy="9181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P(tag</a:t>
                </a:r>
                <a:r>
                  <a:rPr lang="en-US" sz="1800" baseline="-25000" dirty="0"/>
                  <a:t>3</a:t>
                </a:r>
                <a:r>
                  <a:rPr lang="en-US" sz="1800" dirty="0"/>
                  <a:t> = </a:t>
                </a:r>
                <a:r>
                  <a:rPr lang="en-US" sz="1800" b="1" u="sng" dirty="0"/>
                  <a:t>x</a:t>
                </a:r>
                <a:r>
                  <a:rPr lang="en-US" sz="1800" dirty="0"/>
                  <a:t> , tag</a:t>
                </a:r>
                <a:r>
                  <a:rPr lang="en-GB" sz="1800" baseline="-25000" dirty="0"/>
                  <a:t>2</a:t>
                </a:r>
                <a:r>
                  <a:rPr lang="en-US" sz="1800" dirty="0"/>
                  <a:t> = y | word</a:t>
                </a:r>
                <a:r>
                  <a:rPr lang="en-US" sz="1800" baseline="-25000" dirty="0"/>
                  <a:t>3</a:t>
                </a:r>
                <a:r>
                  <a:rPr lang="en-US" sz="1800" dirty="0"/>
                  <a:t>=“</a:t>
                </a:r>
                <a:r>
                  <a:rPr lang="en-US" sz="1800" dirty="0" err="1"/>
                  <a:t>en</a:t>
                </a:r>
                <a:r>
                  <a:rPr lang="en-US" sz="180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en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blipFill>
                <a:blip r:embed="rId2"/>
                <a:stretch>
                  <a:fillRect l="-1770" t="-29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itle 1">
            <a:extLst>
              <a:ext uri="{FF2B5EF4-FFF2-40B4-BE49-F238E27FC236}">
                <a16:creationId xmlns:a16="http://schemas.microsoft.com/office/drawing/2014/main" id="{516D2139-4432-F936-24D6-31D9876D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</a:t>
            </a:r>
            <a:r>
              <a:rPr lang="en-US" dirty="0" err="1"/>
              <a:t>searc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2798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39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84CB5A-E755-8A8F-2625-12D536D931AE}"/>
              </a:ext>
            </a:extLst>
          </p:cNvPr>
          <p:cNvCxnSpPr>
            <a:cxnSpLocks/>
          </p:cNvCxnSpPr>
          <p:nvPr/>
        </p:nvCxnSpPr>
        <p:spPr bwMode="auto">
          <a:xfrm flipH="1">
            <a:off x="3457518" y="1167594"/>
            <a:ext cx="496973" cy="7140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P(tag</a:t>
                </a:r>
                <a:r>
                  <a:rPr lang="en-US" sz="1800" baseline="-25000" dirty="0"/>
                  <a:t>3</a:t>
                </a:r>
                <a:r>
                  <a:rPr lang="en-US" sz="1800" dirty="0"/>
                  <a:t> = </a:t>
                </a:r>
                <a:r>
                  <a:rPr lang="en-US" sz="1800" b="1" u="sng" dirty="0"/>
                  <a:t>x</a:t>
                </a:r>
                <a:r>
                  <a:rPr lang="en-US" sz="1800" dirty="0"/>
                  <a:t> , tag</a:t>
                </a:r>
                <a:r>
                  <a:rPr lang="en-GB" sz="1800" baseline="-25000" dirty="0"/>
                  <a:t>2</a:t>
                </a:r>
                <a:r>
                  <a:rPr lang="en-US" sz="1800" dirty="0"/>
                  <a:t> = y | word</a:t>
                </a:r>
                <a:r>
                  <a:rPr lang="en-US" sz="1800" baseline="-25000" dirty="0"/>
                  <a:t>3</a:t>
                </a:r>
                <a:r>
                  <a:rPr lang="en-US" sz="1800" dirty="0"/>
                  <a:t>=“</a:t>
                </a:r>
                <a:r>
                  <a:rPr lang="en-US" sz="1800" dirty="0" err="1"/>
                  <a:t>en</a:t>
                </a:r>
                <a:r>
                  <a:rPr lang="en-US" sz="180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2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en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3100" y="427440"/>
                <a:ext cx="4127900" cy="1454244"/>
              </a:xfrm>
              <a:prstGeom prst="rect">
                <a:avLst/>
              </a:prstGeom>
              <a:blipFill>
                <a:blip r:embed="rId2"/>
                <a:stretch>
                  <a:fillRect l="-1770" t="-29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FAC81D6A-9AAF-C468-7C3A-17CDEFD76C84}"/>
              </a:ext>
            </a:extLst>
          </p:cNvPr>
          <p:cNvSpPr txBox="1"/>
          <p:nvPr/>
        </p:nvSpPr>
        <p:spPr bwMode="white">
          <a:xfrm>
            <a:off x="1547664" y="1923678"/>
            <a:ext cx="5832648" cy="102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 err="1"/>
              <a:t>Igjen</a:t>
            </a:r>
            <a:r>
              <a:rPr lang="en-US" sz="1800" dirty="0"/>
              <a:t> </a:t>
            </a:r>
            <a:r>
              <a:rPr lang="en-US" sz="1800" dirty="0" err="1"/>
              <a:t>bruker</a:t>
            </a:r>
            <a:r>
              <a:rPr lang="en-US" sz="1800" dirty="0"/>
              <a:t> vi </a:t>
            </a:r>
            <a:r>
              <a:rPr lang="en-US" sz="1800" dirty="0" err="1"/>
              <a:t>verdiene</a:t>
            </a:r>
            <a:r>
              <a:rPr lang="en-US" sz="1800" dirty="0"/>
              <a:t> for </a:t>
            </a:r>
            <a:r>
              <a:rPr lang="en-GB" sz="1800" dirty="0"/>
              <a:t>tag</a:t>
            </a:r>
            <a:r>
              <a:rPr lang="en-GB" sz="1800" baseline="-25000" dirty="0"/>
              <a:t>2 </a:t>
            </a:r>
            <a:r>
              <a:rPr lang="en-US" sz="1800" dirty="0"/>
              <a:t>i beam </a:t>
            </a:r>
            <a:r>
              <a:rPr lang="en-US" sz="1800" b="1" dirty="0"/>
              <a:t>B</a:t>
            </a:r>
            <a:r>
              <a:rPr lang="en-US" sz="1800" dirty="0"/>
              <a:t>, og vi </a:t>
            </a:r>
            <a:r>
              <a:rPr lang="en-US" sz="1800" dirty="0" err="1"/>
              <a:t>beregner</a:t>
            </a:r>
            <a:r>
              <a:rPr lang="en-US" sz="1800" dirty="0"/>
              <a:t> </a:t>
            </a:r>
            <a:r>
              <a:rPr lang="en-US" sz="1800" dirty="0" err="1"/>
              <a:t>sannsynlighetene</a:t>
            </a:r>
            <a:r>
              <a:rPr lang="en-US" sz="1800" dirty="0"/>
              <a:t> for alle </a:t>
            </a:r>
            <a:r>
              <a:rPr lang="en-US" sz="1800" dirty="0" err="1"/>
              <a:t>ordklassene</a:t>
            </a:r>
            <a:r>
              <a:rPr lang="en-US" sz="1800" dirty="0"/>
              <a:t> </a:t>
            </a:r>
            <a:r>
              <a:rPr lang="en-US" sz="1800" b="1" u="sng" dirty="0"/>
              <a:t>x</a:t>
            </a:r>
          </a:p>
          <a:p>
            <a:endParaRPr lang="en-US" sz="825" b="1" u="sng" dirty="0"/>
          </a:p>
          <a:p>
            <a:r>
              <a:rPr lang="en-US" sz="1800" dirty="0"/>
              <a:t>Vi beholder </a:t>
            </a:r>
            <a:r>
              <a:rPr lang="en-US" sz="1800" dirty="0" err="1"/>
              <a:t>deretter</a:t>
            </a:r>
            <a:r>
              <a:rPr lang="en-US" sz="1800" dirty="0"/>
              <a:t> </a:t>
            </a:r>
            <a:r>
              <a:rPr lang="en-US" sz="1800" dirty="0" err="1"/>
              <a:t>kun</a:t>
            </a:r>
            <a:r>
              <a:rPr lang="en-US" sz="1800" dirty="0"/>
              <a:t> de </a:t>
            </a:r>
            <a:r>
              <a:rPr lang="en-US" sz="1800" i="1" dirty="0"/>
              <a:t>k</a:t>
            </a:r>
            <a:r>
              <a:rPr lang="en-US" sz="1800" dirty="0"/>
              <a:t> </a:t>
            </a:r>
            <a:r>
              <a:rPr lang="en-US" sz="1800" dirty="0" err="1"/>
              <a:t>beste</a:t>
            </a:r>
            <a:r>
              <a:rPr lang="en-US" sz="1800" dirty="0"/>
              <a:t> </a:t>
            </a:r>
            <a:r>
              <a:rPr lang="en-US" sz="1800" dirty="0" err="1"/>
              <a:t>resultatene</a:t>
            </a:r>
            <a:endParaRPr lang="en-GB" sz="1800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770FF6B8-47D5-52CB-E459-807A7205F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020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40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1601670" y="1997654"/>
                <a:ext cx="5562618" cy="79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B</a:t>
                </a:r>
                <a:r>
                  <a:rPr lang="en-US" sz="2100" baseline="-25000" dirty="0"/>
                  <a:t>2</a:t>
                </a:r>
                <a:r>
                  <a:rPr lang="en-US" sz="21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→ 0.9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0.0</m:t>
                              </m:r>
                              <m:r>
                                <a:rPr lang="en-US" sz="2100" i="1" dirty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601670" y="1997654"/>
                <a:ext cx="5562618" cy="790088"/>
              </a:xfrm>
              <a:prstGeom prst="rect">
                <a:avLst/>
              </a:prstGeom>
              <a:blipFill>
                <a:blip r:embed="rId2"/>
                <a:stretch>
                  <a:fillRect l="-175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1547664" y="1477257"/>
            <a:ext cx="5423743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Beam </a:t>
            </a:r>
            <a:r>
              <a:rPr lang="en-US" sz="2100" dirty="0" err="1"/>
              <a:t>på</a:t>
            </a:r>
            <a:r>
              <a:rPr lang="en-US" sz="2100" dirty="0"/>
              <a:t> t =3:</a:t>
            </a:r>
            <a:endParaRPr lang="en-GB" sz="210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05092568-754B-6CAC-58D2-35515D9E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5167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41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873100" y="427440"/>
                <a:ext cx="4127900" cy="1177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/>
                  <a:t>P(tag</a:t>
                </a:r>
                <a:r>
                  <a:rPr lang="en-US" sz="1800" baseline="-25000" dirty="0"/>
                  <a:t>4</a:t>
                </a:r>
                <a:r>
                  <a:rPr lang="en-US" sz="1800" dirty="0"/>
                  <a:t> = </a:t>
                </a:r>
                <a:r>
                  <a:rPr lang="en-US" sz="1800" b="1" u="sng" dirty="0"/>
                  <a:t>x</a:t>
                </a:r>
                <a:r>
                  <a:rPr lang="en-US" sz="1800" dirty="0"/>
                  <a:t> , tag</a:t>
                </a:r>
                <a:r>
                  <a:rPr lang="en-GB" sz="1800" baseline="-25000" dirty="0"/>
                  <a:t>3</a:t>
                </a:r>
                <a:r>
                  <a:rPr lang="en-US" sz="1800" dirty="0"/>
                  <a:t> = y | word</a:t>
                </a:r>
                <a:r>
                  <a:rPr lang="en-US" sz="1800" baseline="-25000" dirty="0"/>
                  <a:t>4</a:t>
                </a:r>
                <a:r>
                  <a:rPr lang="en-US" sz="1800" dirty="0"/>
                  <a:t>=“</a:t>
                </a:r>
                <a:r>
                  <a:rPr lang="en-US" sz="1800" dirty="0" err="1"/>
                  <a:t>maler</a:t>
                </a:r>
                <a:r>
                  <a:rPr lang="en-US" sz="1800" dirty="0"/>
                  <a:t>”)</a:t>
                </a:r>
              </a:p>
              <a:p>
                <a:r>
                  <a:rPr lang="en-US" sz="1800" dirty="0"/>
                  <a:t>= </a:t>
                </a:r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4</a:t>
                </a:r>
                <a:r>
                  <a:rPr lang="en-GB" sz="1800" dirty="0"/>
                  <a:t>=</a:t>
                </a:r>
                <a:r>
                  <a:rPr lang="en-GB" sz="1800" b="1" u="sng" dirty="0"/>
                  <a:t>x</a:t>
                </a:r>
                <a:r>
                  <a:rPr lang="en-GB" sz="1800" i="1" dirty="0"/>
                  <a:t> |</a:t>
                </a:r>
                <a:r>
                  <a:rPr lang="en-GB" sz="1800" dirty="0"/>
                  <a:t> tag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 </a:t>
                </a:r>
              </a:p>
              <a:p>
                <a:r>
                  <a:rPr lang="en-GB" sz="1800" i="1" dirty="0"/>
                  <a:t>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</a:t>
                </a:r>
                <a:r>
                  <a:rPr lang="en-GB" sz="1800" i="1" dirty="0"/>
                  <a:t>(</a:t>
                </a:r>
                <a:r>
                  <a:rPr lang="en-GB" sz="1800" dirty="0"/>
                  <a:t>tag</a:t>
                </a:r>
                <a:r>
                  <a:rPr lang="en-GB" sz="1800" baseline="-25000" dirty="0"/>
                  <a:t>3</a:t>
                </a:r>
                <a:r>
                  <a:rPr lang="en-GB" sz="1800" dirty="0"/>
                  <a:t>= y</a:t>
                </a:r>
                <a:r>
                  <a:rPr lang="en-GB" sz="1800" i="1" dirty="0"/>
                  <a:t>)</a:t>
                </a:r>
              </a:p>
              <a:p>
                <a:r>
                  <a:rPr lang="en-GB" sz="1800" i="1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dirty="0"/>
                  <a:t>P(word</a:t>
                </a:r>
                <a:r>
                  <a:rPr lang="en-GB" sz="1800" baseline="-25000" dirty="0"/>
                  <a:t>4</a:t>
                </a:r>
                <a:r>
                  <a:rPr lang="en-GB" sz="1800" dirty="0"/>
                  <a:t>=“</a:t>
                </a:r>
                <a:r>
                  <a:rPr lang="en-GB" sz="1800" dirty="0" err="1"/>
                  <a:t>maler</a:t>
                </a:r>
                <a:r>
                  <a:rPr lang="en-GB" sz="1800" dirty="0"/>
                  <a:t>” | tag</a:t>
                </a:r>
                <a:r>
                  <a:rPr lang="en-GB" sz="1800" baseline="-25000" dirty="0"/>
                  <a:t>4</a:t>
                </a:r>
                <a:r>
                  <a:rPr lang="en-GB" sz="1800" dirty="0"/>
                  <a:t>=</a:t>
                </a:r>
                <a:r>
                  <a:rPr lang="en-GB" sz="1800" i="1" u="sng" dirty="0"/>
                  <a:t>x</a:t>
                </a:r>
                <a:r>
                  <a:rPr lang="en-GB" sz="1800" i="1" dirty="0"/>
                  <a:t>) 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873100" y="427440"/>
                <a:ext cx="4127900" cy="1177245"/>
              </a:xfrm>
              <a:prstGeom prst="rect">
                <a:avLst/>
              </a:prstGeom>
              <a:blipFill>
                <a:blip r:embed="rId2"/>
                <a:stretch>
                  <a:fillRect l="-1770" t="-3627" b="-82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39171A-5FE4-D145-68B5-A28977C030E4}"/>
              </a:ext>
            </a:extLst>
          </p:cNvPr>
          <p:cNvCxnSpPr>
            <a:cxnSpLocks/>
          </p:cNvCxnSpPr>
          <p:nvPr/>
        </p:nvCxnSpPr>
        <p:spPr bwMode="auto">
          <a:xfrm flipH="1">
            <a:off x="3457518" y="1154562"/>
            <a:ext cx="415583" cy="6025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57B8B1-E9C9-906D-94C4-1BF58B973E6C}"/>
              </a:ext>
            </a:extLst>
          </p:cNvPr>
          <p:cNvSpPr txBox="1"/>
          <p:nvPr/>
        </p:nvSpPr>
        <p:spPr bwMode="white">
          <a:xfrm>
            <a:off x="1331640" y="1818692"/>
            <a:ext cx="6372708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Vi tar </a:t>
            </a:r>
            <a:r>
              <a:rPr lang="en-US" sz="1800" dirty="0" err="1"/>
              <a:t>igjen</a:t>
            </a:r>
            <a:r>
              <a:rPr lang="en-US" sz="1800" dirty="0"/>
              <a:t> de </a:t>
            </a:r>
            <a:r>
              <a:rPr lang="en-US" sz="1800" i="1" dirty="0"/>
              <a:t>k</a:t>
            </a:r>
            <a:r>
              <a:rPr lang="en-US" sz="1800" dirty="0"/>
              <a:t> </a:t>
            </a:r>
            <a:r>
              <a:rPr lang="en-US" sz="1800" dirty="0" err="1"/>
              <a:t>beste</a:t>
            </a:r>
            <a:r>
              <a:rPr lang="en-US" sz="1800" dirty="0"/>
              <a:t> </a:t>
            </a:r>
            <a:r>
              <a:rPr lang="en-US" sz="1800" dirty="0" err="1"/>
              <a:t>resultatene</a:t>
            </a:r>
            <a:r>
              <a:rPr lang="en-US" sz="1800" dirty="0"/>
              <a:t>, og lager </a:t>
            </a:r>
            <a:r>
              <a:rPr lang="en-US" sz="1800" dirty="0" err="1"/>
              <a:t>disse</a:t>
            </a:r>
            <a:r>
              <a:rPr lang="en-US" sz="1800" dirty="0"/>
              <a:t> i beam </a:t>
            </a:r>
            <a:r>
              <a:rPr lang="en-US" sz="1800" b="1" dirty="0"/>
              <a:t>B:</a:t>
            </a:r>
            <a:endParaRPr lang="en-GB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/>
              <p:nvPr/>
            </p:nvSpPr>
            <p:spPr bwMode="white">
              <a:xfrm>
                <a:off x="1467036" y="2247715"/>
                <a:ext cx="6453336" cy="79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B</a:t>
                </a:r>
                <a:r>
                  <a:rPr lang="en-US" sz="2100" baseline="-25000" dirty="0"/>
                  <a:t>4</a:t>
                </a:r>
                <a:r>
                  <a:rPr lang="en-US" sz="21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→ 0.9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0.02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467036" y="2247715"/>
                <a:ext cx="6453336" cy="790088"/>
              </a:xfrm>
              <a:prstGeom prst="rect">
                <a:avLst/>
              </a:prstGeom>
              <a:blipFill>
                <a:blip r:embed="rId3"/>
                <a:stretch>
                  <a:fillRect l="-151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>
            <a:extLst>
              <a:ext uri="{FF2B5EF4-FFF2-40B4-BE49-F238E27FC236}">
                <a16:creationId xmlns:a16="http://schemas.microsoft.com/office/drawing/2014/main" id="{FBD68938-50F8-A21C-1581-29B78D50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(t=4)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8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9562FD-CED8-C7CE-C408-A8B589EDF47E}"/>
              </a:ext>
            </a:extLst>
          </p:cNvPr>
          <p:cNvSpPr/>
          <p:nvPr/>
        </p:nvSpPr>
        <p:spPr bwMode="auto">
          <a:xfrm>
            <a:off x="2249742" y="2274911"/>
            <a:ext cx="4104456" cy="410279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42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1749256" y="3543859"/>
            <a:ext cx="266161" cy="259772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0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2113244" y="3680653"/>
            <a:ext cx="6083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1547664" y="3092719"/>
            <a:ext cx="81009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681791" y="3543858"/>
            <a:ext cx="4897982" cy="898841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Han</a:t>
              </a:r>
              <a:endParaRPr lang="en-GB" sz="15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fant</a:t>
              </a:r>
              <a:endParaRPr lang="en-GB" sz="15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maler</a:t>
              </a:r>
              <a:endParaRPr lang="en-GB" sz="15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500"/>
                <a:t>…</a:t>
              </a:r>
              <a:endParaRPr lang="en-GB" sz="15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/>
              <p:nvPr/>
            </p:nvSpPr>
            <p:spPr bwMode="white">
              <a:xfrm>
                <a:off x="1493658" y="2236524"/>
                <a:ext cx="6453336" cy="79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B</a:t>
                </a:r>
                <a:r>
                  <a:rPr lang="en-US" sz="2100" baseline="-25000" dirty="0"/>
                  <a:t>4</a:t>
                </a:r>
                <a:r>
                  <a:rPr lang="en-US" sz="21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→ 0.9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0.02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493658" y="2236524"/>
                <a:ext cx="6453336" cy="790088"/>
              </a:xfrm>
              <a:prstGeom prst="rect">
                <a:avLst/>
              </a:prstGeom>
              <a:blipFill>
                <a:blip r:embed="rId2"/>
                <a:stretch>
                  <a:fillRect l="-15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>
            <a:extLst>
              <a:ext uri="{FF2B5EF4-FFF2-40B4-BE49-F238E27FC236}">
                <a16:creationId xmlns:a16="http://schemas.microsoft.com/office/drawing/2014/main" id="{FBD68938-50F8-A21C-1581-29B78D50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11510"/>
            <a:ext cx="6480720" cy="756048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(t=4)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BDEC12-D382-A363-A570-734D93233C50}"/>
              </a:ext>
            </a:extLst>
          </p:cNvPr>
          <p:cNvSpPr txBox="1"/>
          <p:nvPr/>
        </p:nvSpPr>
        <p:spPr bwMode="white">
          <a:xfrm>
            <a:off x="1502135" y="1684985"/>
            <a:ext cx="5113167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dirty="0"/>
              <a:t>Det </a:t>
            </a:r>
            <a:r>
              <a:rPr lang="en-US" sz="2100" dirty="0" err="1"/>
              <a:t>beste</a:t>
            </a:r>
            <a:r>
              <a:rPr lang="en-US" sz="2100" dirty="0"/>
              <a:t> </a:t>
            </a:r>
            <a:r>
              <a:rPr lang="en-US" sz="2100" dirty="0" err="1"/>
              <a:t>resultatet</a:t>
            </a:r>
            <a:r>
              <a:rPr lang="en-US" sz="2100" dirty="0"/>
              <a:t> er </a:t>
            </a:r>
            <a:r>
              <a:rPr lang="en-US" sz="2100" dirty="0" err="1"/>
              <a:t>altså</a:t>
            </a:r>
            <a:r>
              <a:rPr lang="en-US" sz="2100" dirty="0"/>
              <a:t> her:</a:t>
            </a:r>
            <a:endParaRPr lang="en-GB" sz="21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7E33F50-DBD0-5DB9-44E9-8D7D0CEC0598}"/>
              </a:ext>
            </a:extLst>
          </p:cNvPr>
          <p:cNvCxnSpPr/>
          <p:nvPr/>
        </p:nvCxnSpPr>
        <p:spPr bwMode="auto">
          <a:xfrm flipH="1">
            <a:off x="5023837" y="2050759"/>
            <a:ext cx="88223" cy="2135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DD9C50-EF5E-9707-C42E-B8E12DD9F709}"/>
              </a:ext>
            </a:extLst>
          </p:cNvPr>
          <p:cNvGrpSpPr/>
          <p:nvPr/>
        </p:nvGrpSpPr>
        <p:grpSpPr>
          <a:xfrm>
            <a:off x="4106568" y="262051"/>
            <a:ext cx="3915021" cy="1974473"/>
            <a:chOff x="3951424" y="349401"/>
            <a:chExt cx="5220028" cy="26326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7D3B53A-9AF2-3E4B-F596-3847506F9FD4}"/>
                </a:ext>
              </a:extLst>
            </p:cNvPr>
            <p:cNvSpPr txBox="1"/>
            <p:nvPr/>
          </p:nvSpPr>
          <p:spPr bwMode="white">
            <a:xfrm>
              <a:off x="3951424" y="349401"/>
              <a:ext cx="5220028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NB: </a:t>
              </a:r>
              <a:r>
                <a:rPr lang="en-US" sz="1800" dirty="0" err="1"/>
                <a:t>disse</a:t>
              </a:r>
              <a:r>
                <a:rPr lang="en-US" sz="1800" dirty="0"/>
                <a:t> er </a:t>
              </a:r>
              <a:r>
                <a:rPr lang="en-US" sz="1800" dirty="0" err="1"/>
                <a:t>ikke</a:t>
              </a:r>
              <a:r>
                <a:rPr lang="en-US" sz="1800" dirty="0"/>
                <a:t> </a:t>
              </a:r>
              <a:r>
                <a:rPr lang="en-US" sz="1800" i="1" dirty="0" err="1"/>
                <a:t>ordentlige</a:t>
              </a:r>
              <a:r>
                <a:rPr lang="en-US" sz="1800" dirty="0"/>
                <a:t> </a:t>
              </a:r>
              <a:r>
                <a:rPr lang="en-US" sz="1800" dirty="0" err="1"/>
                <a:t>sannsynligheter</a:t>
              </a:r>
              <a:r>
                <a:rPr lang="en-US" sz="1800" dirty="0"/>
                <a:t> (</a:t>
              </a:r>
              <a:r>
                <a:rPr lang="en-US" sz="1800" dirty="0" err="1"/>
                <a:t>siden</a:t>
              </a:r>
              <a:r>
                <a:rPr lang="en-US" sz="1800" dirty="0"/>
                <a:t> vi </a:t>
              </a:r>
              <a:r>
                <a:rPr lang="en-US" sz="1800" dirty="0" err="1"/>
                <a:t>ignorerte</a:t>
              </a:r>
              <a:r>
                <a:rPr lang="en-US" sz="1800" dirty="0"/>
                <a:t> </a:t>
              </a:r>
              <a:r>
                <a:rPr lang="en-US" sz="1800" dirty="0" err="1"/>
                <a:t>normaliseringsfaktorene</a:t>
              </a:r>
              <a:r>
                <a:rPr lang="en-US" sz="1800" dirty="0"/>
                <a:t>), men </a:t>
              </a:r>
              <a:r>
                <a:rPr lang="en-US" sz="1800" dirty="0" err="1"/>
                <a:t>sluttresultatet</a:t>
              </a:r>
              <a:r>
                <a:rPr lang="en-US" sz="1800" dirty="0"/>
                <a:t> </a:t>
              </a:r>
              <a:r>
                <a:rPr lang="en-US" sz="1800" dirty="0" err="1"/>
                <a:t>blir</a:t>
              </a:r>
              <a:r>
                <a:rPr lang="en-US" sz="1800" dirty="0"/>
                <a:t> det </a:t>
              </a:r>
              <a:r>
                <a:rPr lang="en-US" sz="1800" dirty="0" err="1"/>
                <a:t>samme</a:t>
              </a:r>
              <a:endParaRPr lang="en-GB" sz="1800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73F7471-A261-0BB2-6D97-F227632E8835}"/>
                </a:ext>
              </a:extLst>
            </p:cNvPr>
            <p:cNvCxnSpPr/>
            <p:nvPr/>
          </p:nvCxnSpPr>
          <p:spPr bwMode="auto">
            <a:xfrm>
              <a:off x="7493720" y="1919061"/>
              <a:ext cx="277489" cy="10629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0288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6">
            <a:extLst>
              <a:ext uri="{FF2B5EF4-FFF2-40B4-BE49-F238E27FC236}">
                <a16:creationId xmlns:a16="http://schemas.microsoft.com/office/drawing/2014/main" id="{12543C17-A7D1-D342-8733-DDDCC9FD46B2}"/>
              </a:ext>
            </a:extLst>
          </p:cNvPr>
          <p:cNvSpPr txBox="1"/>
          <p:nvPr/>
        </p:nvSpPr>
        <p:spPr bwMode="white">
          <a:xfrm>
            <a:off x="6189974" y="2341187"/>
            <a:ext cx="999527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covers</a:t>
            </a:r>
            <a:endParaRPr lang="en-GB" sz="2100" baseline="-250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671845F-E286-8D4A-A8EA-CD7C3000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CC8065-006F-5649-83EE-B28FAD9D5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Beregn</a:t>
            </a:r>
            <a:r>
              <a:rPr lang="nb-NO" dirty="0"/>
              <a:t> beam B</a:t>
            </a:r>
            <a:r>
              <a:rPr lang="nb-NO" baseline="-25000" dirty="0"/>
              <a:t>1</a:t>
            </a:r>
            <a:r>
              <a:rPr lang="nb-NO" dirty="0"/>
              <a:t> gitt B</a:t>
            </a:r>
            <a:r>
              <a:rPr lang="nb-NO" baseline="-25000" dirty="0"/>
              <a:t>0</a:t>
            </a:r>
            <a:r>
              <a:rPr lang="nb-NO" dirty="0"/>
              <a:t>  og HMM-modellen under: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8E96545-E601-CD40-ACFE-B93CB79D2F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43</a:t>
            </a:fld>
            <a:endParaRPr lang="en-GB" noProof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0195C3A-15AD-8045-9300-8D478C597B80}"/>
              </a:ext>
            </a:extLst>
          </p:cNvPr>
          <p:cNvGraphicFramePr>
            <a:graphicFrameLocks noGrp="1"/>
          </p:cNvGraphicFramePr>
          <p:nvPr/>
        </p:nvGraphicFramePr>
        <p:xfrm>
          <a:off x="1324768" y="2083462"/>
          <a:ext cx="2844730" cy="1341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590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381408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398262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630801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399994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334675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194310">
                <a:tc>
                  <a:txBody>
                    <a:bodyPr/>
                    <a:lstStyle/>
                    <a:p>
                      <a:endParaRPr lang="en-GB" sz="8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b="0" dirty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0.35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0.95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0.75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9C5C09A-A184-E846-8A85-D293E1A1CB31}"/>
              </a:ext>
            </a:extLst>
          </p:cNvPr>
          <p:cNvGraphicFramePr>
            <a:graphicFrameLocks noGrp="1"/>
          </p:cNvGraphicFramePr>
          <p:nvPr/>
        </p:nvGraphicFramePr>
        <p:xfrm>
          <a:off x="1324768" y="3509010"/>
          <a:ext cx="6192410" cy="1440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378042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486054">
                  <a:extLst>
                    <a:ext uri="{9D8B030D-6E8A-4147-A177-3AD203B41FA5}">
                      <a16:colId xmlns:a16="http://schemas.microsoft.com/office/drawing/2014/main" val="235633241"/>
                    </a:ext>
                  </a:extLst>
                </a:gridCol>
                <a:gridCol w="393189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535546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491739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546377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  <a:gridCol w="382464">
                  <a:extLst>
                    <a:ext uri="{9D8B030D-6E8A-4147-A177-3AD203B41FA5}">
                      <a16:colId xmlns:a16="http://schemas.microsoft.com/office/drawing/2014/main" val="602337045"/>
                    </a:ext>
                  </a:extLst>
                </a:gridCol>
                <a:gridCol w="491739">
                  <a:extLst>
                    <a:ext uri="{9D8B030D-6E8A-4147-A177-3AD203B41FA5}">
                      <a16:colId xmlns:a16="http://schemas.microsoft.com/office/drawing/2014/main" val="3161356938"/>
                    </a:ext>
                  </a:extLst>
                </a:gridCol>
                <a:gridCol w="491739">
                  <a:extLst>
                    <a:ext uri="{9D8B030D-6E8A-4147-A177-3AD203B41FA5}">
                      <a16:colId xmlns:a16="http://schemas.microsoft.com/office/drawing/2014/main" val="1999574524"/>
                    </a:ext>
                  </a:extLst>
                </a:gridCol>
                <a:gridCol w="394771">
                  <a:extLst>
                    <a:ext uri="{9D8B030D-6E8A-4147-A177-3AD203B41FA5}">
                      <a16:colId xmlns:a16="http://schemas.microsoft.com/office/drawing/2014/main" val="1427815534"/>
                    </a:ext>
                  </a:extLst>
                </a:gridCol>
                <a:gridCol w="476339">
                  <a:extLst>
                    <a:ext uri="{9D8B030D-6E8A-4147-A177-3AD203B41FA5}">
                      <a16:colId xmlns:a16="http://schemas.microsoft.com/office/drawing/2014/main" val="971577229"/>
                    </a:ext>
                  </a:extLst>
                </a:gridCol>
                <a:gridCol w="476339">
                  <a:extLst>
                    <a:ext uri="{9D8B030D-6E8A-4147-A177-3AD203B41FA5}">
                      <a16:colId xmlns:a16="http://schemas.microsoft.com/office/drawing/2014/main" val="2057842601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endParaRPr lang="en-GB" sz="8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the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boo</a:t>
                      </a:r>
                      <a:r>
                        <a:rPr lang="en-GB" sz="900" b="0" baseline="0"/>
                        <a:t>k </a:t>
                      </a:r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books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woman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trip</a:t>
                      </a:r>
                      <a:r>
                        <a:rPr lang="en-GB" sz="900" b="0" baseline="0"/>
                        <a:t> </a:t>
                      </a:r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covers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cover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it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...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&lt;/s&gt;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 dirty="0"/>
                        <a:t>&lt;s&gt;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Det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1E-19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3.2E-5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1E-4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2.3E-5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6E-4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2.3E-7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4E-06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3E-8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PropNoun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/>
                        <a:t>Verb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4E-4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5E-5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1E-9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3E-6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5E-5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GB" sz="800" b="0" dirty="0"/>
                        <a:t>&lt;/s&gt;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900" b="0" dirty="0"/>
                        <a:t>0.0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900" b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/>
                        <a:t>1.0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63745153"/>
                  </a:ext>
                </a:extLst>
              </a:tr>
            </a:tbl>
          </a:graphicData>
        </a:graphic>
      </p:graphicFrame>
      <p:grpSp>
        <p:nvGrpSpPr>
          <p:cNvPr id="8" name="Group 5">
            <a:extLst>
              <a:ext uri="{FF2B5EF4-FFF2-40B4-BE49-F238E27FC236}">
                <a16:creationId xmlns:a16="http://schemas.microsoft.com/office/drawing/2014/main" id="{517C29DB-2F9C-1248-BFFF-9D2E556EFC29}"/>
              </a:ext>
            </a:extLst>
          </p:cNvPr>
          <p:cNvGrpSpPr/>
          <p:nvPr/>
        </p:nvGrpSpPr>
        <p:grpSpPr>
          <a:xfrm>
            <a:off x="4792357" y="1862663"/>
            <a:ext cx="2309102" cy="526955"/>
            <a:chOff x="3347212" y="5214582"/>
            <a:chExt cx="1633169" cy="539881"/>
          </a:xfrm>
        </p:grpSpPr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0199A6F4-1B41-7E44-A942-D052597DE8FD}"/>
                </a:ext>
              </a:extLst>
            </p:cNvPr>
            <p:cNvSpPr/>
            <p:nvPr/>
          </p:nvSpPr>
          <p:spPr bwMode="auto">
            <a:xfrm>
              <a:off x="3592712" y="5214582"/>
              <a:ext cx="339403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4195006D-0BBE-CF45-A9A5-D530E3ECACA4}"/>
                </a:ext>
              </a:extLst>
            </p:cNvPr>
            <p:cNvSpPr/>
            <p:nvPr/>
          </p:nvSpPr>
          <p:spPr bwMode="auto">
            <a:xfrm>
              <a:off x="4485631" y="5235132"/>
              <a:ext cx="289750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050"/>
            </a:p>
          </p:txBody>
        </p:sp>
        <p:cxnSp>
          <p:nvCxnSpPr>
            <p:cNvPr id="13" name="Straight Arrow Connector 10">
              <a:extLst>
                <a:ext uri="{FF2B5EF4-FFF2-40B4-BE49-F238E27FC236}">
                  <a16:creationId xmlns:a16="http://schemas.microsoft.com/office/drawing/2014/main" id="{AC3C9549-0B99-8242-BB7C-F9E99684806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47212" y="5391206"/>
              <a:ext cx="222729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1">
              <a:extLst>
                <a:ext uri="{FF2B5EF4-FFF2-40B4-BE49-F238E27FC236}">
                  <a16:creationId xmlns:a16="http://schemas.microsoft.com/office/drawing/2014/main" id="{62023790-8D75-9640-91B5-3E7CAF711324}"/>
                </a:ext>
              </a:extLst>
            </p:cNvPr>
            <p:cNvCxnSpPr/>
            <p:nvPr/>
          </p:nvCxnSpPr>
          <p:spPr bwMode="auto">
            <a:xfrm flipV="1">
              <a:off x="3932115" y="5384044"/>
              <a:ext cx="536561" cy="143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2">
              <a:extLst>
                <a:ext uri="{FF2B5EF4-FFF2-40B4-BE49-F238E27FC236}">
                  <a16:creationId xmlns:a16="http://schemas.microsoft.com/office/drawing/2014/main" id="{C76B3197-068A-2343-AF29-CC256355EE85}"/>
                </a:ext>
              </a:extLst>
            </p:cNvPr>
            <p:cNvCxnSpPr/>
            <p:nvPr/>
          </p:nvCxnSpPr>
          <p:spPr bwMode="auto">
            <a:xfrm>
              <a:off x="4789537" y="5398369"/>
              <a:ext cx="1908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3">
              <a:extLst>
                <a:ext uri="{FF2B5EF4-FFF2-40B4-BE49-F238E27FC236}">
                  <a16:creationId xmlns:a16="http://schemas.microsoft.com/office/drawing/2014/main" id="{4FF40E4B-D55D-8648-8AEE-3731672405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1165" y="5588824"/>
              <a:ext cx="1248" cy="1656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4">
              <a:extLst>
                <a:ext uri="{FF2B5EF4-FFF2-40B4-BE49-F238E27FC236}">
                  <a16:creationId xmlns:a16="http://schemas.microsoft.com/office/drawing/2014/main" id="{FBDE16F3-1D56-BB46-B410-D123206E75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0506" y="5599527"/>
              <a:ext cx="0" cy="14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" name="TextBox 15">
            <a:extLst>
              <a:ext uri="{FF2B5EF4-FFF2-40B4-BE49-F238E27FC236}">
                <a16:creationId xmlns:a16="http://schemas.microsoft.com/office/drawing/2014/main" id="{4A593BA7-CE34-FD43-8DB3-729A8810488B}"/>
              </a:ext>
            </a:extLst>
          </p:cNvPr>
          <p:cNvSpPr txBox="1"/>
          <p:nvPr/>
        </p:nvSpPr>
        <p:spPr bwMode="white">
          <a:xfrm>
            <a:off x="6402198" y="1831863"/>
            <a:ext cx="385940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s</a:t>
            </a:r>
            <a:r>
              <a:rPr lang="en-GB" sz="2100" baseline="-25000" dirty="0"/>
              <a:t>2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7933708-7BAB-7B45-B75B-AABA7A1C7C03}"/>
              </a:ext>
            </a:extLst>
          </p:cNvPr>
          <p:cNvSpPr txBox="1"/>
          <p:nvPr/>
        </p:nvSpPr>
        <p:spPr bwMode="white">
          <a:xfrm>
            <a:off x="5027611" y="2360798"/>
            <a:ext cx="738527" cy="392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book</a:t>
            </a:r>
            <a:endParaRPr lang="en-GB" sz="2100" baseline="-25000" dirty="0"/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AFCDF0BA-1D78-BA4D-A888-7AF2EC457089}"/>
              </a:ext>
            </a:extLst>
          </p:cNvPr>
          <p:cNvSpPr txBox="1"/>
          <p:nvPr/>
        </p:nvSpPr>
        <p:spPr bwMode="white">
          <a:xfrm flipH="1">
            <a:off x="5185696" y="1817912"/>
            <a:ext cx="673559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dirty="0"/>
              <a:t>s</a:t>
            </a:r>
            <a:r>
              <a:rPr lang="en-GB" sz="2100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13D30-0B19-C398-5907-A574AB4DA6D3}"/>
                  </a:ext>
                </a:extLst>
              </p:cNvPr>
              <p:cNvSpPr txBox="1"/>
              <p:nvPr/>
            </p:nvSpPr>
            <p:spPr bwMode="white">
              <a:xfrm>
                <a:off x="3474204" y="363730"/>
                <a:ext cx="4698522" cy="79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100" b="1" dirty="0"/>
                  <a:t>B</a:t>
                </a:r>
                <a:r>
                  <a:rPr lang="en-US" sz="2100" baseline="-25000" dirty="0"/>
                  <a:t>0</a:t>
                </a:r>
                <a:r>
                  <a:rPr lang="en-US" sz="21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</m:t>
                              </m:r>
                              <m:r>
                                <a:rPr lang="en-US" sz="2100" i="1" dirty="0">
                                  <a:latin typeface="Cambria Math" panose="02040503050406030204" pitchFamily="18" charset="0"/>
                                </a:rPr>
                                <m:t>1.6 </m:t>
                              </m:r>
                              <m:r>
                                <a:rPr lang="en-US" sz="21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1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1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−6</m:t>
                                  </m:r>
                                </m:sup>
                              </m:sSup>
                              <m:r>
                                <a:rPr lang="en-US" sz="21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1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100" dirty="0"/>
                                <m:t>) → </m:t>
                              </m:r>
                              <m:r>
                                <a:rPr lang="en-US" sz="2100" i="1" dirty="0"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  <m:r>
                                <a:rPr lang="en-US" sz="21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1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1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−5          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en-GB" sz="21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13D30-0B19-C398-5907-A574AB4DA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474204" y="363730"/>
                <a:ext cx="4698522" cy="790088"/>
              </a:xfrm>
              <a:prstGeom prst="rect">
                <a:avLst/>
              </a:prstGeom>
              <a:blipFill>
                <a:blip r:embed="rId2"/>
                <a:stretch>
                  <a:fillRect l="-20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132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826318-89ED-6743-A48A-FE6D4B9B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DDFD3ED5-1796-E14F-B7AD-E1CB086F4F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6" y="1135551"/>
                <a:ext cx="8207376" cy="1751247"/>
              </a:xfrm>
            </p:spPr>
            <p:txBody>
              <a:bodyPr/>
              <a:lstStyle/>
              <a:p>
                <a:r>
                  <a:rPr lang="nb-NO" sz="2000" dirty="0"/>
                  <a:t>Hvis </a:t>
                </a:r>
                <a:r>
                  <a:rPr lang="nb-NO" sz="2000" i="1" dirty="0"/>
                  <a:t>k</a:t>
                </a:r>
                <a:r>
                  <a:rPr lang="nb-NO" sz="2000" dirty="0"/>
                  <a:t> er for liten kan det hende vi går glipp av den beste output</a:t>
                </a:r>
              </a:p>
              <a:p>
                <a:pPr lvl="1"/>
                <a:r>
                  <a:rPr lang="nb-NO" sz="2000" dirty="0"/>
                  <a:t>Og hvis k=1 </a:t>
                </a:r>
                <a:r>
                  <a:rPr lang="nb-NO" sz="2000" dirty="0">
                    <a:sym typeface="Wingdings" panose="05000000000000000000" pitchFamily="2" charset="2"/>
                  </a:rPr>
                  <a:t> «</a:t>
                </a:r>
                <a:r>
                  <a:rPr lang="nb-NO" sz="2000" dirty="0" err="1">
                    <a:sym typeface="Wingdings" panose="05000000000000000000" pitchFamily="2" charset="2"/>
                  </a:rPr>
                  <a:t>greedy</a:t>
                </a:r>
                <a:r>
                  <a:rPr lang="nb-NO" sz="2000" dirty="0">
                    <a:sym typeface="Wingdings" panose="05000000000000000000" pitchFamily="2" charset="2"/>
                  </a:rPr>
                  <a:t> </a:t>
                </a:r>
                <a:r>
                  <a:rPr lang="nb-NO" sz="2000" dirty="0" err="1">
                    <a:sym typeface="Wingdings" panose="05000000000000000000" pitchFamily="2" charset="2"/>
                  </a:rPr>
                  <a:t>decoding</a:t>
                </a:r>
                <a:r>
                  <a:rPr lang="nb-NO" sz="2000" dirty="0">
                    <a:sym typeface="Wingdings" panose="05000000000000000000" pitchFamily="2" charset="2"/>
                  </a:rPr>
                  <a:t>»</a:t>
                </a:r>
                <a:endParaRPr lang="nb-NO" sz="2000" dirty="0"/>
              </a:p>
              <a:p>
                <a:r>
                  <a:rPr lang="nb-NO" sz="2000" dirty="0"/>
                  <a:t>Men større </a:t>
                </a:r>
                <a:r>
                  <a:rPr lang="nb-NO" sz="2000" i="1" dirty="0"/>
                  <a:t>k</a:t>
                </a:r>
                <a:r>
                  <a:rPr lang="nb-NO" sz="2000" dirty="0"/>
                  <a:t> </a:t>
                </a:r>
                <a:r>
                  <a:rPr lang="nb-NO" sz="2000" dirty="0">
                    <a:sym typeface="Wingdings" panose="05000000000000000000" pitchFamily="2" charset="2"/>
                  </a:rPr>
                  <a:t></a:t>
                </a:r>
                <a:r>
                  <a:rPr lang="nb-NO" sz="2000" dirty="0"/>
                  <a:t> flere beregninger </a:t>
                </a:r>
              </a:p>
              <a:p>
                <a:pPr lvl="1"/>
                <a:r>
                  <a:rPr lang="nb-NO" sz="2000" dirty="0"/>
                  <a:t>k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nb-NO" sz="2000" dirty="0"/>
                  <a:t> M sannsynligheter å beregne                                                                     hver gang</a:t>
                </a:r>
              </a:p>
              <a:p>
                <a:r>
                  <a:rPr lang="nb-NO" sz="2000" dirty="0"/>
                  <a:t>Vi kan visualisere beam </a:t>
                </a:r>
                <a:r>
                  <a:rPr lang="nb-NO" sz="2000" dirty="0" err="1"/>
                  <a:t>search</a:t>
                </a:r>
                <a:r>
                  <a:rPr lang="nb-NO" sz="2000" dirty="0"/>
                  <a:t>                                                                               som et </a:t>
                </a:r>
                <a:r>
                  <a:rPr lang="nb-NO" sz="2000" i="1" dirty="0"/>
                  <a:t>tre</a:t>
                </a:r>
                <a:r>
                  <a:rPr lang="nb-NO" sz="2000" dirty="0"/>
                  <a:t> hvor vi bare utdyper                                                                                       noen av alternativene på hvert                                                                                                   trinn: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DDFD3ED5-1796-E14F-B7AD-E1CB086F4F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135551"/>
                <a:ext cx="8207376" cy="1751247"/>
              </a:xfrm>
              <a:blipFill>
                <a:blip r:embed="rId2"/>
                <a:stretch>
                  <a:fillRect l="-1783" t="-1389" b="-92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B8E67E-B5E8-3041-B000-6C64D79ADC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44</a:t>
            </a:fld>
            <a:endParaRPr lang="en-GB" noProof="0"/>
          </a:p>
        </p:txBody>
      </p:sp>
      <p:sp>
        <p:nvSpPr>
          <p:cNvPr id="5" name="AutoShape 2" descr="10.8. Beam Search — Dive into Deep Learning 1.0.3 documentation">
            <a:extLst>
              <a:ext uri="{FF2B5EF4-FFF2-40B4-BE49-F238E27FC236}">
                <a16:creationId xmlns:a16="http://schemas.microsoft.com/office/drawing/2014/main" id="{B40F202B-E4F8-1DAA-76C7-9C39F84A02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5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D34E42-845F-0510-C5BA-873F5EFD5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3907" y="2020192"/>
            <a:ext cx="4663197" cy="299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47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F964E-7DE9-55C3-4AA1-A4E297B60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73D19-3F58-858F-2D89-96AB4F95B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95" y="267118"/>
            <a:ext cx="6318702" cy="546775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Hovedtema for i dag: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51CF9-F154-9C81-E812-CC4EDACD07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45</a:t>
            </a:fld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7F2A17-7DCE-9318-757E-A43923FF6F8F}"/>
              </a:ext>
            </a:extLst>
          </p:cNvPr>
          <p:cNvSpPr txBox="1"/>
          <p:nvPr/>
        </p:nvSpPr>
        <p:spPr bwMode="white">
          <a:xfrm>
            <a:off x="460433" y="886911"/>
            <a:ext cx="4070855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100" b="1" dirty="0" err="1"/>
              <a:t>Sekvensmodeller</a:t>
            </a:r>
            <a:r>
              <a:rPr lang="en-GB" sz="2100" dirty="0"/>
              <a:t>, </a:t>
            </a:r>
            <a:r>
              <a:rPr lang="en-GB" sz="2100" dirty="0" err="1"/>
              <a:t>og</a:t>
            </a:r>
            <a:r>
              <a:rPr lang="en-GB" sz="2100" dirty="0"/>
              <a:t> </a:t>
            </a:r>
            <a:r>
              <a:rPr lang="en-GB" sz="2100" dirty="0" err="1"/>
              <a:t>mer</a:t>
            </a:r>
            <a:r>
              <a:rPr lang="en-GB" sz="2100" dirty="0"/>
              <a:t> </a:t>
            </a:r>
            <a:r>
              <a:rPr lang="en-GB" sz="2100" dirty="0" err="1"/>
              <a:t>spesielt</a:t>
            </a:r>
            <a:r>
              <a:rPr lang="en-GB" sz="2100" dirty="0"/>
              <a:t> </a:t>
            </a:r>
            <a:r>
              <a:rPr lang="en-GB" sz="2100" i="1" dirty="0"/>
              <a:t>Hidden Markov Models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5A23ED-0BCB-2AE2-DE16-60B3C88DB193}"/>
              </a:ext>
            </a:extLst>
          </p:cNvPr>
          <p:cNvGrpSpPr/>
          <p:nvPr/>
        </p:nvGrpSpPr>
        <p:grpSpPr>
          <a:xfrm>
            <a:off x="5049831" y="719009"/>
            <a:ext cx="1755156" cy="824256"/>
            <a:chOff x="6516216" y="2132856"/>
            <a:chExt cx="1589414" cy="66437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0194B0E-078A-9284-725D-BCBF6DA60D02}"/>
                </a:ext>
              </a:extLst>
            </p:cNvPr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8A60CA7-18E0-49E2-DB06-41E57AD1C8A0}"/>
                </a:ext>
              </a:extLst>
            </p:cNvPr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40F0D71-0D3B-B6DF-2297-18DEACDD38A7}"/>
                </a:ext>
              </a:extLst>
            </p:cNvPr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A119FEC-23A5-AD75-2197-8BEA1F3632AA}"/>
                </a:ext>
              </a:extLst>
            </p:cNvPr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D10080F-3D77-E888-1566-E26B91F3DD24}"/>
                </a:ext>
              </a:extLst>
            </p:cNvPr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EDCAEDC-5590-B193-1F49-17AE20D67B81}"/>
                </a:ext>
              </a:extLst>
            </p:cNvPr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7A757D-C559-CEFB-B57C-BA4E41A3BD9D}"/>
                </a:ext>
              </a:extLst>
            </p:cNvPr>
            <p:cNvSpPr txBox="1"/>
            <p:nvPr/>
          </p:nvSpPr>
          <p:spPr bwMode="white">
            <a:xfrm>
              <a:off x="7513105" y="2132856"/>
              <a:ext cx="439727" cy="1860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050"/>
                <a:t>...</a:t>
              </a:r>
              <a:endParaRPr lang="en-GB" sz="105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F2D057A-B401-86B7-9A31-C00FFB159D6D}"/>
                </a:ext>
              </a:extLst>
            </p:cNvPr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BA2ECDC-9707-BE22-B089-D81E757A631B}"/>
                </a:ext>
              </a:extLst>
            </p:cNvPr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531B113-A70C-2FEB-DFA1-BBA9AB046CE9}"/>
                </a:ext>
              </a:extLst>
            </p:cNvPr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454EF1-FED3-85C6-DA31-AB16C231F397}"/>
                </a:ext>
              </a:extLst>
            </p:cNvPr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0B4FB2E-0DD3-8557-4766-CE431205FE8B}"/>
                </a:ext>
              </a:extLst>
            </p:cNvPr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E6AF2BC-393D-AB3C-994E-46673A3D7302}"/>
              </a:ext>
            </a:extLst>
          </p:cNvPr>
          <p:cNvGrpSpPr/>
          <p:nvPr/>
        </p:nvGrpSpPr>
        <p:grpSpPr>
          <a:xfrm>
            <a:off x="5318050" y="2647368"/>
            <a:ext cx="3528392" cy="2229014"/>
            <a:chOff x="4727476" y="3471407"/>
            <a:chExt cx="4704522" cy="297201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6997EBA-A5DA-F949-FCA5-27EFB298D30F}"/>
                </a:ext>
              </a:extLst>
            </p:cNvPr>
            <p:cNvGrpSpPr/>
            <p:nvPr/>
          </p:nvGrpSpPr>
          <p:grpSpPr>
            <a:xfrm>
              <a:off x="5230711" y="5085184"/>
              <a:ext cx="3122976" cy="1358242"/>
              <a:chOff x="2843808" y="2161006"/>
              <a:chExt cx="3122976" cy="1358242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07BAC61-BE37-438D-0116-9C225ABC7FA2}"/>
                  </a:ext>
                </a:extLst>
              </p:cNvPr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D33CC375-92AC-9B46-BEAE-8293D131A576}"/>
                    </a:ext>
                  </a:extLst>
                </p:cNvPr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CC8303DD-6341-5E7A-64AC-81C133543AE8}"/>
                    </a:ext>
                  </a:extLst>
                </p:cNvPr>
                <p:cNvCxnSpPr>
                  <a:stCxn id="5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36D57704-8699-5277-3B0E-7A9D587972BA}"/>
                    </a:ext>
                  </a:extLst>
                </p:cNvPr>
                <p:cNvCxnSpPr>
                  <a:stCxn id="5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D30621CC-24B4-D44F-D6C2-2B618078705E}"/>
                    </a:ext>
                  </a:extLst>
                </p:cNvPr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86428FE8-982D-DFE2-E66D-80820ED14A78}"/>
                    </a:ext>
                  </a:extLst>
                </p:cNvPr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258764F0-0C64-DB7B-6DCE-4DD55B01724E}"/>
                    </a:ext>
                  </a:extLst>
                </p:cNvPr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89E9AB2-CD30-E0CC-885E-CFC28C05FC64}"/>
                    </a:ext>
                  </a:extLst>
                </p:cNvPr>
                <p:cNvSpPr txBox="1"/>
                <p:nvPr/>
              </p:nvSpPr>
              <p:spPr bwMode="white">
                <a:xfrm>
                  <a:off x="8174179" y="2264826"/>
                  <a:ext cx="439727" cy="218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050"/>
                    <a:t>...</a:t>
                  </a:r>
                  <a:endParaRPr lang="en-GB" sz="1050" dirty="0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FF1E9538-29AE-A763-02F2-39385BC5A01F}"/>
                    </a:ext>
                  </a:extLst>
                </p:cNvPr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9AFE7AE9-86E9-443C-1965-01F65843B260}"/>
                    </a:ext>
                  </a:extLst>
                </p:cNvPr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5665DB6-9422-6CA9-B160-3CA216E3BC48}"/>
                  </a:ext>
                </a:extLst>
              </p:cNvPr>
              <p:cNvSpPr txBox="1"/>
              <p:nvPr/>
            </p:nvSpPr>
            <p:spPr bwMode="white">
              <a:xfrm>
                <a:off x="2843808" y="3119138"/>
                <a:ext cx="100811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Kurset</a:t>
                </a:r>
                <a:endParaRPr lang="en-GB" sz="15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8039CA-7D88-8FF7-2D5F-07AB241BDED4}"/>
                  </a:ext>
                </a:extLst>
              </p:cNvPr>
              <p:cNvSpPr txBox="1"/>
              <p:nvPr/>
            </p:nvSpPr>
            <p:spPr bwMode="white">
              <a:xfrm>
                <a:off x="3916067" y="3114306"/>
                <a:ext cx="43991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/>
                  <a:t>er</a:t>
                </a:r>
                <a:endParaRPr lang="en-GB" sz="1500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DC0A380-B554-6D28-2AC1-E3B4BF2EBA4A}"/>
                  </a:ext>
                </a:extLst>
              </p:cNvPr>
              <p:cNvSpPr txBox="1"/>
              <p:nvPr/>
            </p:nvSpPr>
            <p:spPr bwMode="white">
              <a:xfrm>
                <a:off x="4420123" y="3110090"/>
                <a:ext cx="152067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/>
                  <a:t>interessant</a:t>
                </a:r>
                <a:endParaRPr lang="en-GB" sz="15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BB64C1F-5DCB-47E7-28D1-7CE81D01EF8D}"/>
                  </a:ext>
                </a:extLst>
              </p:cNvPr>
              <p:cNvSpPr txBox="1"/>
              <p:nvPr/>
            </p:nvSpPr>
            <p:spPr bwMode="white">
              <a:xfrm>
                <a:off x="2907705" y="2161006"/>
                <a:ext cx="86156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 dirty="0"/>
                  <a:t>NOUN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5D75E7D-B595-54C3-991D-ED28BA5D6FA0}"/>
                  </a:ext>
                </a:extLst>
              </p:cNvPr>
              <p:cNvSpPr txBox="1"/>
              <p:nvPr/>
            </p:nvSpPr>
            <p:spPr bwMode="white">
              <a:xfrm>
                <a:off x="3794824" y="2161006"/>
                <a:ext cx="83854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/>
                  <a:t>VERB</a:t>
                </a:r>
                <a:endParaRPr lang="en-GB" sz="135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9B6718D-EEB5-EE20-8A8B-A8FD8CF0F23F}"/>
                  </a:ext>
                </a:extLst>
              </p:cNvPr>
              <p:cNvSpPr txBox="1"/>
              <p:nvPr/>
            </p:nvSpPr>
            <p:spPr bwMode="white">
              <a:xfrm>
                <a:off x="4821872" y="2161006"/>
                <a:ext cx="70114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350"/>
                  <a:t>ADJ</a:t>
                </a:r>
                <a:endParaRPr lang="en-GB" sz="1350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4B66A9-68D1-5A30-2C5C-07F50B9EAA9A}"/>
                </a:ext>
              </a:extLst>
            </p:cNvPr>
            <p:cNvSpPr/>
            <p:nvPr/>
          </p:nvSpPr>
          <p:spPr>
            <a:xfrm>
              <a:off x="4727476" y="3471407"/>
              <a:ext cx="4704522" cy="160043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355997" lvl="1"/>
              <a:r>
                <a:rPr lang="en-GB" sz="1800" b="1" kern="0" dirty="0">
                  <a:solidFill>
                    <a:srgbClr val="00B050"/>
                  </a:solidFill>
                </a:rPr>
                <a:t>NESTE UKE: </a:t>
              </a:r>
            </a:p>
            <a:p>
              <a:pPr marL="355997" lvl="1"/>
              <a:r>
                <a:rPr lang="en-GB" sz="1800" b="1" kern="0" dirty="0" err="1"/>
                <a:t>Læring</a:t>
              </a:r>
              <a:r>
                <a:rPr lang="en-GB" sz="1800" kern="0" dirty="0"/>
                <a:t>: </a:t>
              </a:r>
              <a:r>
                <a:rPr lang="en-GB" sz="1800" kern="0" dirty="0" err="1"/>
                <a:t>Hvordan</a:t>
              </a:r>
              <a:r>
                <a:rPr lang="en-GB" sz="1800" kern="0" dirty="0"/>
                <a:t> </a:t>
              </a:r>
              <a:r>
                <a:rPr lang="en-GB" sz="1800" i="1" kern="0" dirty="0" err="1"/>
                <a:t>estimerer</a:t>
              </a:r>
              <a:r>
                <a:rPr lang="en-GB" sz="1800" kern="0" dirty="0"/>
                <a:t> vi </a:t>
              </a:r>
              <a:r>
                <a:rPr lang="en-GB" sz="1800" kern="0" dirty="0" err="1"/>
                <a:t>parametrene</a:t>
              </a:r>
              <a:r>
                <a:rPr lang="en-GB" sz="1800" kern="0" dirty="0"/>
                <a:t> i HMMs </a:t>
              </a:r>
              <a:r>
                <a:rPr lang="en-GB" sz="1800" kern="0" dirty="0" err="1"/>
                <a:t>ut</a:t>
              </a:r>
              <a:r>
                <a:rPr lang="en-GB" sz="1800" kern="0" dirty="0"/>
                <a:t>  </a:t>
              </a:r>
              <a:r>
                <a:rPr lang="en-GB" sz="1800" kern="0" dirty="0" err="1"/>
                <a:t>fra</a:t>
              </a:r>
              <a:r>
                <a:rPr lang="en-GB" sz="1800" kern="0" dirty="0"/>
                <a:t> (</a:t>
              </a:r>
              <a:r>
                <a:rPr lang="en-GB" sz="1800" kern="0" dirty="0" err="1"/>
                <a:t>markerte</a:t>
              </a:r>
              <a:r>
                <a:rPr lang="en-GB" sz="1800" kern="0" dirty="0"/>
                <a:t>) data?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0AEB3B9-0E51-0BFC-8E85-6F99C033391E}"/>
              </a:ext>
            </a:extLst>
          </p:cNvPr>
          <p:cNvGrpSpPr/>
          <p:nvPr/>
        </p:nvGrpSpPr>
        <p:grpSpPr>
          <a:xfrm>
            <a:off x="582750" y="2784539"/>
            <a:ext cx="4464762" cy="2139244"/>
            <a:chOff x="179619" y="3615662"/>
            <a:chExt cx="5953016" cy="28523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3662D55-1ED5-3049-6F76-7FA84104C5A9}"/>
                </a:ext>
              </a:extLst>
            </p:cNvPr>
            <p:cNvSpPr/>
            <p:nvPr/>
          </p:nvSpPr>
          <p:spPr>
            <a:xfrm>
              <a:off x="179619" y="3615662"/>
              <a:ext cx="5953016" cy="16004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13097"/>
              <a:r>
                <a:rPr lang="en-GB" sz="1800" b="1" kern="0" dirty="0" err="1">
                  <a:solidFill>
                    <a:schemeClr val="bg1">
                      <a:lumMod val="85000"/>
                    </a:schemeClr>
                  </a:solidFill>
                </a:rPr>
                <a:t>Dekoding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: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hvordan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beregner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vi den </a:t>
              </a:r>
              <a:r>
                <a:rPr lang="en-GB" sz="1800" i="1" kern="0" dirty="0" err="1">
                  <a:solidFill>
                    <a:schemeClr val="bg1">
                      <a:lumMod val="85000"/>
                    </a:schemeClr>
                  </a:solidFill>
                </a:rPr>
                <a:t>meste</a:t>
              </a:r>
              <a:r>
                <a:rPr lang="en-GB" sz="1800" i="1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i="1" kern="0" dirty="0" err="1">
                  <a:solidFill>
                    <a:schemeClr val="bg1">
                      <a:lumMod val="85000"/>
                    </a:schemeClr>
                  </a:solidFill>
                </a:rPr>
                <a:t>sansynnlige</a:t>
              </a:r>
              <a:r>
                <a:rPr lang="en-GB" sz="1800" i="1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i="1" kern="0" dirty="0" err="1">
                  <a:solidFill>
                    <a:schemeClr val="bg1">
                      <a:lumMod val="85000"/>
                    </a:schemeClr>
                  </a:solidFill>
                </a:rPr>
                <a:t>sekvensen</a:t>
              </a:r>
              <a:r>
                <a:rPr lang="en-GB" sz="1800" i="1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i="1" kern="0" dirty="0" err="1">
                  <a:solidFill>
                    <a:schemeClr val="bg1">
                      <a:lumMod val="85000"/>
                    </a:schemeClr>
                  </a:solidFill>
                </a:rPr>
                <a:t>av</a:t>
              </a:r>
              <a:r>
                <a:rPr lang="en-GB" sz="1800" i="1" kern="0" dirty="0">
                  <a:solidFill>
                    <a:schemeClr val="bg1">
                      <a:lumMod val="85000"/>
                    </a:schemeClr>
                  </a:solidFill>
                </a:rPr>
                <a:t> labeller 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(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f.eks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. POS tags)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gitt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en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sekvens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av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observasjoner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 (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f.eks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GB" sz="1800" kern="0" dirty="0" err="1">
                  <a:solidFill>
                    <a:schemeClr val="bg1">
                      <a:lumMod val="85000"/>
                    </a:schemeClr>
                  </a:solidFill>
                </a:rPr>
                <a:t>ord</a:t>
              </a:r>
              <a:r>
                <a:rPr lang="en-GB" sz="1800" kern="0" dirty="0">
                  <a:solidFill>
                    <a:schemeClr val="bg1">
                      <a:lumMod val="85000"/>
                    </a:schemeClr>
                  </a:solidFill>
                </a:rPr>
                <a:t>)?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D66AB60-FF46-364D-85DA-F6D17150C821}"/>
                </a:ext>
              </a:extLst>
            </p:cNvPr>
            <p:cNvGrpSpPr/>
            <p:nvPr/>
          </p:nvGrpSpPr>
          <p:grpSpPr>
            <a:xfrm>
              <a:off x="314722" y="5225611"/>
              <a:ext cx="3122976" cy="1242376"/>
              <a:chOff x="2843808" y="2276872"/>
              <a:chExt cx="3122976" cy="1242376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156DFC6-5023-E7F8-70C3-10ED9245E05F}"/>
                  </a:ext>
                </a:extLst>
              </p:cNvPr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907D012A-6B63-22A8-36C9-1976C4FC47AF}"/>
                    </a:ext>
                  </a:extLst>
                </p:cNvPr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88F00F03-B7F5-DC33-3247-DE294704B9B6}"/>
                    </a:ext>
                  </a:extLst>
                </p:cNvPr>
                <p:cNvCxnSpPr>
                  <a:stCxn id="3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AC819AA7-3C1C-1E4B-00E9-648ECD2CD0D6}"/>
                    </a:ext>
                  </a:extLst>
                </p:cNvPr>
                <p:cNvCxnSpPr>
                  <a:stCxn id="3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43031D99-F663-B896-D1E7-23008B7F0127}"/>
                    </a:ext>
                  </a:extLst>
                </p:cNvPr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D243183-1CA0-971B-E26A-58527FDD308F}"/>
                    </a:ext>
                  </a:extLst>
                </p:cNvPr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BF4DFD19-BCEC-67BE-133B-24E94BD085EA}"/>
                    </a:ext>
                  </a:extLst>
                </p:cNvPr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95A3EB1-9874-078B-FD1F-549C98A45ACD}"/>
                    </a:ext>
                  </a:extLst>
                </p:cNvPr>
                <p:cNvSpPr txBox="1"/>
                <p:nvPr/>
              </p:nvSpPr>
              <p:spPr bwMode="white">
                <a:xfrm>
                  <a:off x="8174179" y="2264826"/>
                  <a:ext cx="439727" cy="218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050"/>
                    <a:t>...</a:t>
                  </a:r>
                  <a:endParaRPr lang="en-GB" sz="1050" dirty="0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9D16791-E749-DFDD-7D60-CE7DCE0FCE2B}"/>
                    </a:ext>
                  </a:extLst>
                </p:cNvPr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GB" sz="1500"/>
                </a:p>
              </p:txBody>
            </p: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07616454-B7A8-F18D-D9FA-876AAB2CB0BF}"/>
                    </a:ext>
                  </a:extLst>
                </p:cNvPr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D3CC20C-B005-7A5A-B362-159103983BF9}"/>
                  </a:ext>
                </a:extLst>
              </p:cNvPr>
              <p:cNvSpPr txBox="1"/>
              <p:nvPr/>
            </p:nvSpPr>
            <p:spPr bwMode="white">
              <a:xfrm>
                <a:off x="2843808" y="3119139"/>
                <a:ext cx="1008112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Kurset</a:t>
                </a:r>
                <a:endParaRPr lang="en-GB" sz="15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B45EAE-F67A-386B-2A24-9D3FA1834344}"/>
                  </a:ext>
                </a:extLst>
              </p:cNvPr>
              <p:cNvSpPr txBox="1"/>
              <p:nvPr/>
            </p:nvSpPr>
            <p:spPr bwMode="white">
              <a:xfrm>
                <a:off x="3916067" y="3114307"/>
                <a:ext cx="439911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/>
                  <a:t>er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5290F5-6C37-08CA-870E-C8D6474CBB51}"/>
                  </a:ext>
                </a:extLst>
              </p:cNvPr>
              <p:cNvSpPr txBox="1"/>
              <p:nvPr/>
            </p:nvSpPr>
            <p:spPr bwMode="white">
              <a:xfrm>
                <a:off x="4420123" y="3110091"/>
                <a:ext cx="1520676" cy="4001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500" dirty="0" err="1"/>
                  <a:t>interessant</a:t>
                </a:r>
                <a:endParaRPr lang="en-GB" sz="1500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8709443-BA4E-59BC-A44A-B5C779BD34CF}"/>
                  </a:ext>
                </a:extLst>
              </p:cNvPr>
              <p:cNvSpPr txBox="1"/>
              <p:nvPr/>
            </p:nvSpPr>
            <p:spPr bwMode="white">
              <a:xfrm>
                <a:off x="3204283" y="2276872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dirty="0"/>
                  <a:t>?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F2268D3-AB2F-FB03-BA8E-5DE4787A0BBC}"/>
                  </a:ext>
                </a:extLst>
              </p:cNvPr>
              <p:cNvSpPr txBox="1"/>
              <p:nvPr/>
            </p:nvSpPr>
            <p:spPr bwMode="white">
              <a:xfrm>
                <a:off x="3885657" y="2297435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/>
                  <a:t>?</a:t>
                </a:r>
                <a:endParaRPr lang="en-GB" sz="1800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32D70A-56D0-25B2-477C-A89583FB1E53}"/>
                  </a:ext>
                </a:extLst>
              </p:cNvPr>
              <p:cNvSpPr txBox="1"/>
              <p:nvPr/>
            </p:nvSpPr>
            <p:spPr bwMode="white">
              <a:xfrm>
                <a:off x="4939589" y="2297435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/>
                  <a:t>?</a:t>
                </a:r>
                <a:endParaRPr lang="en-GB" sz="1800" dirty="0"/>
              </a:p>
            </p:txBody>
          </p:sp>
        </p:grp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7081D015-746E-F38E-E87F-30A87235219E}"/>
              </a:ext>
            </a:extLst>
          </p:cNvPr>
          <p:cNvSpPr/>
          <p:nvPr/>
        </p:nvSpPr>
        <p:spPr>
          <a:xfrm>
            <a:off x="554443" y="1825719"/>
            <a:ext cx="7185909" cy="830997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marL="13097"/>
            <a:endParaRPr lang="en-GB" sz="600" b="1" kern="0" dirty="0"/>
          </a:p>
          <a:p>
            <a:pPr marL="13097"/>
            <a:r>
              <a:rPr lang="en-GB" sz="1800" b="1" kern="0" dirty="0" err="1">
                <a:solidFill>
                  <a:schemeClr val="bg1">
                    <a:lumMod val="85000"/>
                  </a:schemeClr>
                </a:solidFill>
              </a:rPr>
              <a:t>Modellering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hvordan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behandler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vi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problemer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som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tar </a:t>
            </a:r>
            <a:r>
              <a:rPr lang="en-GB" sz="1800" i="1" kern="0" dirty="0" err="1">
                <a:solidFill>
                  <a:schemeClr val="bg1">
                    <a:lumMod val="85000"/>
                  </a:schemeClr>
                </a:solidFill>
              </a:rPr>
              <a:t>sekvensdata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1800" kern="0" dirty="0" err="1">
                <a:solidFill>
                  <a:schemeClr val="bg1">
                    <a:lumMod val="85000"/>
                  </a:schemeClr>
                </a:solidFill>
              </a:rPr>
              <a:t>som</a:t>
            </a:r>
            <a:r>
              <a:rPr lang="en-GB" sz="1800" kern="0" dirty="0">
                <a:solidFill>
                  <a:schemeClr val="bg1">
                    <a:lumMod val="85000"/>
                  </a:schemeClr>
                </a:solidFill>
              </a:rPr>
              <a:t> input og output?</a:t>
            </a:r>
          </a:p>
          <a:p>
            <a:pPr marL="13097"/>
            <a:endParaRPr lang="en-GB" sz="600" kern="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39D680D-56E0-052F-0036-DDDF0CFFF9AB}"/>
              </a:ext>
            </a:extLst>
          </p:cNvPr>
          <p:cNvSpPr/>
          <p:nvPr/>
        </p:nvSpPr>
        <p:spPr bwMode="auto">
          <a:xfrm>
            <a:off x="683568" y="2769343"/>
            <a:ext cx="3475301" cy="2247697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endParaRPr lang="en-GB" sz="1500"/>
          </a:p>
        </p:txBody>
      </p:sp>
    </p:spTree>
    <p:extLst>
      <p:ext uri="{BB962C8B-B14F-4D97-AF65-F5344CB8AC3E}">
        <p14:creationId xmlns:p14="http://schemas.microsoft.com/office/powerpoint/2010/main" val="3098300396"/>
      </p:ext>
    </p:extLst>
  </p:cSld>
  <p:clrMapOvr>
    <a:masterClrMapping/>
  </p:clrMapOvr>
</p:sld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.potx" id="{5121A6FC-4551-4642-99D6-8315A7237B3C}" vid="{D674A520-9A2A-4619-B42E-B20F87F905D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677B0BB10101C4C9AD3AD4DB7F07B85" ma:contentTypeVersion="4" ma:contentTypeDescription="Opprett et nytt dokument." ma:contentTypeScope="" ma:versionID="b65c4d432757203a2d91338442076963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b41bfff1a8af7312abbaac6e6b70226e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327755-C8B2-4648-B453-FC1709CBFE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97671A-A49C-45C0-A14E-64989546C1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6cc4957-8a63-4cd0-8c04-bad9c688f3bd}" enabled="0" method="" siteId="{86cc4957-8a63-4cd0-8c04-bad9c688f3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3240</Words>
  <Application>Microsoft Office PowerPoint</Application>
  <PresentationFormat>On-screen Show (16:9)</PresentationFormat>
  <Paragraphs>856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Cambria Math</vt:lpstr>
      <vt:lpstr>Wingdings</vt:lpstr>
      <vt:lpstr>Roboto</vt:lpstr>
      <vt:lpstr>Arial</vt:lpstr>
      <vt:lpstr>Times New Roman</vt:lpstr>
      <vt:lpstr>Palatino Linotype</vt:lpstr>
      <vt:lpstr>NR</vt:lpstr>
      <vt:lpstr>Modellering av sekvenser   Pierre Lison plison@nr.no</vt:lpstr>
      <vt:lpstr>Midtveisevaluering</vt:lpstr>
      <vt:lpstr>PowerPoint Presentation</vt:lpstr>
      <vt:lpstr>Lynkurs i sannsynlighetsteori</vt:lpstr>
      <vt:lpstr>Sannsynligheter</vt:lpstr>
      <vt:lpstr>Felles og betingede sannsynligheter</vt:lpstr>
      <vt:lpstr>Bayes' setningen</vt:lpstr>
      <vt:lpstr>PowerPoint Presentation</vt:lpstr>
      <vt:lpstr>Modellering av sekvenser</vt:lpstr>
      <vt:lpstr>Eksempel: Tagging av ordklasser</vt:lpstr>
      <vt:lpstr>Eksempel: Gjenkjenning av navngitte entiteter (named entity recognition)</vt:lpstr>
      <vt:lpstr>Spørsmål</vt:lpstr>
      <vt:lpstr>Eksempel: talegjenkjenning</vt:lpstr>
      <vt:lpstr>PowerPoint Presentation</vt:lpstr>
      <vt:lpstr>Sekvensmodeller</vt:lpstr>
      <vt:lpstr>Markovkjeder</vt:lpstr>
      <vt:lpstr>Transisjonsmodell</vt:lpstr>
      <vt:lpstr>Markovkjeder</vt:lpstr>
      <vt:lpstr>Markovskjeder</vt:lpstr>
      <vt:lpstr>Hidden Markov Models</vt:lpstr>
      <vt:lpstr>Hidden Markov Models</vt:lpstr>
      <vt:lpstr>Eksempel</vt:lpstr>
      <vt:lpstr>PowerPoint Presentation</vt:lpstr>
      <vt:lpstr>Dekoding</vt:lpstr>
      <vt:lpstr>Dekoding</vt:lpstr>
      <vt:lpstr>Beam search</vt:lpstr>
      <vt:lpstr>Beam search (t=0)</vt:lpstr>
      <vt:lpstr>Beam search (t=1)</vt:lpstr>
      <vt:lpstr>Beam search (t=1)</vt:lpstr>
      <vt:lpstr>Beam search (t=1)</vt:lpstr>
      <vt:lpstr>Beam search (t=1)</vt:lpstr>
      <vt:lpstr>Beam search (t=1)</vt:lpstr>
      <vt:lpstr>Beam search (t=2)</vt:lpstr>
      <vt:lpstr>Beam search (t=2)</vt:lpstr>
      <vt:lpstr>Beam search (t=2)</vt:lpstr>
      <vt:lpstr>Beam search (t=2)</vt:lpstr>
      <vt:lpstr>Beam search (t=2)</vt:lpstr>
      <vt:lpstr>Beam searc (t=3)</vt:lpstr>
      <vt:lpstr>Beam search (t=3)</vt:lpstr>
      <vt:lpstr>Beam search (t=3)</vt:lpstr>
      <vt:lpstr>Beam search (t=4)</vt:lpstr>
      <vt:lpstr>Beam search (t=4)</vt:lpstr>
      <vt:lpstr>Øvelse</vt:lpstr>
      <vt:lpstr>Kommentarer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1</cp:revision>
  <cp:lastPrinted>2011-03-21T10:03:50Z</cp:lastPrinted>
  <dcterms:created xsi:type="dcterms:W3CDTF">2025-03-07T23:27:24Z</dcterms:created>
  <dcterms:modified xsi:type="dcterms:W3CDTF">2025-03-11T16:43:28Z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