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9" r:id="rId21"/>
    <p:sldId id="278" r:id="rId22"/>
    <p:sldId id="275" r:id="rId23"/>
    <p:sldId id="277" r:id="rId24"/>
    <p:sldId id="276" r:id="rId25"/>
    <p:sldId id="280" r:id="rId26"/>
    <p:sldId id="281" r:id="rId27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05BE3-B964-49EC-A7A2-069D2B38884B}" type="datetimeFigureOut">
              <a:rPr lang="en-150" smtClean="0"/>
              <a:t>13/10/2024</a:t>
            </a:fld>
            <a:endParaRPr lang="en-15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39C26-5627-410D-AD16-547013A70B46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47741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39C26-5627-410D-AD16-547013A70B46}" type="slidenum">
              <a:rPr lang="en-150" smtClean="0"/>
              <a:t>17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918970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39C26-5627-410D-AD16-547013A70B46}" type="slidenum">
              <a:rPr lang="en-150" smtClean="0"/>
              <a:t>26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914454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054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82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2308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20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81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44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9341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227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173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51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237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10/13/2024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757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7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F8A656C-0806-4677-A38B-DA5DF0F3C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101010 datalinjer til uendeligt tal">
            <a:extLst>
              <a:ext uri="{FF2B5EF4-FFF2-40B4-BE49-F238E27FC236}">
                <a16:creationId xmlns:a16="http://schemas.microsoft.com/office/drawing/2014/main" id="{715158DC-0AD1-B49E-4E95-6FDB939536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</a:blip>
          <a:srcRect t="1312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BEF8C6D-8BB3-473A-9607-D7381CC5C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7537" y="643467"/>
            <a:ext cx="5520995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DE9608-8B66-BA90-585E-396774DDF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7047" y="795509"/>
            <a:ext cx="5037616" cy="3011340"/>
          </a:xfrm>
        </p:spPr>
        <p:txBody>
          <a:bodyPr>
            <a:normAutofit/>
          </a:bodyPr>
          <a:lstStyle/>
          <a:p>
            <a:r>
              <a:rPr lang="en-US" dirty="0" err="1"/>
              <a:t>Hjemmeruter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kryptografi</a:t>
            </a:r>
            <a:endParaRPr lang="en-15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88C653-159A-0F3D-C029-560297AA80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57047" y="3898924"/>
            <a:ext cx="5037616" cy="1777878"/>
          </a:xfrm>
        </p:spPr>
        <p:txBody>
          <a:bodyPr>
            <a:normAutofit/>
          </a:bodyPr>
          <a:lstStyle/>
          <a:p>
            <a:r>
              <a:rPr lang="en-US" dirty="0"/>
              <a:t>14/10/24</a:t>
            </a:r>
          </a:p>
          <a:p>
            <a:r>
              <a:rPr lang="en-US" dirty="0"/>
              <a:t>Gruppe 1</a:t>
            </a:r>
            <a:endParaRPr lang="en-150" dirty="0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DCFDFFB9-D302-4A05-A770-D33232254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06764" y="9067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92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94DE7-4F2D-ADA4-2FB0-5649988A9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FE62E9-6134-B864-61A8-99E966E464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652" y="57338"/>
            <a:ext cx="10515600" cy="6557047"/>
          </a:xfrm>
        </p:spPr>
      </p:pic>
    </p:spTree>
    <p:extLst>
      <p:ext uri="{BB962C8B-B14F-4D97-AF65-F5344CB8AC3E}">
        <p14:creationId xmlns:p14="http://schemas.microsoft.com/office/powerpoint/2010/main" val="2579707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A0785-7668-4BED-986C-C8DFE440B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B4888-E829-E788-C0FB-D37EFCF94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DE7EEA-9809-8EF8-4336-05FF791FB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33375"/>
            <a:ext cx="9192908" cy="574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30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0770A-6FBD-B6E8-CC6F-D818F2A2D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180974-8CB6-ACE2-F331-3565EE17C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9358" y="369481"/>
            <a:ext cx="8550792" cy="5315357"/>
          </a:xfrm>
        </p:spPr>
      </p:pic>
    </p:spTree>
    <p:extLst>
      <p:ext uri="{BB962C8B-B14F-4D97-AF65-F5344CB8AC3E}">
        <p14:creationId xmlns:p14="http://schemas.microsoft.com/office/powerpoint/2010/main" val="186846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D9C62-2D8D-73ED-13E5-AE902AA14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knekke</a:t>
            </a:r>
            <a:r>
              <a:rPr lang="en-US" dirty="0"/>
              <a:t> </a:t>
            </a:r>
            <a:r>
              <a:rPr lang="en-US" dirty="0" err="1"/>
              <a:t>kryptering</a:t>
            </a:r>
            <a:r>
              <a:rPr lang="en-US" dirty="0"/>
              <a:t>?</a:t>
            </a:r>
            <a:br>
              <a:rPr lang="en-US" dirty="0"/>
            </a:br>
            <a:r>
              <a:rPr lang="en-US" dirty="0"/>
              <a:t>	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DAB4F-154A-6AA5-E692-07593BF0A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Brute-force</a:t>
            </a:r>
          </a:p>
          <a:p>
            <a:pPr lvl="1"/>
            <a:r>
              <a:rPr lang="en-US" dirty="0" err="1"/>
              <a:t>Prøve</a:t>
            </a:r>
            <a:r>
              <a:rPr lang="en-US" dirty="0"/>
              <a:t> </a:t>
            </a:r>
            <a:r>
              <a:rPr lang="en-US" dirty="0" err="1"/>
              <a:t>forskjellige</a:t>
            </a:r>
            <a:r>
              <a:rPr lang="en-US" dirty="0"/>
              <a:t> </a:t>
            </a:r>
            <a:r>
              <a:rPr lang="en-US" dirty="0" err="1"/>
              <a:t>nøkler</a:t>
            </a:r>
            <a:endParaRPr lang="en-US" dirty="0"/>
          </a:p>
          <a:p>
            <a:r>
              <a:rPr lang="en-US" dirty="0" err="1"/>
              <a:t>Sammenligning</a:t>
            </a:r>
            <a:endParaRPr lang="en-US" dirty="0"/>
          </a:p>
          <a:p>
            <a:pPr lvl="1"/>
            <a:r>
              <a:rPr lang="en-US" dirty="0" err="1"/>
              <a:t>Frekvensanalyser</a:t>
            </a:r>
            <a:r>
              <a:rPr lang="en-US" dirty="0"/>
              <a:t> etc..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6A6A60-D8A6-7ECC-34EF-60D56411F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208" y="1764309"/>
            <a:ext cx="6547168" cy="398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52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73964-7BF2-06B1-5776-1B7A750B1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85E28-D36B-4028-2502-1263CDAD3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08FBA8-C459-9317-FB9A-C56CE2B66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975" y="580627"/>
            <a:ext cx="8964276" cy="56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36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CF80A-83EA-5F32-2A53-74EBA45A6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2AB28-CD70-BC6E-115D-288529172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8A5D3D-265D-A090-0B16-B673CABF1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82" y="444803"/>
            <a:ext cx="8973802" cy="554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84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569A1-46C8-7C5E-1B52-801D7DA4A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EE4F6-E133-B4CB-C781-57547AA74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4E161A-C896-9B06-0150-6901F2EFE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6986"/>
            <a:ext cx="9011908" cy="566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0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E4F55-FD3C-81A9-6CA1-3F7F70330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369BA-9A6C-7A0F-7F67-22E7EAB9C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1B377D-7ABD-19A4-0986-D56CA4A62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70" y="277690"/>
            <a:ext cx="9107171" cy="57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62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063BD-B146-017C-B262-D627BEFBC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95501-55F1-4687-3C9B-62BEE6580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B8F379-548C-FB2F-C0C1-A9FEBE2F4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74" y="228619"/>
            <a:ext cx="9078592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20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119FA-3AE7-F753-91A3-8108A0736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6E77C-4F0A-DDE9-5AF5-A0F8282FF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3601A6-689D-8FD5-6B1B-0EC823C1A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86" y="297568"/>
            <a:ext cx="9135750" cy="57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5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CB501-242E-3BC5-F419-1FCA79331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21175"/>
          </a:xfrm>
        </p:spPr>
        <p:txBody>
          <a:bodyPr/>
          <a:lstStyle/>
          <a:p>
            <a:r>
              <a:rPr lang="en-US" dirty="0" err="1"/>
              <a:t>Nettverksdelen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801E7-C88F-B14A-D657-A63FB9808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873811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BE91D-DD5A-D905-F8FE-5612BB1D4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D5DE1-0B52-F398-5F9A-5AF7857F6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FB3480-FCF0-3884-CC9E-4520D2EE0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88" y="258710"/>
            <a:ext cx="10115729" cy="633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94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D78B1-0D03-2560-6326-5022CD3DB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5A87B-1ADA-6EA7-14B3-4214D536A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6078E3-ED93-8982-9251-267B59F3E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9059539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85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F2E31-BFD3-A4FD-2EF0-3BC756ED6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3D398-546D-F065-7542-1139550FC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355CF9-DE0A-61AE-F539-86885DF5E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40" y="454731"/>
            <a:ext cx="9442905" cy="591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53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F6EB-0466-3623-6E4E-A0879B35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57EC1-2784-A004-F7B6-1FB8CB22B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CE251-F078-0694-89E9-C3E386DF1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84962"/>
            <a:ext cx="9202434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99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0F741-D96E-6DBF-8690-D84C3A5DE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2C252-D110-1E68-FA69-5E7A8F045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D91F43-580E-1F52-A78B-4C207DD20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5125"/>
            <a:ext cx="9135750" cy="572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2C4D8-F82B-4E9F-C1F6-01B89DE30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DHCP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16574-495C-59C5-0D43-2613AF5A2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DHCP har ansvar for å gi </a:t>
            </a:r>
            <a:r>
              <a:rPr lang="nb-NO" b="1" dirty="0"/>
              <a:t>lokale (private) IP-adresser</a:t>
            </a:r>
            <a:r>
              <a:rPr lang="nb-NO" dirty="0"/>
              <a:t> til enheter innenfor et nettverk (som hjemmenettverket ditt eller et bedriftsnettverk). Disse lokale IP-adressene er unike innen det lokale nettverket, men brukes ikke på internett.</a:t>
            </a:r>
          </a:p>
          <a:p>
            <a:r>
              <a:rPr lang="nb-NO" dirty="0"/>
              <a:t>Eksempel: Laptopen din får tildelt en lokal IP-adresse som 192.168.1.5 av DHCP-serveren (vanligvis ruteren din) når du kobler deg til Wi-Fi.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2451997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8AD90-A149-DEED-B7B3-7DC98DACF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2F394-FD9A-14DC-B0A5-59E4E7DED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Hva det gjør</a:t>
            </a:r>
            <a:r>
              <a:rPr lang="nb-NO" dirty="0"/>
              <a:t>: NAT kommer i spill når enhetene, som har blitt tildelt lokale IP-adresser av DHCP, trenger å få tilgang til internett. NAT lar flere enheter med lokale IP-adresser dele </a:t>
            </a:r>
            <a:r>
              <a:rPr lang="nb-NO" b="1" dirty="0"/>
              <a:t>én offentlig IP-adresse</a:t>
            </a:r>
            <a:r>
              <a:rPr lang="nb-NO" dirty="0"/>
              <a:t> som er tildelt av internettleverandøren din (ISP).</a:t>
            </a:r>
          </a:p>
          <a:p>
            <a:r>
              <a:rPr lang="nb-NO" dirty="0"/>
              <a:t>Eksempel: Hvis laptopen din (192.168.1.5), telefonen din (192.168.1.6), og TV-en din (192.168.1.7) alle vil ha tilgang til internett, oversetter NAT disse lokale IP-adressene til ruterens offentlige IP (for eksempel 203.0.113.10).</a:t>
            </a:r>
            <a:endParaRPr lang="en-15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B85582D-60A7-0E93-BF39-2D9542E84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150" altLang="en-150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Eksempel: Hvis laptopen din (</a:t>
            </a:r>
            <a:r>
              <a:rPr kumimoji="0" lang="en-150" altLang="en-150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192.168.1.5</a:t>
            </a:r>
            <a:r>
              <a:rPr kumimoji="0" lang="en-150" altLang="en-150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), telefonen din (</a:t>
            </a:r>
            <a:r>
              <a:rPr kumimoji="0" lang="en-150" altLang="en-150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192.168.1.6</a:t>
            </a:r>
            <a:r>
              <a:rPr kumimoji="0" lang="en-150" altLang="en-150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), og TV-en din (</a:t>
            </a:r>
            <a:r>
              <a:rPr kumimoji="0" lang="en-150" altLang="en-150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192.168.1.7</a:t>
            </a:r>
            <a:r>
              <a:rPr kumimoji="0" lang="en-150" altLang="en-150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) alle vil ha tilgang til internett, oversetter NAT disse lokale IP-adressene til ruterens offentlige IP (for eksempel </a:t>
            </a:r>
            <a:r>
              <a:rPr kumimoji="0" lang="en-150" altLang="en-150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203.0.113.10</a:t>
            </a:r>
            <a:r>
              <a:rPr kumimoji="0" lang="en-150" altLang="en-150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). </a:t>
            </a:r>
            <a:endParaRPr kumimoji="0" lang="en-150" altLang="en-150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387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E689F-530B-127E-5791-0241FD411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A76E1-35FB-DAF6-C341-C8D5EA0DF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1A6759-BAC0-A784-5DC0-FB54788B2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9391"/>
            <a:ext cx="9126224" cy="56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60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9B379-BCA3-1C48-CCC9-581B228A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8BFA6-F285-731E-1955-71681BA63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AED91C-67CC-3EEE-9F28-72D900E96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9107171" cy="567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2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2BC9D-067E-E1DB-518E-EA0F4EE1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5F1F2-602B-243E-5BAB-0459AB813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ARP hjelper til innen det lokale nettverket. Når DHCP har tildelt en lokal IP, brukes ARP til å kartlegge IP-adressen til enhetens MAC-adresse. Dette hjelper enheter med å kommunisere innen det lokale nettverket.</a:t>
            </a:r>
          </a:p>
          <a:p>
            <a:r>
              <a:rPr lang="nb-NO" dirty="0"/>
              <a:t>(ARP) kobler IP (Internett) og MAC (Linklaget).</a:t>
            </a:r>
          </a:p>
          <a:p>
            <a:r>
              <a:rPr lang="nb-NO" dirty="0"/>
              <a:t>Eksempel: Hvis laptopen din vil sende data til skriveren på ditt lokale nettverk, oversetter ARP skriverens IP-adresse (for eksempel 192.168.1.10) til dens MAC-adresse slik at dataene når riktig fysisk enhet.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1047423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8BA3F-4D0C-C78B-C7F6-FA85AA8C0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5665C-CBB6-9C89-F98C-B22477363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DD2885-DA72-6FE3-30EA-E5A04D12D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947" y="675956"/>
            <a:ext cx="4678016" cy="29415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70DBA7-B43D-0A91-A430-4200B662A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5125"/>
            <a:ext cx="5257799" cy="322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872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BE81A-EC83-09EB-FB5F-0142978C7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Oppsummering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ED0AE-A19A-0179-2892-D2423092C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b="1" dirty="0"/>
              <a:t>DHCP</a:t>
            </a:r>
            <a:r>
              <a:rPr lang="nb-NO" dirty="0"/>
              <a:t> gir lokale IP-adresser til enheter innen et privat nettverk.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b="1" dirty="0"/>
              <a:t>NAT</a:t>
            </a:r>
            <a:r>
              <a:rPr lang="nb-NO" dirty="0"/>
              <a:t> oversetter disse lokale IP-adressene til én delt offentlig IP når enhetene skal på internett.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b="1" dirty="0"/>
              <a:t>ARP</a:t>
            </a:r>
            <a:r>
              <a:rPr lang="nb-NO" dirty="0"/>
              <a:t> hjelper enhetene å finne hverandre på det lokale nettverket ved å kartlegge IP-adresser til MAC-adresser.</a:t>
            </a:r>
          </a:p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990706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73237-B8CB-E559-2F1E-A508EA84A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A6FC7-D8E9-3C93-D379-FC56EFFCD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D1D42E-1220-1F1C-2E9B-7B6D39A61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9097645" cy="568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73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E8F4F-7B2D-BDA4-E748-17D390AE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4A9B5-A1E1-5564-E571-5593CB3B5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FEE594-83C8-E988-1F0C-487B41BDB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14" y="213917"/>
            <a:ext cx="9107171" cy="566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076119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Office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348</Words>
  <Application>Microsoft Office PowerPoint</Application>
  <PresentationFormat>Widescreen</PresentationFormat>
  <Paragraphs>27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Aharoni</vt:lpstr>
      <vt:lpstr>Aptos</vt:lpstr>
      <vt:lpstr>Arial</vt:lpstr>
      <vt:lpstr>Arial Unicode MS</vt:lpstr>
      <vt:lpstr>Avenir Next LT Pro</vt:lpstr>
      <vt:lpstr>Calibri</vt:lpstr>
      <vt:lpstr>ShapesVTI</vt:lpstr>
      <vt:lpstr>Hjemmeruter og kryptografi</vt:lpstr>
      <vt:lpstr>PowerPoint Presentation</vt:lpstr>
      <vt:lpstr>PowerPoint Presentation</vt:lpstr>
      <vt:lpstr>PowerPoint Presentation</vt:lpstr>
      <vt:lpstr>Hvordan knekke kryptering?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Nettverksdelen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DHCP</vt:lpstr>
      <vt:lpstr>NAT</vt:lpstr>
      <vt:lpstr>PowerPoint Presentation</vt:lpstr>
      <vt:lpstr>PowerPoint Presentation</vt:lpstr>
      <vt:lpstr>ARP</vt:lpstr>
      <vt:lpstr>PowerPoint Presentation</vt:lpstr>
      <vt:lpstr>Oppsummering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Frølich-Braathen</dc:creator>
  <cp:lastModifiedBy>Christopher Frølich-Braathen</cp:lastModifiedBy>
  <cp:revision>1</cp:revision>
  <dcterms:created xsi:type="dcterms:W3CDTF">2024-10-13T20:06:58Z</dcterms:created>
  <dcterms:modified xsi:type="dcterms:W3CDTF">2024-10-13T21:38:00Z</dcterms:modified>
</cp:coreProperties>
</file>