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AAE6C-323A-4940-BBA8-03A7EFA4FCC9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CD75F-51CC-9749-9491-A99FD4C128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7295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Eksempel: Taco </a:t>
            </a:r>
            <a:r>
              <a:rPr lang="nb-NO" dirty="0" err="1"/>
              <a:t>CountDownLatch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F8EA06-8A8A-1345-9758-0A2C7EB3CE4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2699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84DA7A-6B97-ABC6-804B-368BBCF5C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D7AA4FE-65CF-5FA8-F128-7797A89829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D73D36-93A3-7227-6AC1-FF39303E7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CAFC-63BD-344B-BDD7-C51F8546D84B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F5F020-24EE-2599-436F-4BB8ACC99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7AED5D-16C4-60A6-3042-C8CBE25AA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C589-9ACF-1942-A8F1-CACD5B396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073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09A678-AF14-8331-BAAD-7D2559AC9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80EE2F-4657-E5CF-2D94-A86E996E8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A936AD-C662-0364-697C-5D2E7A6F0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CAFC-63BD-344B-BDD7-C51F8546D84B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B3F14F0-7B7D-FFE4-64CB-D4C8CDBBB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FE2906-A42B-87E3-4E83-0BF4E3D7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C589-9ACF-1942-A8F1-CACD5B396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061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ADDB0C-A35A-0639-5C1C-52B208141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D5610C-53C5-BBA5-E353-0B077BFF0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0497C9-A77F-0A92-F095-B8BF0D1D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CAFC-63BD-344B-BDD7-C51F8546D84B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812297-0EE3-9B66-A28D-22C8BC58A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8525B80-16FB-179F-6F70-290FAA223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C589-9ACF-1942-A8F1-CACD5B396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255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FEF15A-ACA0-F643-77B2-BF54D69EE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E58B95-079D-51E2-E859-1F22CB5F8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B5117BD-9668-D375-FF9D-AEEB4841F7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654F475-66E2-7A55-F74B-C45E081B0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CAFC-63BD-344B-BDD7-C51F8546D84B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5FD5696-3372-24B7-761A-A085C4340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C5E1242-EE6A-1613-80B4-06C192422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C589-9ACF-1942-A8F1-CACD5B396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3652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B35E3D-B40C-4E33-9367-639686662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53D3551-2B26-840E-114F-F7FE1E939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FE8D0E0-E54C-652E-9A39-E650443ED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074A3A6-99BB-F841-F94F-94C154817A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006150E-AE9C-5D9B-B076-375569623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DECF24D-1ED6-B6A8-5334-1C1CA5A16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CAFC-63BD-344B-BDD7-C51F8546D84B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9EC9F97-A1C4-4D7F-259A-819CE891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920BB49-AB22-8969-CD4E-B2A30D71B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C589-9ACF-1942-A8F1-CACD5B396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6542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AC9669-4B99-1AA5-8141-F35D45DC0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8149143-F143-0CD2-D39F-56F3D897A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CAFC-63BD-344B-BDD7-C51F8546D84B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502DC5C-36E2-B88C-397E-401BE82D1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D6533EF-3871-EF52-28A9-973ACBBDD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C589-9ACF-1942-A8F1-CACD5B396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396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C1096B9-F62F-AF52-0900-38A3DB50D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CAFC-63BD-344B-BDD7-C51F8546D84B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E764BBD-3159-6DBB-B114-36B42EF2D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FBB837-76D6-C275-2535-6051DFD6D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C589-9ACF-1942-A8F1-CACD5B396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5439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FE8A09-5FDC-3359-5BA2-6A63AD55A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6AAD9D-2CAA-80FE-5725-0FA7EDD9C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D3271C1-05D5-A995-3E45-A26876D31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43B36C9-1D41-A8D9-71CA-3726455B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CAFC-63BD-344B-BDD7-C51F8546D84B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AC417F-64D6-0DA5-2CEF-42A71466D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9738E02-C669-0F05-A239-C9070BD54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C589-9ACF-1942-A8F1-CACD5B396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0423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9FD899-294D-6943-726B-360633495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CD16A23-01A8-9525-B729-C5B579F135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95EA31C-6EE5-BABE-54A9-ED1CE30ED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D21CA2B-01E1-8B3D-4AD3-EDB1C9A83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CAFC-63BD-344B-BDD7-C51F8546D84B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7A2F831-609B-1889-931F-0F08031A4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5EC4989-D51C-78D2-DDD0-9F780FA74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C589-9ACF-1942-A8F1-CACD5B396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5103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DC329A-11C4-0810-4820-48B3ECD9A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0D0C64C-4DDD-7FDC-F27A-14B24FC31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BDB4316-46E8-BF65-2A5E-CD1A406E1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CAFC-63BD-344B-BDD7-C51F8546D84B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F9634D-0431-A8D0-D94B-A30B5790F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46CF31-E9B3-1C4E-F2E5-86F03A56F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C589-9ACF-1942-A8F1-CACD5B396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718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BD37146-6A7D-DC84-B201-498B342AE7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75BF597-70A4-F265-370F-FE35DB33C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75EB89-F20A-62AB-5A9D-93F2FC2D5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CAFC-63BD-344B-BDD7-C51F8546D84B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EE96C72-6868-DA83-0C46-3BA2F3222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9DF1C22-3736-9261-937A-101C21269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C589-9ACF-1942-A8F1-CACD5B396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0404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3EA6985-9679-B293-382D-424F5A7D4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EDC9476-D9BC-9D5E-75EA-880269F8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773C10-4684-40FC-69C2-F56CC452D6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8CCAFC-63BD-344B-BDD7-C51F8546D84B}" type="datetimeFigureOut">
              <a:rPr lang="nb-NO" smtClean="0"/>
              <a:t>02.04.2025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692BCF1-ACD9-6431-DDEF-9EC31EE8C8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029FD0-96C9-3F69-D27A-87A1D0DE6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05C589-9ACF-1942-A8F1-CACD5B3964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844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4E0A67-EA0E-746F-65F2-B24F09F1D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CountDownLatch</a:t>
            </a:r>
            <a:endParaRPr lang="nb-NO" dirty="0"/>
          </a:p>
        </p:txBody>
      </p:sp>
      <p:sp>
        <p:nvSpPr>
          <p:cNvPr id="21" name="Avrundet rektangel 20">
            <a:extLst>
              <a:ext uri="{FF2B5EF4-FFF2-40B4-BE49-F238E27FC236}">
                <a16:creationId xmlns:a16="http://schemas.microsoft.com/office/drawing/2014/main" id="{1B04EE59-823F-3C7B-4737-E7F9491B1788}"/>
              </a:ext>
            </a:extLst>
          </p:cNvPr>
          <p:cNvSpPr/>
          <p:nvPr/>
        </p:nvSpPr>
        <p:spPr>
          <a:xfrm>
            <a:off x="2842028" y="2898661"/>
            <a:ext cx="1371600" cy="68103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Kutte opp grønsaker</a:t>
            </a:r>
          </a:p>
        </p:txBody>
      </p:sp>
      <p:sp>
        <p:nvSpPr>
          <p:cNvPr id="22" name="Avrundet rektangel 21">
            <a:extLst>
              <a:ext uri="{FF2B5EF4-FFF2-40B4-BE49-F238E27FC236}">
                <a16:creationId xmlns:a16="http://schemas.microsoft.com/office/drawing/2014/main" id="{9895C0A9-6F2A-FDC8-2763-5613568784CB}"/>
              </a:ext>
            </a:extLst>
          </p:cNvPr>
          <p:cNvSpPr/>
          <p:nvPr/>
        </p:nvSpPr>
        <p:spPr>
          <a:xfrm>
            <a:off x="959656" y="2898661"/>
            <a:ext cx="1371594" cy="68103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Steke kjøttdeig</a:t>
            </a:r>
          </a:p>
        </p:txBody>
      </p:sp>
      <p:sp>
        <p:nvSpPr>
          <p:cNvPr id="23" name="Avrundet rektangel 22">
            <a:extLst>
              <a:ext uri="{FF2B5EF4-FFF2-40B4-BE49-F238E27FC236}">
                <a16:creationId xmlns:a16="http://schemas.microsoft.com/office/drawing/2014/main" id="{965BAC83-8833-1293-5878-5FCAB58662C9}"/>
              </a:ext>
            </a:extLst>
          </p:cNvPr>
          <p:cNvSpPr/>
          <p:nvPr/>
        </p:nvSpPr>
        <p:spPr>
          <a:xfrm>
            <a:off x="4724406" y="2890326"/>
            <a:ext cx="1371594" cy="68103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Raspe ost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F2C0DDC-F789-4617-442E-EFD07B839EF5}"/>
              </a:ext>
            </a:extLst>
          </p:cNvPr>
          <p:cNvSpPr txBox="1"/>
          <p:nvPr/>
        </p:nvSpPr>
        <p:spPr>
          <a:xfrm>
            <a:off x="2909894" y="1614629"/>
            <a:ext cx="1235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Lage taco</a:t>
            </a:r>
          </a:p>
        </p:txBody>
      </p:sp>
      <p:cxnSp>
        <p:nvCxnSpPr>
          <p:cNvPr id="25" name="Rett pil 24">
            <a:extLst>
              <a:ext uri="{FF2B5EF4-FFF2-40B4-BE49-F238E27FC236}">
                <a16:creationId xmlns:a16="http://schemas.microsoft.com/office/drawing/2014/main" id="{C12CC2CD-A93E-3215-B651-619048CB78BF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1684744" y="1983961"/>
            <a:ext cx="1843084" cy="8780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Rett pil 25">
            <a:extLst>
              <a:ext uri="{FF2B5EF4-FFF2-40B4-BE49-F238E27FC236}">
                <a16:creationId xmlns:a16="http://schemas.microsoft.com/office/drawing/2014/main" id="{0F9CCA89-4A0F-BB33-4480-EEE87321F4BB}"/>
              </a:ext>
            </a:extLst>
          </p:cNvPr>
          <p:cNvCxnSpPr>
            <a:cxnSpLocks/>
            <a:stCxn id="24" idx="2"/>
            <a:endCxn id="21" idx="0"/>
          </p:cNvCxnSpPr>
          <p:nvPr/>
        </p:nvCxnSpPr>
        <p:spPr>
          <a:xfrm>
            <a:off x="3527828" y="1983961"/>
            <a:ext cx="0" cy="914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ett pil 26">
            <a:extLst>
              <a:ext uri="{FF2B5EF4-FFF2-40B4-BE49-F238E27FC236}">
                <a16:creationId xmlns:a16="http://schemas.microsoft.com/office/drawing/2014/main" id="{739438A4-DC85-4AF8-788A-5B281F4F27E1}"/>
              </a:ext>
            </a:extLst>
          </p:cNvPr>
          <p:cNvCxnSpPr>
            <a:cxnSpLocks/>
            <a:stCxn id="24" idx="2"/>
            <a:endCxn id="23" idx="0"/>
          </p:cNvCxnSpPr>
          <p:nvPr/>
        </p:nvCxnSpPr>
        <p:spPr>
          <a:xfrm>
            <a:off x="3527828" y="1983961"/>
            <a:ext cx="1882375" cy="9063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Rett pil 27">
            <a:extLst>
              <a:ext uri="{FF2B5EF4-FFF2-40B4-BE49-F238E27FC236}">
                <a16:creationId xmlns:a16="http://schemas.microsoft.com/office/drawing/2014/main" id="{95FBFB7D-0361-2BB9-99F7-899B7425091F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1645453" y="3579698"/>
            <a:ext cx="1878803" cy="8604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Rett pil 28">
            <a:extLst>
              <a:ext uri="{FF2B5EF4-FFF2-40B4-BE49-F238E27FC236}">
                <a16:creationId xmlns:a16="http://schemas.microsoft.com/office/drawing/2014/main" id="{1D9517D3-5003-7DF8-DFB1-2FEEF78970F9}"/>
              </a:ext>
            </a:extLst>
          </p:cNvPr>
          <p:cNvCxnSpPr>
            <a:cxnSpLocks/>
          </p:cNvCxnSpPr>
          <p:nvPr/>
        </p:nvCxnSpPr>
        <p:spPr>
          <a:xfrm>
            <a:off x="3524255" y="3579698"/>
            <a:ext cx="1" cy="8604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Rett pil 29">
            <a:extLst>
              <a:ext uri="{FF2B5EF4-FFF2-40B4-BE49-F238E27FC236}">
                <a16:creationId xmlns:a16="http://schemas.microsoft.com/office/drawing/2014/main" id="{5F932E93-07A8-F305-F970-3313B9075476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3524256" y="3571363"/>
            <a:ext cx="1885947" cy="8687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Grafikk 30" descr="Taco kontur">
            <a:extLst>
              <a:ext uri="{FF2B5EF4-FFF2-40B4-BE49-F238E27FC236}">
                <a16:creationId xmlns:a16="http://schemas.microsoft.com/office/drawing/2014/main" id="{4E84B9ED-3D69-D171-A62E-9BACC8204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7055" y="5943600"/>
            <a:ext cx="914400" cy="914400"/>
          </a:xfrm>
          <a:prstGeom prst="rect">
            <a:avLst/>
          </a:prstGeom>
        </p:spPr>
      </p:pic>
      <p:sp>
        <p:nvSpPr>
          <p:cNvPr id="32" name="Avrundet rektangel 31">
            <a:extLst>
              <a:ext uri="{FF2B5EF4-FFF2-40B4-BE49-F238E27FC236}">
                <a16:creationId xmlns:a16="http://schemas.microsoft.com/office/drawing/2014/main" id="{DE55402B-735F-005D-D13C-F6D990BA5AF2}"/>
              </a:ext>
            </a:extLst>
          </p:cNvPr>
          <p:cNvSpPr/>
          <p:nvPr/>
        </p:nvSpPr>
        <p:spPr>
          <a:xfrm>
            <a:off x="2842028" y="4476815"/>
            <a:ext cx="1371600" cy="68103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Fylle tacolefser</a:t>
            </a:r>
          </a:p>
        </p:txBody>
      </p:sp>
      <p:cxnSp>
        <p:nvCxnSpPr>
          <p:cNvPr id="33" name="Rett pil 32">
            <a:extLst>
              <a:ext uri="{FF2B5EF4-FFF2-40B4-BE49-F238E27FC236}">
                <a16:creationId xmlns:a16="http://schemas.microsoft.com/office/drawing/2014/main" id="{D18F19BF-392C-9128-164E-7347753B2459}"/>
              </a:ext>
            </a:extLst>
          </p:cNvPr>
          <p:cNvCxnSpPr>
            <a:cxnSpLocks/>
          </p:cNvCxnSpPr>
          <p:nvPr/>
        </p:nvCxnSpPr>
        <p:spPr>
          <a:xfrm>
            <a:off x="3524255" y="5157852"/>
            <a:ext cx="1" cy="8604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ED99589B-22B4-0B5B-4967-4E53199D3B66}"/>
              </a:ext>
            </a:extLst>
          </p:cNvPr>
          <p:cNvSpPr txBox="1"/>
          <p:nvPr/>
        </p:nvSpPr>
        <p:spPr>
          <a:xfrm>
            <a:off x="6467606" y="2677302"/>
            <a:ext cx="3030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latch</a:t>
            </a:r>
            <a:r>
              <a:rPr lang="nb-NO" dirty="0"/>
              <a:t> = </a:t>
            </a:r>
            <a:r>
              <a:rPr lang="nb-NO" dirty="0" err="1"/>
              <a:t>CountDownLatch</a:t>
            </a:r>
            <a:r>
              <a:rPr lang="nb-NO" dirty="0"/>
              <a:t>(</a:t>
            </a:r>
            <a:r>
              <a:rPr lang="nb-NO" dirty="0">
                <a:highlight>
                  <a:srgbClr val="FFFF00"/>
                </a:highlight>
              </a:rPr>
              <a:t>3</a:t>
            </a:r>
            <a:r>
              <a:rPr lang="nb-NO" dirty="0"/>
              <a:t>)  </a:t>
            </a:r>
          </a:p>
        </p:txBody>
      </p:sp>
      <p:sp>
        <p:nvSpPr>
          <p:cNvPr id="36" name="Avrundet rektangel 35">
            <a:extLst>
              <a:ext uri="{FF2B5EF4-FFF2-40B4-BE49-F238E27FC236}">
                <a16:creationId xmlns:a16="http://schemas.microsoft.com/office/drawing/2014/main" id="{DEEAD7A9-FE70-5E02-74E7-BF8CB6E6D8B1}"/>
              </a:ext>
            </a:extLst>
          </p:cNvPr>
          <p:cNvSpPr/>
          <p:nvPr/>
        </p:nvSpPr>
        <p:spPr>
          <a:xfrm>
            <a:off x="10033197" y="2498966"/>
            <a:ext cx="1371600" cy="646184"/>
          </a:xfrm>
          <a:prstGeom prst="roundRect">
            <a:avLst/>
          </a:prstGeom>
          <a:solidFill>
            <a:srgbClr val="FFD8F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</a:t>
            </a:r>
          </a:p>
        </p:txBody>
      </p:sp>
      <p:sp>
        <p:nvSpPr>
          <p:cNvPr id="37" name="Avrundet rektangel 36">
            <a:extLst>
              <a:ext uri="{FF2B5EF4-FFF2-40B4-BE49-F238E27FC236}">
                <a16:creationId xmlns:a16="http://schemas.microsoft.com/office/drawing/2014/main" id="{6058E7A1-1BA4-929D-8987-8F5B5FCD35F3}"/>
              </a:ext>
            </a:extLst>
          </p:cNvPr>
          <p:cNvSpPr/>
          <p:nvPr/>
        </p:nvSpPr>
        <p:spPr>
          <a:xfrm>
            <a:off x="10033197" y="2499836"/>
            <a:ext cx="1371600" cy="646184"/>
          </a:xfrm>
          <a:prstGeom prst="roundRect">
            <a:avLst/>
          </a:prstGeom>
          <a:solidFill>
            <a:srgbClr val="FFD8F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</a:t>
            </a:r>
          </a:p>
        </p:txBody>
      </p:sp>
      <p:sp>
        <p:nvSpPr>
          <p:cNvPr id="38" name="Avrundet rektangel 37">
            <a:extLst>
              <a:ext uri="{FF2B5EF4-FFF2-40B4-BE49-F238E27FC236}">
                <a16:creationId xmlns:a16="http://schemas.microsoft.com/office/drawing/2014/main" id="{04DDAD64-13A7-5411-BFBA-9A0982D0B3AE}"/>
              </a:ext>
            </a:extLst>
          </p:cNvPr>
          <p:cNvSpPr/>
          <p:nvPr/>
        </p:nvSpPr>
        <p:spPr>
          <a:xfrm>
            <a:off x="10033197" y="2498096"/>
            <a:ext cx="1371600" cy="646184"/>
          </a:xfrm>
          <a:prstGeom prst="roundRect">
            <a:avLst/>
          </a:prstGeom>
          <a:solidFill>
            <a:srgbClr val="FFD8F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</a:t>
            </a:r>
          </a:p>
        </p:txBody>
      </p:sp>
      <p:sp>
        <p:nvSpPr>
          <p:cNvPr id="39" name="Avrundet rektangel 38">
            <a:extLst>
              <a:ext uri="{FF2B5EF4-FFF2-40B4-BE49-F238E27FC236}">
                <a16:creationId xmlns:a16="http://schemas.microsoft.com/office/drawing/2014/main" id="{47119E77-7552-15DB-0B09-68D7D30BF98F}"/>
              </a:ext>
            </a:extLst>
          </p:cNvPr>
          <p:cNvSpPr/>
          <p:nvPr/>
        </p:nvSpPr>
        <p:spPr>
          <a:xfrm>
            <a:off x="10033197" y="2497226"/>
            <a:ext cx="1371600" cy="646184"/>
          </a:xfrm>
          <a:prstGeom prst="roundRect">
            <a:avLst/>
          </a:prstGeom>
          <a:solidFill>
            <a:srgbClr val="FFD8F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0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E64B0721-505C-5E78-4DA8-62E0118F64F7}"/>
              </a:ext>
            </a:extLst>
          </p:cNvPr>
          <p:cNvSpPr txBox="1"/>
          <p:nvPr/>
        </p:nvSpPr>
        <p:spPr>
          <a:xfrm>
            <a:off x="6467606" y="1716768"/>
            <a:ext cx="3157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Her har vi </a:t>
            </a:r>
            <a:r>
              <a:rPr lang="nb-NO" dirty="0">
                <a:highlight>
                  <a:srgbClr val="FFFF00"/>
                </a:highlight>
              </a:rPr>
              <a:t>3</a:t>
            </a:r>
            <a:r>
              <a:rPr lang="nb-NO" dirty="0"/>
              <a:t> oppgaver som må skje før vi kan fylle tacolefsen.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192FDEC3-1EB1-4D32-A488-52CCF4C31480}"/>
              </a:ext>
            </a:extLst>
          </p:cNvPr>
          <p:cNvSpPr txBox="1"/>
          <p:nvPr/>
        </p:nvSpPr>
        <p:spPr>
          <a:xfrm>
            <a:off x="809613" y="2575569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1"/>
                </a:solidFill>
                <a:highlight>
                  <a:srgbClr val="FFFF00"/>
                </a:highlight>
              </a:rPr>
              <a:t>1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ECFC3A21-CC6F-CA6B-3744-EFD53234A2B8}"/>
              </a:ext>
            </a:extLst>
          </p:cNvPr>
          <p:cNvSpPr txBox="1"/>
          <p:nvPr/>
        </p:nvSpPr>
        <p:spPr>
          <a:xfrm>
            <a:off x="2811272" y="2530671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1"/>
                </a:solidFill>
                <a:highlight>
                  <a:srgbClr val="FFFF00"/>
                </a:highlight>
              </a:rPr>
              <a:t>2</a:t>
            </a:r>
          </a:p>
        </p:txBody>
      </p: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0FD660B7-BACF-9E77-010A-E2BD15ECBCB5}"/>
              </a:ext>
            </a:extLst>
          </p:cNvPr>
          <p:cNvSpPr txBox="1"/>
          <p:nvPr/>
        </p:nvSpPr>
        <p:spPr>
          <a:xfrm>
            <a:off x="4570954" y="25731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accent1"/>
                </a:solidFill>
                <a:highlight>
                  <a:srgbClr val="FFFF00"/>
                </a:highlight>
              </a:rPr>
              <a:t>3</a:t>
            </a:r>
          </a:p>
        </p:txBody>
      </p: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8E65F5F7-5914-3000-DC6E-EAF58CA75D05}"/>
              </a:ext>
            </a:extLst>
          </p:cNvPr>
          <p:cNvSpPr txBox="1"/>
          <p:nvPr/>
        </p:nvSpPr>
        <p:spPr>
          <a:xfrm>
            <a:off x="4467229" y="4586335"/>
            <a:ext cx="4262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latch.await</a:t>
            </a:r>
            <a:r>
              <a:rPr lang="nb-NO" dirty="0"/>
              <a:t>() – venter til teller i til </a:t>
            </a:r>
            <a:r>
              <a:rPr lang="nb-NO" dirty="0" err="1"/>
              <a:t>latch</a:t>
            </a:r>
            <a:r>
              <a:rPr lang="nb-NO" dirty="0"/>
              <a:t> = 0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452AE834-C530-1A71-85E2-0D74DA7B56C6}"/>
              </a:ext>
            </a:extLst>
          </p:cNvPr>
          <p:cNvSpPr txBox="1"/>
          <p:nvPr/>
        </p:nvSpPr>
        <p:spPr>
          <a:xfrm>
            <a:off x="6467606" y="3105385"/>
            <a:ext cx="1944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latch.countDown</a:t>
            </a:r>
            <a:r>
              <a:rPr lang="nb-NO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43954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4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8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/>
      <p:bldP spid="32" grpId="0" animBg="1"/>
      <p:bldP spid="35" grpId="0"/>
      <p:bldP spid="36" grpId="0" animBg="1"/>
      <p:bldP spid="37" grpId="0" animBg="1"/>
      <p:bldP spid="38" grpId="0" animBg="1"/>
      <p:bldP spid="39" grpId="0" animBg="1"/>
      <p:bldP spid="41" grpId="0"/>
      <p:bldP spid="46" grpId="0"/>
      <p:bldP spid="46" grpId="1"/>
      <p:bldP spid="46" grpId="2"/>
      <p:bldP spid="46" grpId="3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61</Words>
  <Application>Microsoft Macintosh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CountDownLatch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Birkemo, Agnes Hunstad</dc:creator>
  <cp:lastModifiedBy>Birkemo, Agnes Hunstad</cp:lastModifiedBy>
  <cp:revision>1</cp:revision>
  <dcterms:created xsi:type="dcterms:W3CDTF">2025-04-02T08:46:39Z</dcterms:created>
  <dcterms:modified xsi:type="dcterms:W3CDTF">2025-04-02T08:49:08Z</dcterms:modified>
</cp:coreProperties>
</file>