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0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F0CC5-33FC-4482-A104-69E0661A7F0B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E8287-E49D-4D83-97BD-41231750DD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47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300CC-A9B2-4C99-9985-C450E9F780B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19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1F8F-CAA1-7742-AEF9-579C46829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9A4E6-4BD2-8990-1FE9-5F23C35C6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3C19C-2FFE-D018-2CA4-32F366093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A7A36-E5AD-F9B1-0A5E-408DB07B0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6B327-31D1-01F3-64A0-F70A63F5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74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C083-927B-0DEA-B094-0F3BF6C7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E92B4-0D6D-6264-CCE0-3EA701660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869D3-8475-CDB3-5198-E2B2BA467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A3BB1-DD2B-3FF0-DB5E-423FD6B2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1CAA5-BC42-9A06-2F95-294D45CF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492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0FF50-F65E-3B92-AD93-75E601A9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09BC2-151F-07C4-A7B8-FD87E13A5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58951-9336-1D2F-F4C8-4E9F90CA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F8C8D-2397-B0F5-9544-892E48615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976A7-F469-7523-AF80-58E70345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903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3ABA-B1EF-E8F2-3CFB-3C73FD0A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FB8E-F024-4DAC-17A4-051EAD492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5D9DC-1242-5624-69B6-0171662D5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16250-CE6F-29B2-C862-E49B61F2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DEF18-C752-FCDD-6A2C-37235B25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191EB-1207-EA91-D03D-732027B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98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01695-3991-13D5-45B5-0C77C9E3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E93D3-E47D-B70A-F19C-C2B1830A9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7AE55-6B5D-44CB-3254-30DC6A9F5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D78D2A-422F-8812-E6CF-6CC21ABD6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91EA75-1396-122A-F32F-7B003A371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7DA58C-98C8-096A-F0BD-316E98539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77CB61-FE82-40F5-CD22-9FEA1577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BBB3C6-11E8-2420-9836-912EA7F32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306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F0B5-B3A6-DFF4-013F-6A2503E6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5A961C-7F45-DCDD-0AFF-0DBE72F0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D43CC7-16A4-2E16-5E4D-E2C446F6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30D43-425C-CEBD-4BFA-9DD3CA8C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369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299DF0-7D2D-A708-899D-EDA9B5ED4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3DF3C6-94C8-7612-1F59-0C4359BF3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E522-761E-E764-11EC-377E951C8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2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3392E-4015-BE29-E3A9-4E3809A57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9A01B-66CA-2BC6-8FD8-7E8F176E1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C855A-D627-DA95-DC07-9640136CD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4DAAF-447C-11F8-11FF-2CBE269D5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ABB0A-F330-E745-1304-4A670E8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057F2-4117-4232-7E2D-FD73AD99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9484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6651-7463-38E9-CD41-F4DD8EA2A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F3A2C-E412-A3C0-AA73-DA3DC38978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49181-DAFF-1811-1C1B-C8F0289F0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1D5D4-82E1-1B97-271D-F229DB32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E7E05-F4DD-14B8-160E-FAE7E0C9E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25184-0E49-A25F-FC47-E453B304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962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2313-167C-2BCA-C7BE-5F7BAE1C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A6480-4C11-7172-E8AB-A5230E8E91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83DA4-ECB8-92D8-DDCF-7FFDD5710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83408-DF90-BE31-EC95-343ACD9F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96490-BBB6-9FA1-745C-5F5F041C9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70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69BCAE-107C-7610-0330-135EF9911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FA5B38-B557-ACD7-09CF-800F7EF5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A87BC-F104-B175-97C0-45FD5845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0DF56-6BDB-A66E-64BD-BE532B0F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5F884-FE60-40B7-D7B0-8EC5A9D8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18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C468B8-987A-8DDB-0B5E-F0E69457C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F9EE7-020D-2604-E681-98AEA5C84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DFAD3-BA0B-B030-724C-9B67CA3D8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88A2-54F1-4435-A17A-40DC7E48F619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B4E7-1AD6-6941-46E9-B09B494D71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A4FA8-4511-A625-AA22-CACF1780B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60187-8ADA-4511-B9A9-3F3EBE8F87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233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1870082" y="4804515"/>
            <a:ext cx="3247604" cy="147732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n-NO" dirty="0">
                <a:solidFill>
                  <a:srgbClr val="9CDCFE"/>
                </a:solidFill>
                <a:latin typeface="Consolas" panose="020B0609020204030204" pitchFamily="49" charset="0"/>
              </a:rPr>
              <a:t>rek3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n-NO" dirty="0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n-NO" dirty="0">
                <a:solidFill>
                  <a:srgbClr val="B5CEA8"/>
                </a:solidFill>
                <a:latin typeface="Consolas" panose="020B0609020204030204" pitchFamily="49" charset="0"/>
              </a:rPr>
              <a:t>5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nn-NO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nn-NO" dirty="0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 (</a:t>
            </a:r>
            <a:r>
              <a:rPr lang="nn-NO" dirty="0">
                <a:solidFill>
                  <a:srgbClr val="9CDCFE"/>
                </a:solidFill>
                <a:latin typeface="Consolas" panose="020B0609020204030204" pitchFamily="49" charset="0"/>
              </a:rPr>
              <a:t>rek3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n-NO" dirty="0">
                <a:solidFill>
                  <a:srgbClr val="DCDCAA"/>
                </a:solidFill>
                <a:latin typeface="Consolas" panose="020B0609020204030204" pitchFamily="49" charset="0"/>
              </a:rPr>
              <a:t>areal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())</a:t>
            </a:r>
          </a:p>
          <a:p>
            <a:b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n-NO" dirty="0">
                <a:solidFill>
                  <a:srgbClr val="9CDCFE"/>
                </a:solidFill>
                <a:latin typeface="Consolas" panose="020B0609020204030204" pitchFamily="49" charset="0"/>
              </a:rPr>
              <a:t>rek3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n-NO" dirty="0">
                <a:solidFill>
                  <a:srgbClr val="DCDCAA"/>
                </a:solidFill>
                <a:latin typeface="Consolas" panose="020B0609020204030204" pitchFamily="49" charset="0"/>
              </a:rPr>
              <a:t>endre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(-</a:t>
            </a:r>
            <a:r>
              <a:rPr lang="nn-NO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,-</a:t>
            </a:r>
            <a:r>
              <a:rPr lang="nn-NO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nn-NO" dirty="0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 (</a:t>
            </a:r>
            <a:r>
              <a:rPr lang="nn-NO" dirty="0">
                <a:solidFill>
                  <a:srgbClr val="9CDCFE"/>
                </a:solidFill>
                <a:latin typeface="Consolas" panose="020B0609020204030204" pitchFamily="49" charset="0"/>
              </a:rPr>
              <a:t>rek3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n-NO" dirty="0">
                <a:solidFill>
                  <a:srgbClr val="DCDCAA"/>
                </a:solidFill>
                <a:latin typeface="Consolas" panose="020B0609020204030204" pitchFamily="49" charset="0"/>
              </a:rPr>
              <a:t>areal</a:t>
            </a:r>
            <a:r>
              <a:rPr lang="nn-NO" dirty="0">
                <a:solidFill>
                  <a:srgbClr val="D4D4D4"/>
                </a:solidFill>
                <a:latin typeface="Consolas" panose="020B0609020204030204" pitchFamily="49" charset="0"/>
              </a:rPr>
              <a:t>())</a:t>
            </a:r>
            <a:endParaRPr lang="nn-NO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856027" y="1529310"/>
            <a:ext cx="5023861" cy="31571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class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DCDCAA"/>
                </a:solidFill>
                <a:latin typeface="Consolas" panose="020B0609020204030204" pitchFamily="49" charset="0"/>
              </a:rPr>
              <a:t>__init__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DCDCAA"/>
                </a:solidFill>
                <a:latin typeface="Consolas" panose="020B0609020204030204" pitchFamily="49" charset="0"/>
              </a:rPr>
              <a:t>areal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*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DCDCAA"/>
                </a:solidFill>
                <a:latin typeface="Consolas" panose="020B0609020204030204" pitchFamily="49" charset="0"/>
              </a:rPr>
              <a:t>endre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 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+=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 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+=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 b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skjer når vi kaller metoder?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7495006" y="5057564"/>
            <a:ext cx="3137499" cy="11881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nb-NO" sz="1400">
                <a:solidFill>
                  <a:schemeClr val="bg1"/>
                </a:solidFill>
                <a:latin typeface="Lucida Sans Typewriter" panose="020B0509030504030204" pitchFamily="49" charset="0"/>
              </a:rPr>
              <a:t>M:&gt; python testrektangel.py</a:t>
            </a:r>
          </a:p>
          <a:p>
            <a:pPr algn="l"/>
            <a:r>
              <a:rPr lang="nb-NO" sz="1400">
                <a:solidFill>
                  <a:schemeClr val="bg1"/>
                </a:solidFill>
                <a:latin typeface="Lucida Sans Typewriter" panose="020B0509030504030204" pitchFamily="49" charset="0"/>
              </a:rPr>
              <a:t>10</a:t>
            </a:r>
          </a:p>
          <a:p>
            <a:pPr algn="l"/>
            <a:r>
              <a:rPr lang="nb-NO" sz="1400">
                <a:solidFill>
                  <a:schemeClr val="bg1"/>
                </a:solidFill>
                <a:latin typeface="Lucida Sans Typewriter" panose="020B0509030504030204" pitchFamily="49" charset="0"/>
              </a:rPr>
              <a:t>3</a:t>
            </a:r>
          </a:p>
          <a:p>
            <a:r>
              <a:rPr lang="nb-NO" sz="1400">
                <a:solidFill>
                  <a:schemeClr val="bg1"/>
                </a:solidFill>
                <a:latin typeface="Lucida Sans Typewriter" panose="020B0509030504030204" pitchFamily="49" charset="0"/>
              </a:rPr>
              <a:t>M:&gt;</a:t>
            </a:r>
          </a:p>
          <a:p>
            <a:pPr algn="l"/>
            <a:endParaRPr lang="nb-NO" sz="1400">
              <a:solidFill>
                <a:schemeClr val="bg1"/>
              </a:solidFill>
              <a:latin typeface="Lucida Sans Typewriter" panose="020B05090305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6161" y="4719010"/>
            <a:ext cx="772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/>
              <a:t>Kjøring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495006" y="2215721"/>
            <a:ext cx="713790" cy="922202"/>
            <a:chOff x="1276605" y="3207220"/>
            <a:chExt cx="713790" cy="922202"/>
          </a:xfrm>
        </p:grpSpPr>
        <p:sp>
          <p:nvSpPr>
            <p:cNvPr id="9" name="TextBox 8"/>
            <p:cNvSpPr txBox="1"/>
            <p:nvPr/>
          </p:nvSpPr>
          <p:spPr>
            <a:xfrm>
              <a:off x="1276605" y="3207220"/>
              <a:ext cx="59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rek3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7920764" y="2885094"/>
            <a:ext cx="792384" cy="1503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708557" y="2469289"/>
            <a:ext cx="1775338" cy="831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>
                <a:solidFill>
                  <a:schemeClr val="tx1"/>
                </a:solidFill>
              </a:rPr>
              <a:t>_lengde = 5</a:t>
            </a:r>
          </a:p>
          <a:p>
            <a:r>
              <a:rPr lang="nb-NO">
                <a:solidFill>
                  <a:schemeClr val="tx1"/>
                </a:solidFill>
              </a:rPr>
              <a:t>_bredde = 2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143672" y="3183204"/>
            <a:ext cx="648072" cy="2045996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>
            <a:off x="1572774" y="4958622"/>
            <a:ext cx="235681" cy="9894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ight Arrow 17"/>
          <p:cNvSpPr/>
          <p:nvPr/>
        </p:nvSpPr>
        <p:spPr>
          <a:xfrm>
            <a:off x="1576428" y="5209965"/>
            <a:ext cx="235681" cy="9894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Group 14"/>
          <p:cNvGrpSpPr/>
          <p:nvPr/>
        </p:nvGrpSpPr>
        <p:grpSpPr>
          <a:xfrm>
            <a:off x="8548394" y="1031003"/>
            <a:ext cx="713790" cy="922202"/>
            <a:chOff x="1276605" y="3207220"/>
            <a:chExt cx="713790" cy="922202"/>
          </a:xfrm>
        </p:grpSpPr>
        <p:sp>
          <p:nvSpPr>
            <p:cNvPr id="16" name="TextBox 15"/>
            <p:cNvSpPr txBox="1"/>
            <p:nvPr/>
          </p:nvSpPr>
          <p:spPr>
            <a:xfrm>
              <a:off x="1276605" y="3207220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 self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20" name="Straight Arrow Connector 19"/>
          <p:cNvCxnSpPr>
            <a:cxnSpLocks/>
            <a:stCxn id="19" idx="2"/>
          </p:cNvCxnSpPr>
          <p:nvPr/>
        </p:nvCxnSpPr>
        <p:spPr>
          <a:xfrm>
            <a:off x="8974152" y="1953205"/>
            <a:ext cx="27028" cy="51608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8708557" y="2469288"/>
            <a:ext cx="1775338" cy="831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>
                <a:solidFill>
                  <a:schemeClr val="tx1"/>
                </a:solidFill>
              </a:rPr>
              <a:t>_lengde = 3</a:t>
            </a:r>
          </a:p>
          <a:p>
            <a:r>
              <a:rPr lang="nb-NO">
                <a:solidFill>
                  <a:schemeClr val="tx1"/>
                </a:solidFill>
              </a:rPr>
              <a:t>_bredde = 1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1557245" y="5758214"/>
            <a:ext cx="235681" cy="9894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ight Arrow 22"/>
          <p:cNvSpPr/>
          <p:nvPr/>
        </p:nvSpPr>
        <p:spPr>
          <a:xfrm>
            <a:off x="1557245" y="6021289"/>
            <a:ext cx="235681" cy="9894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1</a:t>
            </a:fld>
            <a:endParaRPr lang="nb-NO"/>
          </a:p>
        </p:txBody>
      </p:sp>
      <p:cxnSp>
        <p:nvCxnSpPr>
          <p:cNvPr id="27" name="Straight Arrow Connector 12"/>
          <p:cNvCxnSpPr/>
          <p:nvPr/>
        </p:nvCxnSpPr>
        <p:spPr>
          <a:xfrm flipV="1">
            <a:off x="2251494" y="4019909"/>
            <a:ext cx="1540250" cy="183724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17"/>
          <p:cNvSpPr/>
          <p:nvPr/>
        </p:nvSpPr>
        <p:spPr>
          <a:xfrm>
            <a:off x="1558846" y="3387106"/>
            <a:ext cx="235681" cy="9894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7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7" grpId="1" animBg="1"/>
      <p:bldP spid="18" grpId="0" animBg="1"/>
      <p:bldP spid="18" grpId="1" animBg="1"/>
      <p:bldP spid="21" grpId="0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Consolas</vt:lpstr>
      <vt:lpstr>Lucida Sans Typewriter</vt:lpstr>
      <vt:lpstr>Office Theme</vt:lpstr>
      <vt:lpstr>Hva skjer når vi kaller metoder?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skjer når vi kaller metoder?</dc:title>
  <dc:creator>Siri Annethe Moe Jensen</dc:creator>
  <cp:lastModifiedBy>Siri Annethe Moe Jensen</cp:lastModifiedBy>
  <cp:revision>1</cp:revision>
  <dcterms:created xsi:type="dcterms:W3CDTF">2024-10-09T09:00:26Z</dcterms:created>
  <dcterms:modified xsi:type="dcterms:W3CDTF">2024-10-09T09:00:54Z</dcterms:modified>
</cp:coreProperties>
</file>