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5" r:id="rId3"/>
    <p:sldId id="266" r:id="rId4"/>
    <p:sldId id="267" r:id="rId5"/>
    <p:sldId id="268" r:id="rId6"/>
    <p:sldId id="269" r:id="rId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54"/>
    <p:restoredTop sz="94726"/>
  </p:normalViewPr>
  <p:slideViewPr>
    <p:cSldViewPr snapToGrid="0">
      <p:cViewPr varScale="1">
        <p:scale>
          <a:sx n="123" d="100"/>
          <a:sy n="123" d="100"/>
        </p:scale>
        <p:origin x="4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DBBA0F-19AE-630D-C8D8-38CF93253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77B45C1-3F30-BF45-1F43-57075597B2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46BC07E-C21D-6BBC-2053-F38711C05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E5E34-C80F-1F4C-8093-90426017641C}" type="datetimeFigureOut">
              <a:rPr lang="nb-NO" smtClean="0"/>
              <a:t>21.10.2024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D37436F-CB9C-BB5A-AC03-2BEE89966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367EE09-6428-12F5-26D7-6C1553D68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DE1F-0DB3-8642-86FC-9C1AD4EC49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5510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A5A175-E0B3-A943-5629-1C4B5B120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C6352FE-047B-A919-2C10-74E509D091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C8EDE5C-08E4-4722-1359-8EF95DCA5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E5E34-C80F-1F4C-8093-90426017641C}" type="datetimeFigureOut">
              <a:rPr lang="nb-NO" smtClean="0"/>
              <a:t>21.10.2024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AFB8F74-1566-8EB1-F9E9-1EB02091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98B1315-D208-1DBD-4FA8-F73E8AE89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DE1F-0DB3-8642-86FC-9C1AD4EC49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9499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7685CD-1D9B-105E-7A4A-9BBE406F6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449910B-DD64-E0C1-865B-55B59C723E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9F0662F-1FF4-69FE-5805-E4D237D13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E5E34-C80F-1F4C-8093-90426017641C}" type="datetimeFigureOut">
              <a:rPr lang="nb-NO" smtClean="0"/>
              <a:t>21.10.2024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6B874C9-B384-CDE3-ADFA-E41A6292A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D2AA4B8-3A33-36C2-537D-AC92341A6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DE1F-0DB3-8642-86FC-9C1AD4EC49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8224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60FCE6-146A-F23F-A8AB-F729F90E9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6E04ECF-E34A-8EAD-E1B3-B05D636CF2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A7699FD-CA92-3CDB-9687-34F411EE1C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B705611-8AB0-49D8-F6EB-152C75693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E5E34-C80F-1F4C-8093-90426017641C}" type="datetimeFigureOut">
              <a:rPr lang="nb-NO" smtClean="0"/>
              <a:t>21.10.2024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6329AD2-B608-3824-09C5-665F98355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92C1E29-05A8-8780-483D-965DF3C4C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DE1F-0DB3-8642-86FC-9C1AD4EC49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8053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8D7C6F-E6AC-AEA6-62E4-542BBF8F7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B04F7C3-766D-6E56-B1B7-5F7134B95B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6F29FA8-5157-2A12-A113-AD180C0DCE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1B8C720-74F0-C7F0-9B34-D527704BAE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130F7F4E-1CD2-3D92-0183-C765686023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F471E935-9950-C320-A3EA-A6F90A14D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E5E34-C80F-1F4C-8093-90426017641C}" type="datetimeFigureOut">
              <a:rPr lang="nb-NO" smtClean="0"/>
              <a:t>21.10.2024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2DD39FB-6830-D883-28FC-D920D565D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06F5ACE1-D067-4453-2D83-FA8B0141B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DE1F-0DB3-8642-86FC-9C1AD4EC49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7127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3CFF1C-242E-7B21-81BA-E1925AF9D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9F8CF5E-8F6A-7548-6DA5-F49966CF9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E5E34-C80F-1F4C-8093-90426017641C}" type="datetimeFigureOut">
              <a:rPr lang="nb-NO" smtClean="0"/>
              <a:t>21.10.2024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DEBC0FF-159C-0055-03E4-294E4CE32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57FE4CA-A134-BB19-A59B-F19F1D46E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DE1F-0DB3-8642-86FC-9C1AD4EC49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073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E85785B-B5C4-D126-01AF-4E4F431F4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E5E34-C80F-1F4C-8093-90426017641C}" type="datetimeFigureOut">
              <a:rPr lang="nb-NO" smtClean="0"/>
              <a:t>21.10.2024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9AC5807B-27B3-1A1F-764A-AB895E707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2A258F9-C841-DED9-EC7B-77AD792C6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DE1F-0DB3-8642-86FC-9C1AD4EC49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0923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16C4E9-9F66-F7D8-151F-98EF90392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13EE777-D108-AFF0-46AB-B7FB119A0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152AC69-1FD4-066C-E045-6680C81A97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5A256B0-F36A-94D1-6C73-E48B445F6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E5E34-C80F-1F4C-8093-90426017641C}" type="datetimeFigureOut">
              <a:rPr lang="nb-NO" smtClean="0"/>
              <a:t>21.10.2024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5C4ED03-84F7-F25F-A490-95CF69371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C101C2C-1D67-2A16-A475-5A3A65060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DE1F-0DB3-8642-86FC-9C1AD4EC49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5468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91575F-CB47-F851-326B-A6130C5FC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2F964D3-9B31-371B-6BDD-9DDC01A966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2A057C7-C152-E913-5C6F-34C12239AB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AE90550-7C6E-12EA-B110-2EF1972CA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E5E34-C80F-1F4C-8093-90426017641C}" type="datetimeFigureOut">
              <a:rPr lang="nb-NO" smtClean="0"/>
              <a:t>21.10.2024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E2A371A-1277-7DEE-30CF-B52C8E9C2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E319C9A-BA4D-9C13-C3F0-6F952E511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DE1F-0DB3-8642-86FC-9C1AD4EC49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886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D4C61D-5C48-13F8-F6C2-988BDADBE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A52251A-7E99-8D49-1B94-F200B790A8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EA6EB82-AA33-2211-A046-A092D64E0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E5E34-C80F-1F4C-8093-90426017641C}" type="datetimeFigureOut">
              <a:rPr lang="nb-NO" smtClean="0"/>
              <a:t>21.10.2024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4A8B63B-8F66-0A7C-D79F-A8D053229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5C0491D-A63E-FFD2-0337-DE1AB45B5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DE1F-0DB3-8642-86FC-9C1AD4EC49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3489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96D42926-D134-296D-04C7-7FFD72DA2D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002A893-7CC0-1A6B-B1D9-06B26320B2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99C582F-2901-6A20-498E-3A80C05E1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E5E34-C80F-1F4C-8093-90426017641C}" type="datetimeFigureOut">
              <a:rPr lang="nb-NO" smtClean="0"/>
              <a:t>21.10.2024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11EF4BA-49D8-78C8-2A6D-A2FB88E52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B43E024-328E-4465-BC82-DD6BA50B9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DE1F-0DB3-8642-86FC-9C1AD4EC49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3411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B7A5BD85-71D0-951F-0B45-DB2CCD2DC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3C62567-4A19-AB1C-FD99-7C4B0178C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3D64E06-9776-C4A8-6266-41425DDA00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EE5E34-C80F-1F4C-8093-90426017641C}" type="datetimeFigureOut">
              <a:rPr lang="nb-NO" smtClean="0"/>
              <a:t>21.10.2024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96AB9EA-AAAA-C46E-79FD-6693E7D8F2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1FDB5D4-8F26-5905-5FD2-D0A46652BD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37DE1F-0DB3-8642-86FC-9C1AD4EC49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789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F05ACD0-FF4A-4F8F-B5C5-6A4EBD0D1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9AFA28-B5ED-4346-9AF7-68A157F16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3FA992E-87FB-FEF9-A31F-18F4C89D30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2608" y="1380564"/>
            <a:ext cx="4561369" cy="2346229"/>
          </a:xfrm>
        </p:spPr>
        <p:txBody>
          <a:bodyPr anchor="b">
            <a:normAutofit/>
          </a:bodyPr>
          <a:lstStyle/>
          <a:p>
            <a:r>
              <a:rPr lang="nb-NO" sz="3200">
                <a:solidFill>
                  <a:srgbClr val="595959"/>
                </a:solidFill>
              </a:rPr>
              <a:t>Problemløsningstime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BB309CE-8814-1866-CC57-D21605688D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2608" y="4061345"/>
            <a:ext cx="4561369" cy="1416090"/>
          </a:xfrm>
        </p:spPr>
        <p:txBody>
          <a:bodyPr anchor="t">
            <a:normAutofit/>
          </a:bodyPr>
          <a:lstStyle/>
          <a:p>
            <a:r>
              <a:rPr lang="nb-NO" sz="1400">
                <a:solidFill>
                  <a:srgbClr val="595959"/>
                </a:solidFill>
              </a:rPr>
              <a:t>simokar@uio.no</a:t>
            </a:r>
          </a:p>
        </p:txBody>
      </p:sp>
      <p:pic>
        <p:nvPicPr>
          <p:cNvPr id="5" name="Grafikk 4" descr="Hode med tannhjul med heldekkende fyll">
            <a:extLst>
              <a:ext uri="{FF2B5EF4-FFF2-40B4-BE49-F238E27FC236}">
                <a16:creationId xmlns:a16="http://schemas.microsoft.com/office/drawing/2014/main" id="{22673EE5-0946-3EAF-59EE-7EAA907AD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10935" y="1419785"/>
            <a:ext cx="4018430" cy="4018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660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1A15523A-AEEC-A254-BDB5-98AC22638E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9853" y="523081"/>
            <a:ext cx="7952294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307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6229864-9311-B245-9E10-4010D7333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62DE79B6-F0C7-0546-DE23-B8A91B8055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6534"/>
          <a:stretch/>
        </p:blipFill>
        <p:spPr>
          <a:xfrm>
            <a:off x="-1" y="270162"/>
            <a:ext cx="6721435" cy="3418611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142927C8-74F9-4654-8E87-6D95F7AD991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0618"/>
          <a:stretch/>
        </p:blipFill>
        <p:spPr>
          <a:xfrm>
            <a:off x="6525491" y="1732076"/>
            <a:ext cx="5666509" cy="1880756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E9A4ED3C-966D-261C-D081-39772A4D967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673"/>
          <a:stretch/>
        </p:blipFill>
        <p:spPr>
          <a:xfrm>
            <a:off x="174258" y="3688773"/>
            <a:ext cx="6372916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210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 descr="Et bilde som inneholder tekst, skjermbilde, Font, dokument&#10;&#10;Automatisk generert beskrivelse">
            <a:extLst>
              <a:ext uri="{FF2B5EF4-FFF2-40B4-BE49-F238E27FC236}">
                <a16:creationId xmlns:a16="http://schemas.microsoft.com/office/drawing/2014/main" id="{B0102C80-CC25-A18A-D2CB-0F129BBBB6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91527" y="643466"/>
            <a:ext cx="5208946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786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 descr="Et bilde som inneholder tekst, Font, skjermbilde, dokument&#10;&#10;Automatisk generert beskrivelse">
            <a:extLst>
              <a:ext uri="{FF2B5EF4-FFF2-40B4-BE49-F238E27FC236}">
                <a16:creationId xmlns:a16="http://schemas.microsoft.com/office/drawing/2014/main" id="{84B70090-F34E-A668-E8C8-0C13DBF0EE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4888" y="643466"/>
            <a:ext cx="7902224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152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4292CC-1833-1556-64CA-1D3813D5F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99D94484-7497-236D-93BE-A60DB63E75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6261976" cy="3647209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0242AA77-A7BA-C046-EB91-B4C67C7F19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8877" y="2150919"/>
            <a:ext cx="5973123" cy="4707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64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6</Words>
  <Application>Microsoft Macintosh PowerPoint</Application>
  <PresentationFormat>Widescreen</PresentationFormat>
  <Paragraphs>2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Office-tema</vt:lpstr>
      <vt:lpstr>Problemløsningstime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Karlsen</dc:creator>
  <cp:lastModifiedBy>Simon Karlsen</cp:lastModifiedBy>
  <cp:revision>4</cp:revision>
  <dcterms:created xsi:type="dcterms:W3CDTF">2024-10-07T19:03:25Z</dcterms:created>
  <dcterms:modified xsi:type="dcterms:W3CDTF">2024-10-21T06:38:58Z</dcterms:modified>
</cp:coreProperties>
</file>