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08"/>
    <p:restoredTop sz="94719"/>
  </p:normalViewPr>
  <p:slideViewPr>
    <p:cSldViewPr snapToGrid="0">
      <p:cViewPr>
        <p:scale>
          <a:sx n="65" d="100"/>
          <a:sy n="65" d="100"/>
        </p:scale>
        <p:origin x="144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FA00E-7A85-CB0D-6AF6-A4A85BD7C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97725AE-FF02-1881-42FE-E60BB4DD90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58575A-18E8-39C1-4A74-7ABFF7D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4C2432-1588-6E81-BCD0-427687C35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8C4DCE-4151-A907-65F3-C523CD97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1302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C453F-0196-AA4E-066A-B970892C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0F1630-B2B3-DA06-E385-59F35BC52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C50FB4-93AC-48A7-6E1B-682CD3C11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41EBB87-9EAC-1DA2-D999-5BB082778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005B1F-56A1-A6BA-01C1-EFD46508A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938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1750A-D1AB-9018-EC99-37F989AE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0BEA99-FA55-CC8C-8196-20C8B110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7B2676-704C-88BA-6B5D-6184CB22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252C4A-7526-D803-1819-99FE94FE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CEBDBD-FAB1-F28E-AA4B-CA019C6F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1092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0B4D2B-E84E-36BD-1960-60DC7F8C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2745E7-31D7-D694-D006-04EC0C39D2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67B3AD7-8477-012F-B2BB-2F2B08321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D694234-7401-563D-8DEE-82E30449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CC46F41-153E-7B7F-FEC8-DAF740E77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9F87BD-ADBF-FFC2-147C-EEC653692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81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10627E-3B72-D48E-77F6-DFB753F41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042819-6FB2-EB7E-FD43-7F1B9D4D2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E87C86E-5530-9310-5369-330D52D56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0A7EC2D-AE2D-7A18-2201-C7EE6D7E1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EF0536C-A7A9-F74A-3A7B-204A3315A2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2385782-D475-5C35-8E91-36FA2442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38B8400-277A-1AA3-DFB5-0C51867BB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CD67F8F-D5B1-42E6-DF1D-C09829B16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760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37064C-18E3-8D28-3A85-47EC3904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B3E12EB-6F74-8D7B-79FF-E218E388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285989-032B-5972-A8D7-2B108418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7D216F1-86C8-D8F8-38F6-8A85CE215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0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7F4139D-4450-FECF-03BA-F07E6A04A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83E590C-633A-B993-3682-892AA9865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8F7EE4F-9701-9E59-B557-4F692304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545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9AF6F-0932-92C6-D165-54280CF0A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B88D91-DF7B-8664-7E0E-0D2078BD8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F0954E-74A3-BEA0-311A-77D7B9BB7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83357A-3E51-DE0D-3F75-EA4381238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0641F6D-CCEE-E18D-2D0F-84A316399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22B4BD5-88B9-48D6-A04D-FDC5536B5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301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6306B-FBED-9607-D23E-07C5BF085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D9F5F9-6817-82F1-3FFC-6B6E26D34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562B439-93B9-7953-D9AF-D88CB1744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B7226A-3074-22AD-7B96-A16E1DD1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3DCF750-939D-585D-7EA8-8F01AB82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A6B359-0117-5802-F179-9D91164A1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88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C56B-084F-ECAE-3350-DDFF1897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D700620-8AA8-806C-6FC7-3399768C2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6C8912-89E5-2E99-9B29-F68E8BE74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DF28A0-98E2-5432-9042-688DB9337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AA5425-9C59-979F-8E4E-662B0728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18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09972A4-44DB-0FFB-DDA8-F4D24182BA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3B70356-176E-1B62-AAF2-F32C679DA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5B1CAC-72C7-3C38-96CF-8F83905EF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5691229-66BD-6E92-46F2-AC28F04B9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F53CB2-37C1-CB34-7CFE-68D374648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20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DB833A-B352-3B44-AAE6-08C03E3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730D12-A6E5-683C-6243-7749C9496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CE398E-4A01-0AD8-8A75-56C9C3E0F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0EBE-430B-6A49-A9E2-EFCB1B3A5FF9}" type="datetimeFigureOut">
              <a:rPr lang="nb-NO" smtClean="0"/>
              <a:t>10.10.2023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28D51A-B041-0362-CD92-4FD55EAF6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8DA825-EE04-6148-C698-E1E633627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22134-20D6-F641-8706-CA2F1C1652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39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A36201-E366-7CA4-739D-F4DB53E2B7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 uke 8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9361B1-9FE4-DD6A-AD53-74DC08AC28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ym typeface="Wingdings" pitchFamily="2" charset="2"/>
              </a:rPr>
              <a:t>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34163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373F32-CFD3-6172-DFE8-4CDBCD92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987777-D440-C83B-7C8B-F45D3C762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.</a:t>
            </a:r>
            <a:r>
              <a:rPr lang="nb-NO" dirty="0" err="1"/>
              <a:t>self</a:t>
            </a:r>
            <a:endParaRPr lang="nb-NO" dirty="0"/>
          </a:p>
          <a:p>
            <a:r>
              <a:rPr lang="nb-NO" dirty="0"/>
              <a:t>None</a:t>
            </a:r>
          </a:p>
          <a:p>
            <a:r>
              <a:rPr lang="nb-NO" dirty="0"/>
              <a:t>Referanser</a:t>
            </a:r>
          </a:p>
          <a:p>
            <a:r>
              <a:rPr lang="nb-NO" dirty="0"/>
              <a:t>Datastruktur</a:t>
            </a:r>
          </a:p>
          <a:p>
            <a:r>
              <a:rPr lang="nb-NO" dirty="0" err="1"/>
              <a:t>Kontrollflyt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6670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2C54A8-9770-0751-C746-E8D8E2EC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Self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899B1D-BC75-6431-0093-97725E427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til å referere til den instansen av klassen metodene ble kalt på </a:t>
            </a:r>
          </a:p>
          <a:p>
            <a:pPr lvl="1"/>
            <a:r>
              <a:rPr lang="nb-NO" dirty="0"/>
              <a:t>For konstruktøren: det nye objektet som blir opprettet</a:t>
            </a:r>
          </a:p>
          <a:p>
            <a:r>
              <a:rPr lang="nb-NO" dirty="0"/>
              <a:t>Instansvariablene defineres som </a:t>
            </a:r>
            <a:r>
              <a:rPr lang="nb-NO" i="1" dirty="0" err="1"/>
              <a:t>self</a:t>
            </a:r>
            <a:r>
              <a:rPr lang="nb-NO" i="1" dirty="0"/>
              <a:t>._navn </a:t>
            </a:r>
            <a:r>
              <a:rPr lang="nb-NO" dirty="0"/>
              <a:t>for at de skal være instansvariabler og ikke vanlige lokale variable</a:t>
            </a:r>
          </a:p>
          <a:p>
            <a:pPr lvl="1"/>
            <a:r>
              <a:rPr lang="nb-NO" dirty="0"/>
              <a:t>Lokale variable og </a:t>
            </a:r>
            <a:r>
              <a:rPr lang="nb-NO" dirty="0" err="1"/>
              <a:t>parametre</a:t>
            </a:r>
            <a:r>
              <a:rPr lang="nb-NO" dirty="0"/>
              <a:t> kan kun brukes der de er definert – i motsetning til instansvariablene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16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7719A1-67D2-E0BA-DCEC-59D9A998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24DA6C-F653-683C-1C2E-334F495B4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None brukes til å representere fraværet av en verdi</a:t>
            </a:r>
          </a:p>
          <a:p>
            <a:r>
              <a:rPr lang="nb-NO" dirty="0"/>
              <a:t>Om man vil at en variabel ikke skal ha noen verdi, kan man sette dem til None</a:t>
            </a:r>
          </a:p>
          <a:p>
            <a:r>
              <a:rPr lang="nb-NO" dirty="0"/>
              <a:t>Ikke det samme som «» eller 0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4372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2E30D1-605D-7D4A-87A1-AD5ACB6D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 - eksempler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A79C32D-576F-347F-83AF-174588312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3400"/>
            <a:ext cx="7620000" cy="16256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4CA32087-2255-27BB-A5CD-A2D9B0030E87}"/>
              </a:ext>
            </a:extLst>
          </p:cNvPr>
          <p:cNvSpPr txBox="1"/>
          <p:nvPr/>
        </p:nvSpPr>
        <p:spPr>
          <a:xfrm>
            <a:off x="8803757" y="1803400"/>
            <a:ext cx="29983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Her har man en liste med student-objekter, og ønsker å se om man finner studenten med det oppgitte navnet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915BE45-E7F4-6C88-009A-28AFBAB646EF}"/>
              </a:ext>
            </a:extLst>
          </p:cNvPr>
          <p:cNvSpPr txBox="1"/>
          <p:nvPr/>
        </p:nvSpPr>
        <p:spPr>
          <a:xfrm>
            <a:off x="893135" y="3912781"/>
            <a:ext cx="5261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Hva er forskjellen på disse to metodene?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AED6793-D955-C116-1161-C01B68C2D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35" y="4858227"/>
            <a:ext cx="7565065" cy="116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7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C07707-5DCB-4C9E-9DE2-BD276F387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nb-NO" b="1" dirty="0"/>
              <a:t>None </a:t>
            </a:r>
            <a:r>
              <a:rPr lang="nb-NO" dirty="0"/>
              <a:t>er </a:t>
            </a:r>
            <a:r>
              <a:rPr lang="nb-NO" dirty="0" err="1"/>
              <a:t>default</a:t>
            </a:r>
            <a:r>
              <a:rPr lang="nb-NO" dirty="0"/>
              <a:t>-verdien som returneres fra enhver metode, med mindre noe annet er definert</a:t>
            </a:r>
          </a:p>
          <a:p>
            <a:pPr lvl="1"/>
            <a:r>
              <a:rPr lang="nb-NO" dirty="0"/>
              <a:t>Med andre ord – lager vi en metode uten returverdi, så ser det ut som den ikke returnerer noe, men i virkeligheten returnerer den «None»</a:t>
            </a:r>
          </a:p>
          <a:p>
            <a:r>
              <a:rPr lang="nb-NO" dirty="0"/>
              <a:t>Fra der metoden er kalt på kan vi skrive:</a:t>
            </a:r>
          </a:p>
          <a:p>
            <a:endParaRPr lang="nb-NO" dirty="0"/>
          </a:p>
          <a:p>
            <a:pPr marL="0" indent="0">
              <a:buNone/>
            </a:pPr>
            <a:endParaRPr lang="nb-NO" b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302BE3E-14B6-5571-B9DF-3DEA133EE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428999"/>
            <a:ext cx="8965019" cy="17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06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D4ADAEC-D19F-1D26-F6F0-7C4CD0D14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150" y="876300"/>
            <a:ext cx="3441700" cy="5105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897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6ACFC8-4084-B992-0249-207094CBC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 og </a:t>
            </a:r>
            <a:r>
              <a:rPr lang="nb-NO" dirty="0" err="1"/>
              <a:t>kontrollflyt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37FB5B-2D2F-80CD-BE31-8AAA465FB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Vi har tre objekter av klasse Dyr (fra forrige uke):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Hva skjer om man skriver :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katt = hund ?</a:t>
            </a:r>
            <a:endParaRPr lang="nb-NO" sz="3600" dirty="0">
              <a:solidFill>
                <a:srgbClr val="000000"/>
              </a:solidFill>
              <a:latin typeface="Roboto Mono" pitchFamily="49" charset="0"/>
            </a:endParaRPr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AC6BD8-9CFD-5090-DDFE-5F6431918F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50"/>
          <a:stretch/>
        </p:blipFill>
        <p:spPr>
          <a:xfrm>
            <a:off x="1074037" y="2616865"/>
            <a:ext cx="6912758" cy="162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40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13E5D90-3243-CE72-743B-E13BC9BDD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472" y="2146643"/>
            <a:ext cx="6691057" cy="34789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2A0B51E3-81DB-C8CE-7C62-53E849C32661}"/>
              </a:ext>
            </a:extLst>
          </p:cNvPr>
          <p:cNvSpPr txBox="1"/>
          <p:nvPr/>
        </p:nvSpPr>
        <p:spPr>
          <a:xfrm>
            <a:off x="2750472" y="1001619"/>
            <a:ext cx="6435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Oppgave: Tegn datastruktur-tegning for oppgave 1</a:t>
            </a:r>
          </a:p>
        </p:txBody>
      </p:sp>
    </p:spTree>
    <p:extLst>
      <p:ext uri="{BB962C8B-B14F-4D97-AF65-F5344CB8AC3E}">
        <p14:creationId xmlns:p14="http://schemas.microsoft.com/office/powerpoint/2010/main" val="1591210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B93A05-FD22-CC3A-35C2-83A636695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238E8A-3DDD-6B83-1966-ACA3FC4AD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bruker referanser for å få tak i objekter</a:t>
            </a:r>
          </a:p>
          <a:p>
            <a:pPr lvl="1"/>
            <a:r>
              <a:rPr lang="nb-NO" dirty="0"/>
              <a:t>En referanse er noe (for eksempel et navn) som peker på/henviser til en verdi eller et objekt i minnet</a:t>
            </a:r>
          </a:p>
          <a:p>
            <a:r>
              <a:rPr lang="nb-NO" dirty="0"/>
              <a:t>For eksempel:</a:t>
            </a:r>
          </a:p>
          <a:p>
            <a:r>
              <a:rPr lang="nb-NO" dirty="0"/>
              <a:t>Her er «hund» en referanse til et objekt av typen Dyr.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F07B761-1D66-686D-3754-2DDB5ECE7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923" y="3084401"/>
            <a:ext cx="4541136" cy="4307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884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78FE1C3-4B70-11EB-9542-E3C7BB4F4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669" y="927100"/>
            <a:ext cx="3378200" cy="50038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A3C90C1-87E9-8A28-C1F9-BA1062D1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93800"/>
            <a:ext cx="33909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40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271</Words>
  <Application>Microsoft Macintosh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 Mono</vt:lpstr>
      <vt:lpstr>Office-tema</vt:lpstr>
      <vt:lpstr>Seminar uke 8</vt:lpstr>
      <vt:lpstr>Pensum</vt:lpstr>
      <vt:lpstr>Self</vt:lpstr>
      <vt:lpstr>None</vt:lpstr>
      <vt:lpstr>None - eksempler</vt:lpstr>
      <vt:lpstr>PowerPoint-presentasjon</vt:lpstr>
      <vt:lpstr>PowerPoint-presentasjon</vt:lpstr>
      <vt:lpstr>Datastruktur og kontrollflyt</vt:lpstr>
      <vt:lpstr>PowerPoint-presentasjon</vt:lpstr>
      <vt:lpstr>Referanser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uke 8</dc:title>
  <dc:creator>Sander Thomasrud</dc:creator>
  <cp:lastModifiedBy>Sander Thomasrud</cp:lastModifiedBy>
  <cp:revision>2</cp:revision>
  <dcterms:created xsi:type="dcterms:W3CDTF">2023-10-10T13:51:15Z</dcterms:created>
  <dcterms:modified xsi:type="dcterms:W3CDTF">2023-10-10T15:15:28Z</dcterms:modified>
</cp:coreProperties>
</file>