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1" r:id="rId4"/>
    <p:sldId id="258" r:id="rId5"/>
    <p:sldId id="262" r:id="rId6"/>
    <p:sldId id="273" r:id="rId7"/>
    <p:sldId id="274" r:id="rId8"/>
    <p:sldId id="276" r:id="rId9"/>
    <p:sldId id="277" r:id="rId10"/>
    <p:sldId id="278" r:id="rId11"/>
    <p:sldId id="264" r:id="rId12"/>
    <p:sldId id="279" r:id="rId13"/>
    <p:sldId id="280" r:id="rId14"/>
    <p:sldId id="281" r:id="rId15"/>
    <p:sldId id="266" r:id="rId16"/>
    <p:sldId id="265" r:id="rId17"/>
    <p:sldId id="267" r:id="rId18"/>
    <p:sldId id="284" r:id="rId19"/>
    <p:sldId id="268" r:id="rId20"/>
    <p:sldId id="269" r:id="rId21"/>
    <p:sldId id="275" r:id="rId22"/>
    <p:sldId id="282" r:id="rId23"/>
    <p:sldId id="283" r:id="rId24"/>
    <p:sldId id="270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era Gashi" initials="TG" lastIdx="2" clrIdx="0">
    <p:extLst>
      <p:ext uri="{19B8F6BF-5375-455C-9EA6-DF929625EA0E}">
        <p15:presenceInfo xmlns:p15="http://schemas.microsoft.com/office/powerpoint/2012/main" userId="f2e8f630d03f7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7B4E0F85-8111-487F-9475-0FBBEFE22EA4}"/>
    <pc:docChg chg="delSld modSld">
      <pc:chgData name="Triera Gashi" userId="f2e8f630d03f7a30" providerId="LiveId" clId="{7B4E0F85-8111-487F-9475-0FBBEFE22EA4}" dt="2021-09-10T22:33:07.126" v="10" actId="20577"/>
      <pc:docMkLst>
        <pc:docMk/>
      </pc:docMkLst>
      <pc:sldChg chg="modNotesTx">
        <pc:chgData name="Triera Gashi" userId="f2e8f630d03f7a30" providerId="LiveId" clId="{7B4E0F85-8111-487F-9475-0FBBEFE22EA4}" dt="2021-09-10T22:32:43.777" v="3" actId="20577"/>
        <pc:sldMkLst>
          <pc:docMk/>
          <pc:sldMk cId="1537957481" sldId="256"/>
        </pc:sldMkLst>
      </pc:sldChg>
      <pc:sldChg chg="modNotesTx">
        <pc:chgData name="Triera Gashi" userId="f2e8f630d03f7a30" providerId="LiveId" clId="{7B4E0F85-8111-487F-9475-0FBBEFE22EA4}" dt="2021-09-10T22:32:49.058" v="4" actId="20577"/>
        <pc:sldMkLst>
          <pc:docMk/>
          <pc:sldMk cId="231661697" sldId="258"/>
        </pc:sldMkLst>
      </pc:sldChg>
      <pc:sldChg chg="del">
        <pc:chgData name="Triera Gashi" userId="f2e8f630d03f7a30" providerId="LiveId" clId="{7B4E0F85-8111-487F-9475-0FBBEFE22EA4}" dt="2021-09-10T22:32:34.927" v="0" actId="2696"/>
        <pc:sldMkLst>
          <pc:docMk/>
          <pc:sldMk cId="307384046" sldId="259"/>
        </pc:sldMkLst>
      </pc:sldChg>
      <pc:sldChg chg="del">
        <pc:chgData name="Triera Gashi" userId="f2e8f630d03f7a30" providerId="LiveId" clId="{7B4E0F85-8111-487F-9475-0FBBEFE22EA4}" dt="2021-09-10T22:32:37.041" v="1" actId="2696"/>
        <pc:sldMkLst>
          <pc:docMk/>
          <pc:sldMk cId="2486119442" sldId="260"/>
        </pc:sldMkLst>
      </pc:sldChg>
      <pc:sldChg chg="del">
        <pc:chgData name="Triera Gashi" userId="f2e8f630d03f7a30" providerId="LiveId" clId="{7B4E0F85-8111-487F-9475-0FBBEFE22EA4}" dt="2021-09-10T22:32:38.995" v="2" actId="2696"/>
        <pc:sldMkLst>
          <pc:docMk/>
          <pc:sldMk cId="1202558969" sldId="261"/>
        </pc:sldMkLst>
      </pc:sldChg>
      <pc:sldChg chg="modNotesTx">
        <pc:chgData name="Triera Gashi" userId="f2e8f630d03f7a30" providerId="LiveId" clId="{7B4E0F85-8111-487F-9475-0FBBEFE22EA4}" dt="2021-09-10T22:32:56.335" v="5" actId="20577"/>
        <pc:sldMkLst>
          <pc:docMk/>
          <pc:sldMk cId="1524107937" sldId="268"/>
        </pc:sldMkLst>
      </pc:sldChg>
      <pc:sldChg chg="modNotesTx">
        <pc:chgData name="Triera Gashi" userId="f2e8f630d03f7a30" providerId="LiveId" clId="{7B4E0F85-8111-487F-9475-0FBBEFE22EA4}" dt="2021-09-10T22:33:02.909" v="9" actId="20577"/>
        <pc:sldMkLst>
          <pc:docMk/>
          <pc:sldMk cId="3614547110" sldId="269"/>
        </pc:sldMkLst>
      </pc:sldChg>
      <pc:sldChg chg="modNotesTx">
        <pc:chgData name="Triera Gashi" userId="f2e8f630d03f7a30" providerId="LiveId" clId="{7B4E0F85-8111-487F-9475-0FBBEFE22EA4}" dt="2021-09-10T22:33:07.126" v="10" actId="20577"/>
        <pc:sldMkLst>
          <pc:docMk/>
          <pc:sldMk cId="857108718" sldId="270"/>
        </pc:sldMkLst>
      </pc:sldChg>
    </pc:docChg>
  </pc:docChgLst>
  <pc:docChgLst>
    <pc:chgData name="Triera Gashi" userId="f2e8f630d03f7a30" providerId="LiveId" clId="{3B3AB04E-B88E-40DC-94B4-2BB3FD8F738D}"/>
    <pc:docChg chg="modSld">
      <pc:chgData name="Triera Gashi" userId="f2e8f630d03f7a30" providerId="LiveId" clId="{3B3AB04E-B88E-40DC-94B4-2BB3FD8F738D}" dt="2022-09-12T10:17:15.538" v="2" actId="20577"/>
      <pc:docMkLst>
        <pc:docMk/>
      </pc:docMkLst>
      <pc:sldChg chg="modSp mod">
        <pc:chgData name="Triera Gashi" userId="f2e8f630d03f7a30" providerId="LiveId" clId="{3B3AB04E-B88E-40DC-94B4-2BB3FD8F738D}" dt="2022-09-12T10:17:15.538" v="2" actId="20577"/>
        <pc:sldMkLst>
          <pc:docMk/>
          <pc:sldMk cId="1537957481" sldId="256"/>
        </pc:sldMkLst>
        <pc:spChg chg="mod">
          <ac:chgData name="Triera Gashi" userId="f2e8f630d03f7a30" providerId="LiveId" clId="{3B3AB04E-B88E-40DC-94B4-2BB3FD8F738D}" dt="2022-09-12T10:17:15.538" v="2" actId="20577"/>
          <ac:spMkLst>
            <pc:docMk/>
            <pc:sldMk cId="1537957481" sldId="256"/>
            <ac:spMk id="2" creationId="{DE57D926-D9EF-4799-8AD7-94FD4C4133E6}"/>
          </ac:spMkLst>
        </pc:spChg>
      </pc:sldChg>
    </pc:docChg>
  </pc:docChgLst>
  <pc:docChgLst>
    <pc:chgData name="Triera Gashi" userId="f2e8f630d03f7a30" providerId="LiveId" clId="{09AE9A97-21DB-4056-98A1-644FBEDAFD19}"/>
    <pc:docChg chg="undo redo custSel addSld delSld modSld sldOrd">
      <pc:chgData name="Triera Gashi" userId="f2e8f630d03f7a30" providerId="LiveId" clId="{09AE9A97-21DB-4056-98A1-644FBEDAFD19}" dt="2021-09-07T19:04:33.745" v="4420" actId="20577"/>
      <pc:docMkLst>
        <pc:docMk/>
      </pc:docMkLst>
      <pc:sldChg chg="modSp mod modNotesTx">
        <pc:chgData name="Triera Gashi" userId="f2e8f630d03f7a30" providerId="LiveId" clId="{09AE9A97-21DB-4056-98A1-644FBEDAFD19}" dt="2021-09-07T18:56:32.505" v="4306" actId="20577"/>
        <pc:sldMkLst>
          <pc:docMk/>
          <pc:sldMk cId="104243211" sldId="257"/>
        </pc:sldMkLst>
        <pc:spChg chg="mod">
          <ac:chgData name="Triera Gashi" userId="f2e8f630d03f7a30" providerId="LiveId" clId="{09AE9A97-21DB-4056-98A1-644FBEDAFD19}" dt="2021-09-07T12:05:27.236" v="4246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 mod modAnim modNotesTx">
        <pc:chgData name="Triera Gashi" userId="f2e8f630d03f7a30" providerId="LiveId" clId="{09AE9A97-21DB-4056-98A1-644FBEDAFD19}" dt="2021-09-07T18:57:07.105" v="4317"/>
        <pc:sldMkLst>
          <pc:docMk/>
          <pc:sldMk cId="231661697" sldId="258"/>
        </pc:sldMkLst>
        <pc:spChg chg="mod">
          <ac:chgData name="Triera Gashi" userId="f2e8f630d03f7a30" providerId="LiveId" clId="{09AE9A97-21DB-4056-98A1-644FBEDAFD19}" dt="2021-09-07T11:08:00.243" v="656" actId="20577"/>
          <ac:spMkLst>
            <pc:docMk/>
            <pc:sldMk cId="231661697" sldId="258"/>
            <ac:spMk id="3" creationId="{44622447-CD1D-475B-BD66-407B44980077}"/>
          </ac:spMkLst>
        </pc:spChg>
      </pc:sldChg>
      <pc:sldChg chg="mod modShow">
        <pc:chgData name="Triera Gashi" userId="f2e8f630d03f7a30" providerId="LiveId" clId="{09AE9A97-21DB-4056-98A1-644FBEDAFD19}" dt="2021-09-07T11:04:33.732" v="416" actId="729"/>
        <pc:sldMkLst>
          <pc:docMk/>
          <pc:sldMk cId="307384046" sldId="259"/>
        </pc:sldMkLst>
      </pc:sldChg>
      <pc:sldChg chg="modSp add mod modShow modNotesTx">
        <pc:chgData name="Triera Gashi" userId="f2e8f630d03f7a30" providerId="LiveId" clId="{09AE9A97-21DB-4056-98A1-644FBEDAFD19}" dt="2021-09-07T11:04:35.724" v="417" actId="729"/>
        <pc:sldMkLst>
          <pc:docMk/>
          <pc:sldMk cId="2486119442" sldId="260"/>
        </pc:sldMkLst>
        <pc:spChg chg="mod">
          <ac:chgData name="Triera Gashi" userId="f2e8f630d03f7a30" providerId="LiveId" clId="{09AE9A97-21DB-4056-98A1-644FBEDAFD19}" dt="2021-09-07T08:41:15.845" v="53" actId="20577"/>
          <ac:spMkLst>
            <pc:docMk/>
            <pc:sldMk cId="2486119442" sldId="260"/>
            <ac:spMk id="3" creationId="{44622447-CD1D-475B-BD66-407B44980077}"/>
          </ac:spMkLst>
        </pc:spChg>
      </pc:sldChg>
      <pc:sldChg chg="new del">
        <pc:chgData name="Triera Gashi" userId="f2e8f630d03f7a30" providerId="LiveId" clId="{09AE9A97-21DB-4056-98A1-644FBEDAFD19}" dt="2021-09-07T08:42:09.646" v="225" actId="2696"/>
        <pc:sldMkLst>
          <pc:docMk/>
          <pc:sldMk cId="1102442993" sldId="261"/>
        </pc:sldMkLst>
      </pc:sldChg>
      <pc:sldChg chg="addSp delSp modSp add mod ord modShow">
        <pc:chgData name="Triera Gashi" userId="f2e8f630d03f7a30" providerId="LiveId" clId="{09AE9A97-21DB-4056-98A1-644FBEDAFD19}" dt="2021-09-07T11:04:37.911" v="418" actId="729"/>
        <pc:sldMkLst>
          <pc:docMk/>
          <pc:sldMk cId="1202558969" sldId="261"/>
        </pc:sldMkLst>
        <pc:spChg chg="add del mod">
          <ac:chgData name="Triera Gashi" userId="f2e8f630d03f7a30" providerId="LiveId" clId="{09AE9A97-21DB-4056-98A1-644FBEDAFD19}" dt="2021-09-07T08:43:53.582" v="345"/>
          <ac:spMkLst>
            <pc:docMk/>
            <pc:sldMk cId="1202558969" sldId="261"/>
            <ac:spMk id="2" creationId="{C5D5489E-AFE5-4DEF-B7E9-D4C53985BCA0}"/>
          </ac:spMkLst>
        </pc:spChg>
        <pc:spChg chg="mod">
          <ac:chgData name="Triera Gashi" userId="f2e8f630d03f7a30" providerId="LiveId" clId="{09AE9A97-21DB-4056-98A1-644FBEDAFD19}" dt="2021-09-07T08:44:35.290" v="411" actId="20577"/>
          <ac:spMkLst>
            <pc:docMk/>
            <pc:sldMk cId="1202558969" sldId="261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08:42:15.464" v="230" actId="20577"/>
          <ac:spMkLst>
            <pc:docMk/>
            <pc:sldMk cId="1202558969" sldId="261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08:44:01.754" v="346" actId="1582"/>
          <ac:spMkLst>
            <pc:docMk/>
            <pc:sldMk cId="1202558969" sldId="261"/>
            <ac:spMk id="176" creationId="{783E82BE-9584-4A79-84CB-A20A59B8230F}"/>
          </ac:spMkLst>
        </pc:spChg>
      </pc:sldChg>
      <pc:sldChg chg="new del">
        <pc:chgData name="Triera Gashi" userId="f2e8f630d03f7a30" providerId="LiveId" clId="{09AE9A97-21DB-4056-98A1-644FBEDAFD19}" dt="2021-09-07T09:30:20.287" v="413" actId="2696"/>
        <pc:sldMkLst>
          <pc:docMk/>
          <pc:sldMk cId="224468832" sldId="262"/>
        </pc:sldMkLst>
      </pc:sldChg>
      <pc:sldChg chg="modSp add mod modAnim">
        <pc:chgData name="Triera Gashi" userId="f2e8f630d03f7a30" providerId="LiveId" clId="{09AE9A97-21DB-4056-98A1-644FBEDAFD19}" dt="2021-09-07T18:57:29.260" v="4318"/>
        <pc:sldMkLst>
          <pc:docMk/>
          <pc:sldMk cId="2543108809" sldId="262"/>
        </pc:sldMkLst>
        <pc:spChg chg="mod">
          <ac:chgData name="Triera Gashi" userId="f2e8f630d03f7a30" providerId="LiveId" clId="{09AE9A97-21DB-4056-98A1-644FBEDAFD19}" dt="2021-09-07T11:10:55.649" v="1210" actId="20577"/>
          <ac:spMkLst>
            <pc:docMk/>
            <pc:sldMk cId="2543108809" sldId="262"/>
            <ac:spMk id="3" creationId="{44622447-CD1D-475B-BD66-407B44980077}"/>
          </ac:spMkLst>
        </pc:spChg>
      </pc:sldChg>
      <pc:sldChg chg="add del">
        <pc:chgData name="Triera Gashi" userId="f2e8f630d03f7a30" providerId="LiveId" clId="{09AE9A97-21DB-4056-98A1-644FBEDAFD19}" dt="2021-09-07T08:43:17.390" v="333"/>
        <pc:sldMkLst>
          <pc:docMk/>
          <pc:sldMk cId="3591249685" sldId="262"/>
        </pc:sldMkLst>
      </pc:sldChg>
      <pc:sldChg chg="modSp new del mod ord">
        <pc:chgData name="Triera Gashi" userId="f2e8f630d03f7a30" providerId="LiveId" clId="{09AE9A97-21DB-4056-98A1-644FBEDAFD19}" dt="2021-09-07T11:11:36.951" v="1243" actId="2696"/>
        <pc:sldMkLst>
          <pc:docMk/>
          <pc:sldMk cId="3302512579" sldId="263"/>
        </pc:sldMkLst>
        <pc:spChg chg="mod">
          <ac:chgData name="Triera Gashi" userId="f2e8f630d03f7a30" providerId="LiveId" clId="{09AE9A97-21DB-4056-98A1-644FBEDAFD19}" dt="2021-09-07T11:11:23.447" v="1227" actId="20577"/>
          <ac:spMkLst>
            <pc:docMk/>
            <pc:sldMk cId="3302512579" sldId="263"/>
            <ac:spMk id="2" creationId="{1DD452D0-EE06-4006-AA34-31C201C02F12}"/>
          </ac:spMkLst>
        </pc:spChg>
      </pc:sldChg>
      <pc:sldChg chg="modSp add mod ord modAnim">
        <pc:chgData name="Triera Gashi" userId="f2e8f630d03f7a30" providerId="LiveId" clId="{09AE9A97-21DB-4056-98A1-644FBEDAFD19}" dt="2021-09-07T18:57:44.817" v="4319"/>
        <pc:sldMkLst>
          <pc:docMk/>
          <pc:sldMk cId="4257412305" sldId="264"/>
        </pc:sldMkLst>
        <pc:spChg chg="mod">
          <ac:chgData name="Triera Gashi" userId="f2e8f630d03f7a30" providerId="LiveId" clId="{09AE9A97-21DB-4056-98A1-644FBEDAFD19}" dt="2021-09-07T11:13:51.204" v="1461" actId="1076"/>
          <ac:spMkLst>
            <pc:docMk/>
            <pc:sldMk cId="4257412305" sldId="264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13:52.680" v="1462" actId="1076"/>
          <ac:spMkLst>
            <pc:docMk/>
            <pc:sldMk cId="4257412305" sldId="264"/>
            <ac:spMk id="4" creationId="{F1109C09-94B2-4695-A26F-720C6F299DC1}"/>
          </ac:spMkLst>
        </pc:spChg>
      </pc:sldChg>
      <pc:sldChg chg="addSp modSp add mod ord modAnim">
        <pc:chgData name="Triera Gashi" userId="f2e8f630d03f7a30" providerId="LiveId" clId="{09AE9A97-21DB-4056-98A1-644FBEDAFD19}" dt="2021-09-07T19:00:06.862" v="4327" actId="20577"/>
        <pc:sldMkLst>
          <pc:docMk/>
          <pc:sldMk cId="3407289890" sldId="265"/>
        </pc:sldMkLst>
        <pc:spChg chg="add mod">
          <ac:chgData name="Triera Gashi" userId="f2e8f630d03f7a30" providerId="LiveId" clId="{09AE9A97-21DB-4056-98A1-644FBEDAFD19}" dt="2021-09-07T11:48:41.601" v="2465" actId="14100"/>
          <ac:spMkLst>
            <pc:docMk/>
            <pc:sldMk cId="3407289890" sldId="265"/>
            <ac:spMk id="2" creationId="{6BAC211D-7B37-4FAA-A467-F33B13629000}"/>
          </ac:spMkLst>
        </pc:spChg>
        <pc:spChg chg="mod">
          <ac:chgData name="Triera Gashi" userId="f2e8f630d03f7a30" providerId="LiveId" clId="{09AE9A97-21DB-4056-98A1-644FBEDAFD19}" dt="2021-09-07T19:00:06.862" v="4327" actId="20577"/>
          <ac:spMkLst>
            <pc:docMk/>
            <pc:sldMk cId="3407289890" sldId="265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17:25.694" v="1495" actId="20577"/>
          <ac:spMkLst>
            <pc:docMk/>
            <pc:sldMk cId="3407289890" sldId="265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11:49:00.908" v="2472" actId="20577"/>
          <ac:spMkLst>
            <pc:docMk/>
            <pc:sldMk cId="3407289890" sldId="265"/>
            <ac:spMk id="176" creationId="{0DCE9FE7-160A-4937-A568-5F46E524A9C0}"/>
          </ac:spMkLst>
        </pc:spChg>
      </pc:sldChg>
      <pc:sldChg chg="modSp add mod ord modAnim">
        <pc:chgData name="Triera Gashi" userId="f2e8f630d03f7a30" providerId="LiveId" clId="{09AE9A97-21DB-4056-98A1-644FBEDAFD19}" dt="2021-09-07T18:57:48.539" v="4320"/>
        <pc:sldMkLst>
          <pc:docMk/>
          <pc:sldMk cId="3752276817" sldId="266"/>
        </pc:sldMkLst>
        <pc:spChg chg="mod">
          <ac:chgData name="Triera Gashi" userId="f2e8f630d03f7a30" providerId="LiveId" clId="{09AE9A97-21DB-4056-98A1-644FBEDAFD19}" dt="2021-09-07T11:20:11.743" v="2079" actId="5793"/>
          <ac:spMkLst>
            <pc:docMk/>
            <pc:sldMk cId="3752276817" sldId="266"/>
            <ac:spMk id="3" creationId="{44622447-CD1D-475B-BD66-407B44980077}"/>
          </ac:spMkLst>
        </pc:spChg>
      </pc:sldChg>
      <pc:sldChg chg="addSp delSp modSp add mod ord modAnim">
        <pc:chgData name="Triera Gashi" userId="f2e8f630d03f7a30" providerId="LiveId" clId="{09AE9A97-21DB-4056-98A1-644FBEDAFD19}" dt="2021-09-07T19:04:33.745" v="4420" actId="20577"/>
        <pc:sldMkLst>
          <pc:docMk/>
          <pc:sldMk cId="3201720706" sldId="267"/>
        </pc:sldMkLst>
        <pc:spChg chg="add del mod">
          <ac:chgData name="Triera Gashi" userId="f2e8f630d03f7a30" providerId="LiveId" clId="{09AE9A97-21DB-4056-98A1-644FBEDAFD19}" dt="2021-09-07T19:02:55.512" v="4383" actId="767"/>
          <ac:spMkLst>
            <pc:docMk/>
            <pc:sldMk cId="3201720706" sldId="267"/>
            <ac:spMk id="2" creationId="{6FB80133-BD64-4E60-84B9-A079E5D46D66}"/>
          </ac:spMkLst>
        </pc:spChg>
        <pc:spChg chg="mod">
          <ac:chgData name="Triera Gashi" userId="f2e8f630d03f7a30" providerId="LiveId" clId="{09AE9A97-21DB-4056-98A1-644FBEDAFD19}" dt="2021-09-07T19:04:30.431" v="4418" actId="255"/>
          <ac:spMkLst>
            <pc:docMk/>
            <pc:sldMk cId="3201720706" sldId="267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9:04:05.400" v="4411" actId="1076"/>
          <ac:spMkLst>
            <pc:docMk/>
            <pc:sldMk cId="3201720706" sldId="267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19:04:33.745" v="4420" actId="20577"/>
          <ac:spMkLst>
            <pc:docMk/>
            <pc:sldMk cId="3201720706" sldId="267"/>
            <ac:spMk id="5" creationId="{1C2853E9-84CB-49BC-A891-6832F21F3ED8}"/>
          </ac:spMkLst>
        </pc:spChg>
      </pc:sldChg>
      <pc:sldChg chg="modSp add mod ord modAnim modNotesTx">
        <pc:chgData name="Triera Gashi" userId="f2e8f630d03f7a30" providerId="LiveId" clId="{09AE9A97-21DB-4056-98A1-644FBEDAFD19}" dt="2021-09-07T18:58:04.703" v="4325"/>
        <pc:sldMkLst>
          <pc:docMk/>
          <pc:sldMk cId="1524107937" sldId="268"/>
        </pc:sldMkLst>
        <pc:spChg chg="mod">
          <ac:chgData name="Triera Gashi" userId="f2e8f630d03f7a30" providerId="LiveId" clId="{09AE9A97-21DB-4056-98A1-644FBEDAFD19}" dt="2021-09-07T12:01:55.233" v="3788" actId="20577"/>
          <ac:spMkLst>
            <pc:docMk/>
            <pc:sldMk cId="1524107937" sldId="268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56:08.426" v="3374" actId="1076"/>
          <ac:spMkLst>
            <pc:docMk/>
            <pc:sldMk cId="1524107937" sldId="268"/>
            <ac:spMk id="4" creationId="{F1109C09-94B2-4695-A26F-720C6F299DC1}"/>
          </ac:spMkLst>
        </pc:spChg>
      </pc:sldChg>
      <pc:sldChg chg="modSp add mod modAnim">
        <pc:chgData name="Triera Gashi" userId="f2e8f630d03f7a30" providerId="LiveId" clId="{09AE9A97-21DB-4056-98A1-644FBEDAFD19}" dt="2021-09-07T18:58:07.325" v="4326"/>
        <pc:sldMkLst>
          <pc:docMk/>
          <pc:sldMk cId="3614547110" sldId="269"/>
        </pc:sldMkLst>
        <pc:spChg chg="mod">
          <ac:chgData name="Triera Gashi" userId="f2e8f630d03f7a30" providerId="LiveId" clId="{09AE9A97-21DB-4056-98A1-644FBEDAFD19}" dt="2021-09-07T12:03:44.513" v="4183" actId="27636"/>
          <ac:spMkLst>
            <pc:docMk/>
            <pc:sldMk cId="3614547110" sldId="269"/>
            <ac:spMk id="3" creationId="{44622447-CD1D-475B-BD66-407B44980077}"/>
          </ac:spMkLst>
        </pc:spChg>
      </pc:sldChg>
      <pc:sldChg chg="modSp add mod ord">
        <pc:chgData name="Triera Gashi" userId="f2e8f630d03f7a30" providerId="LiveId" clId="{09AE9A97-21DB-4056-98A1-644FBEDAFD19}" dt="2021-09-07T12:05:42.456" v="4305" actId="20577"/>
        <pc:sldMkLst>
          <pc:docMk/>
          <pc:sldMk cId="857108718" sldId="270"/>
        </pc:sldMkLst>
        <pc:spChg chg="mod">
          <ac:chgData name="Triera Gashi" userId="f2e8f630d03f7a30" providerId="LiveId" clId="{09AE9A97-21DB-4056-98A1-644FBEDAFD19}" dt="2021-09-07T12:05:03.587" v="4197" actId="20577"/>
          <ac:spMkLst>
            <pc:docMk/>
            <pc:sldMk cId="857108718" sldId="270"/>
            <ac:spMk id="2" creationId="{5FC77FB2-9536-4FDF-96E4-49A536368159}"/>
          </ac:spMkLst>
        </pc:spChg>
        <pc:spChg chg="mod">
          <ac:chgData name="Triera Gashi" userId="f2e8f630d03f7a30" providerId="LiveId" clId="{09AE9A97-21DB-4056-98A1-644FBEDAFD19}" dt="2021-09-07T12:05:42.456" v="4305" actId="20577"/>
          <ac:spMkLst>
            <pc:docMk/>
            <pc:sldMk cId="857108718" sldId="270"/>
            <ac:spMk id="4" creationId="{1C8A8E24-A7F4-4063-B002-348C586DB6F7}"/>
          </ac:spMkLst>
        </pc:spChg>
      </pc:sldChg>
      <pc:sldChg chg="new del">
        <pc:chgData name="Triera Gashi" userId="f2e8f630d03f7a30" providerId="LiveId" clId="{09AE9A97-21DB-4056-98A1-644FBEDAFD19}" dt="2021-09-07T12:04:53.703" v="4185" actId="2696"/>
        <pc:sldMkLst>
          <pc:docMk/>
          <pc:sldMk cId="2698275818" sldId="270"/>
        </pc:sldMkLst>
      </pc:sldChg>
    </pc:docChg>
  </pc:docChgLst>
  <pc:docChgLst>
    <pc:chgData name="Triera Gashi" userId="f2e8f630d03f7a30" providerId="LiveId" clId="{14139D34-88CC-41D2-84CB-B635097EC119}"/>
    <pc:docChg chg="custSel addSld delSld modSld sldOrd">
      <pc:chgData name="Triera Gashi" userId="f2e8f630d03f7a30" providerId="LiveId" clId="{14139D34-88CC-41D2-84CB-B635097EC119}" dt="2022-02-09T10:04:16.553" v="665" actId="20577"/>
      <pc:docMkLst>
        <pc:docMk/>
      </pc:docMkLst>
      <pc:sldChg chg="modSp mod">
        <pc:chgData name="Triera Gashi" userId="f2e8f630d03f7a30" providerId="LiveId" clId="{14139D34-88CC-41D2-84CB-B635097EC119}" dt="2022-02-07T12:05:44.667" v="3" actId="20577"/>
        <pc:sldMkLst>
          <pc:docMk/>
          <pc:sldMk cId="1537957481" sldId="256"/>
        </pc:sldMkLst>
        <pc:spChg chg="mod">
          <ac:chgData name="Triera Gashi" userId="f2e8f630d03f7a30" providerId="LiveId" clId="{14139D34-88CC-41D2-84CB-B635097EC119}" dt="2022-02-07T12:05:44.667" v="3" actId="20577"/>
          <ac:spMkLst>
            <pc:docMk/>
            <pc:sldMk cId="1537957481" sldId="256"/>
            <ac:spMk id="2" creationId="{DE57D926-D9EF-4799-8AD7-94FD4C4133E6}"/>
          </ac:spMkLst>
        </pc:spChg>
      </pc:sldChg>
      <pc:sldChg chg="modSp mod">
        <pc:chgData name="Triera Gashi" userId="f2e8f630d03f7a30" providerId="LiveId" clId="{14139D34-88CC-41D2-84CB-B635097EC119}" dt="2022-02-07T12:06:00.944" v="8" actId="20577"/>
        <pc:sldMkLst>
          <pc:docMk/>
          <pc:sldMk cId="104243211" sldId="257"/>
        </pc:sldMkLst>
        <pc:spChg chg="mod">
          <ac:chgData name="Triera Gashi" userId="f2e8f630d03f7a30" providerId="LiveId" clId="{14139D34-88CC-41D2-84CB-B635097EC119}" dt="2022-02-07T12:06:00.944" v="8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">
        <pc:chgData name="Triera Gashi" userId="f2e8f630d03f7a30" providerId="LiveId" clId="{14139D34-88CC-41D2-84CB-B635097EC119}" dt="2022-02-07T12:10:59.130" v="481" actId="20577"/>
        <pc:sldMkLst>
          <pc:docMk/>
          <pc:sldMk cId="231661697" sldId="258"/>
        </pc:sldMkLst>
        <pc:spChg chg="mod">
          <ac:chgData name="Triera Gashi" userId="f2e8f630d03f7a30" providerId="LiveId" clId="{14139D34-88CC-41D2-84CB-B635097EC119}" dt="2022-02-07T12:10:59.130" v="481" actId="20577"/>
          <ac:spMkLst>
            <pc:docMk/>
            <pc:sldMk cId="231661697" sldId="258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4139D34-88CC-41D2-84CB-B635097EC119}" dt="2022-02-07T12:13:24.019" v="609" actId="20577"/>
        <pc:sldMkLst>
          <pc:docMk/>
          <pc:sldMk cId="2543108809" sldId="262"/>
        </pc:sldMkLst>
        <pc:spChg chg="mod">
          <ac:chgData name="Triera Gashi" userId="f2e8f630d03f7a30" providerId="LiveId" clId="{14139D34-88CC-41D2-84CB-B635097EC119}" dt="2022-02-07T12:13:24.019" v="609" actId="20577"/>
          <ac:spMkLst>
            <pc:docMk/>
            <pc:sldMk cId="2543108809" sldId="262"/>
            <ac:spMk id="3" creationId="{44622447-CD1D-475B-BD66-407B44980077}"/>
          </ac:spMkLst>
        </pc:spChg>
      </pc:sldChg>
      <pc:sldChg chg="modSp">
        <pc:chgData name="Triera Gashi" userId="f2e8f630d03f7a30" providerId="LiveId" clId="{14139D34-88CC-41D2-84CB-B635097EC119}" dt="2022-02-07T12:13:30.076" v="610" actId="20577"/>
        <pc:sldMkLst>
          <pc:docMk/>
          <pc:sldMk cId="4257412305" sldId="264"/>
        </pc:sldMkLst>
        <pc:spChg chg="mod">
          <ac:chgData name="Triera Gashi" userId="f2e8f630d03f7a30" providerId="LiveId" clId="{14139D34-88CC-41D2-84CB-B635097EC119}" dt="2022-02-07T12:13:30.076" v="610" actId="20577"/>
          <ac:spMkLst>
            <pc:docMk/>
            <pc:sldMk cId="4257412305" sldId="264"/>
            <ac:spMk id="3" creationId="{44622447-CD1D-475B-BD66-407B44980077}"/>
          </ac:spMkLst>
        </pc:spChg>
      </pc:sldChg>
      <pc:sldChg chg="modSp add mod ord modAnim">
        <pc:chgData name="Triera Gashi" userId="f2e8f630d03f7a30" providerId="LiveId" clId="{14139D34-88CC-41D2-84CB-B635097EC119}" dt="2022-02-07T12:10:09.002" v="466" actId="20577"/>
        <pc:sldMkLst>
          <pc:docMk/>
          <pc:sldMk cId="910631999" sldId="271"/>
        </pc:sldMkLst>
        <pc:spChg chg="mod">
          <ac:chgData name="Triera Gashi" userId="f2e8f630d03f7a30" providerId="LiveId" clId="{14139D34-88CC-41D2-84CB-B635097EC119}" dt="2022-02-07T12:10:09.002" v="466" actId="20577"/>
          <ac:spMkLst>
            <pc:docMk/>
            <pc:sldMk cId="910631999" sldId="271"/>
            <ac:spMk id="3" creationId="{44622447-CD1D-475B-BD66-407B44980077}"/>
          </ac:spMkLst>
        </pc:spChg>
        <pc:spChg chg="mod">
          <ac:chgData name="Triera Gashi" userId="f2e8f630d03f7a30" providerId="LiveId" clId="{14139D34-88CC-41D2-84CB-B635097EC119}" dt="2022-02-07T12:07:11.699" v="47" actId="14100"/>
          <ac:spMkLst>
            <pc:docMk/>
            <pc:sldMk cId="910631999" sldId="271"/>
            <ac:spMk id="4" creationId="{F1109C09-94B2-4695-A26F-720C6F299DC1}"/>
          </ac:spMkLst>
        </pc:spChg>
      </pc:sldChg>
      <pc:sldChg chg="new del">
        <pc:chgData name="Triera Gashi" userId="f2e8f630d03f7a30" providerId="LiveId" clId="{14139D34-88CC-41D2-84CB-B635097EC119}" dt="2022-02-07T12:14:20.216" v="613" actId="2696"/>
        <pc:sldMkLst>
          <pc:docMk/>
          <pc:sldMk cId="2409746272" sldId="272"/>
        </pc:sldMkLst>
      </pc:sldChg>
      <pc:sldChg chg="modSp add mod modAnim">
        <pc:chgData name="Triera Gashi" userId="f2e8f630d03f7a30" providerId="LiveId" clId="{14139D34-88CC-41D2-84CB-B635097EC119}" dt="2022-02-07T12:14:40.938" v="651" actId="20577"/>
        <pc:sldMkLst>
          <pc:docMk/>
          <pc:sldMk cId="1684594569" sldId="273"/>
        </pc:sldMkLst>
        <pc:spChg chg="mod">
          <ac:chgData name="Triera Gashi" userId="f2e8f630d03f7a30" providerId="LiveId" clId="{14139D34-88CC-41D2-84CB-B635097EC119}" dt="2022-02-07T12:14:40.938" v="651" actId="20577"/>
          <ac:spMkLst>
            <pc:docMk/>
            <pc:sldMk cId="1684594569" sldId="273"/>
            <ac:spMk id="3" creationId="{44622447-CD1D-475B-BD66-407B44980077}"/>
          </ac:spMkLst>
        </pc:spChg>
        <pc:spChg chg="mod">
          <ac:chgData name="Triera Gashi" userId="f2e8f630d03f7a30" providerId="LiveId" clId="{14139D34-88CC-41D2-84CB-B635097EC119}" dt="2022-02-07T12:14:35.878" v="640" actId="20577"/>
          <ac:spMkLst>
            <pc:docMk/>
            <pc:sldMk cId="1684594569" sldId="273"/>
            <ac:spMk id="4" creationId="{F1109C09-94B2-4695-A26F-720C6F299DC1}"/>
          </ac:spMkLst>
        </pc:spChg>
      </pc:sldChg>
      <pc:sldChg chg="modSp add mod ord">
        <pc:chgData name="Triera Gashi" userId="f2e8f630d03f7a30" providerId="LiveId" clId="{14139D34-88CC-41D2-84CB-B635097EC119}" dt="2022-02-07T12:14:53.045" v="656" actId="20577"/>
        <pc:sldMkLst>
          <pc:docMk/>
          <pc:sldMk cId="2534220215" sldId="274"/>
        </pc:sldMkLst>
        <pc:spChg chg="mod">
          <ac:chgData name="Triera Gashi" userId="f2e8f630d03f7a30" providerId="LiveId" clId="{14139D34-88CC-41D2-84CB-B635097EC119}" dt="2022-02-07T12:14:53.045" v="656" actId="20577"/>
          <ac:spMkLst>
            <pc:docMk/>
            <pc:sldMk cId="2534220215" sldId="274"/>
            <ac:spMk id="4" creationId="{F1109C09-94B2-4695-A26F-720C6F299DC1}"/>
          </ac:spMkLst>
        </pc:spChg>
      </pc:sldChg>
      <pc:sldChg chg="modSp add mod ord">
        <pc:chgData name="Triera Gashi" userId="f2e8f630d03f7a30" providerId="LiveId" clId="{14139D34-88CC-41D2-84CB-B635097EC119}" dt="2022-02-07T12:15:01.203" v="661" actId="20577"/>
        <pc:sldMkLst>
          <pc:docMk/>
          <pc:sldMk cId="463028584" sldId="275"/>
        </pc:sldMkLst>
        <pc:spChg chg="mod">
          <ac:chgData name="Triera Gashi" userId="f2e8f630d03f7a30" providerId="LiveId" clId="{14139D34-88CC-41D2-84CB-B635097EC119}" dt="2022-02-07T12:15:01.203" v="661" actId="20577"/>
          <ac:spMkLst>
            <pc:docMk/>
            <pc:sldMk cId="463028584" sldId="275"/>
            <ac:spMk id="4" creationId="{F1109C09-94B2-4695-A26F-720C6F299DC1}"/>
          </ac:spMkLst>
        </pc:spChg>
      </pc:sldChg>
      <pc:sldChg chg="modSp mod">
        <pc:chgData name="Triera Gashi" userId="f2e8f630d03f7a30" providerId="LiveId" clId="{14139D34-88CC-41D2-84CB-B635097EC119}" dt="2022-02-09T10:04:16.553" v="665" actId="20577"/>
        <pc:sldMkLst>
          <pc:docMk/>
          <pc:sldMk cId="3647047847" sldId="278"/>
        </pc:sldMkLst>
        <pc:spChg chg="mod">
          <ac:chgData name="Triera Gashi" userId="f2e8f630d03f7a30" providerId="LiveId" clId="{14139D34-88CC-41D2-84CB-B635097EC119}" dt="2022-02-09T10:04:16.553" v="665" actId="20577"/>
          <ac:spMkLst>
            <pc:docMk/>
            <pc:sldMk cId="3647047847" sldId="278"/>
            <ac:spMk id="177" creationId="{30B4278E-1256-426A-9AF8-F237CEAB9A8C}"/>
          </ac:spMkLst>
        </pc:spChg>
        <pc:graphicFrameChg chg="modGraphic">
          <ac:chgData name="Triera Gashi" userId="f2e8f630d03f7a30" providerId="LiveId" clId="{14139D34-88CC-41D2-84CB-B635097EC119}" dt="2022-02-09T10:04:09.733" v="664" actId="20577"/>
          <ac:graphicFrameMkLst>
            <pc:docMk/>
            <pc:sldMk cId="3647047847" sldId="278"/>
            <ac:graphicFrameMk id="176" creationId="{1F461191-5CC8-4B57-A2EE-6063C1E78717}"/>
          </ac:graphicFrameMkLst>
        </pc:graphicFrameChg>
      </pc:sldChg>
    </pc:docChg>
  </pc:docChgLst>
  <pc:docChgLst>
    <pc:chgData name="Triera Gashi" userId="f2e8f630d03f7a30" providerId="LiveId" clId="{11770FCE-F63D-47B9-9B50-C3B2A6B955B9}"/>
    <pc:docChg chg="undo redo custSel addSld delSld modSld sldOrd">
      <pc:chgData name="Triera Gashi" userId="f2e8f630d03f7a30" providerId="LiveId" clId="{11770FCE-F63D-47B9-9B50-C3B2A6B955B9}" dt="2022-02-12T19:17:21.309" v="7864" actId="20577"/>
      <pc:docMkLst>
        <pc:docMk/>
      </pc:docMkLst>
      <pc:sldChg chg="modSp mod">
        <pc:chgData name="Triera Gashi" userId="f2e8f630d03f7a30" providerId="LiveId" clId="{11770FCE-F63D-47B9-9B50-C3B2A6B955B9}" dt="2022-02-09T07:53:37.363" v="6447" actId="20577"/>
        <pc:sldMkLst>
          <pc:docMk/>
          <pc:sldMk cId="1537957481" sldId="256"/>
        </pc:sldMkLst>
        <pc:spChg chg="mod">
          <ac:chgData name="Triera Gashi" userId="f2e8f630d03f7a30" providerId="LiveId" clId="{11770FCE-F63D-47B9-9B50-C3B2A6B955B9}" dt="2022-02-09T07:53:37.363" v="6447" actId="20577"/>
          <ac:spMkLst>
            <pc:docMk/>
            <pc:sldMk cId="1537957481" sldId="256"/>
            <ac:spMk id="2" creationId="{DE57D926-D9EF-4799-8AD7-94FD4C4133E6}"/>
          </ac:spMkLst>
        </pc:spChg>
      </pc:sldChg>
      <pc:sldChg chg="modSp mod">
        <pc:chgData name="Triera Gashi" userId="f2e8f630d03f7a30" providerId="LiveId" clId="{11770FCE-F63D-47B9-9B50-C3B2A6B955B9}" dt="2022-02-09T07:54:39.219" v="6504" actId="20577"/>
        <pc:sldMkLst>
          <pc:docMk/>
          <pc:sldMk cId="104243211" sldId="257"/>
        </pc:sldMkLst>
        <pc:spChg chg="mod">
          <ac:chgData name="Triera Gashi" userId="f2e8f630d03f7a30" providerId="LiveId" clId="{11770FCE-F63D-47B9-9B50-C3B2A6B955B9}" dt="2022-02-09T07:54:39.219" v="6504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 mod modAnim">
        <pc:chgData name="Triera Gashi" userId="f2e8f630d03f7a30" providerId="LiveId" clId="{11770FCE-F63D-47B9-9B50-C3B2A6B955B9}" dt="2022-02-09T08:09:03.471" v="7669"/>
        <pc:sldMkLst>
          <pc:docMk/>
          <pc:sldMk cId="231661697" sldId="258"/>
        </pc:sldMkLst>
        <pc:spChg chg="mod">
          <ac:chgData name="Triera Gashi" userId="f2e8f630d03f7a30" providerId="LiveId" clId="{11770FCE-F63D-47B9-9B50-C3B2A6B955B9}" dt="2022-02-09T07:57:52.602" v="6770" actId="27636"/>
          <ac:spMkLst>
            <pc:docMk/>
            <pc:sldMk cId="231661697" sldId="258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1770FCE-F63D-47B9-9B50-C3B2A6B955B9}" dt="2022-02-09T07:59:45.834" v="6805" actId="27636"/>
        <pc:sldMkLst>
          <pc:docMk/>
          <pc:sldMk cId="2543108809" sldId="262"/>
        </pc:sldMkLst>
        <pc:spChg chg="mod">
          <ac:chgData name="Triera Gashi" userId="f2e8f630d03f7a30" providerId="LiveId" clId="{11770FCE-F63D-47B9-9B50-C3B2A6B955B9}" dt="2022-02-09T07:59:45.834" v="6805" actId="27636"/>
          <ac:spMkLst>
            <pc:docMk/>
            <pc:sldMk cId="2543108809" sldId="262"/>
            <ac:spMk id="3" creationId="{44622447-CD1D-475B-BD66-407B44980077}"/>
          </ac:spMkLst>
        </pc:spChg>
      </pc:sldChg>
      <pc:sldChg chg="modSp ord modAnim">
        <pc:chgData name="Triera Gashi" userId="f2e8f630d03f7a30" providerId="LiveId" clId="{11770FCE-F63D-47B9-9B50-C3B2A6B955B9}" dt="2022-02-09T08:10:58.093" v="7682"/>
        <pc:sldMkLst>
          <pc:docMk/>
          <pc:sldMk cId="4257412305" sldId="264"/>
        </pc:sldMkLst>
        <pc:spChg chg="mod">
          <ac:chgData name="Triera Gashi" userId="f2e8f630d03f7a30" providerId="LiveId" clId="{11770FCE-F63D-47B9-9B50-C3B2A6B955B9}" dt="2022-02-09T08:00:37.891" v="6834" actId="15"/>
          <ac:spMkLst>
            <pc:docMk/>
            <pc:sldMk cId="4257412305" sldId="264"/>
            <ac:spMk id="3" creationId="{44622447-CD1D-475B-BD66-407B44980077}"/>
          </ac:spMkLst>
        </pc:spChg>
      </pc:sldChg>
      <pc:sldChg chg="modSp modAnim">
        <pc:chgData name="Triera Gashi" userId="f2e8f630d03f7a30" providerId="LiveId" clId="{11770FCE-F63D-47B9-9B50-C3B2A6B955B9}" dt="2022-02-09T08:12:33.962" v="7706"/>
        <pc:sldMkLst>
          <pc:docMk/>
          <pc:sldMk cId="3407289890" sldId="265"/>
        </pc:sldMkLst>
        <pc:spChg chg="mod">
          <ac:chgData name="Triera Gashi" userId="f2e8f630d03f7a30" providerId="LiveId" clId="{11770FCE-F63D-47B9-9B50-C3B2A6B955B9}" dt="2022-02-09T08:03:25.079" v="6928" actId="115"/>
          <ac:spMkLst>
            <pc:docMk/>
            <pc:sldMk cId="3407289890" sldId="265"/>
            <ac:spMk id="2" creationId="{6BAC211D-7B37-4FAA-A467-F33B13629000}"/>
          </ac:spMkLst>
        </pc:spChg>
        <pc:spChg chg="mod">
          <ac:chgData name="Triera Gashi" userId="f2e8f630d03f7a30" providerId="LiveId" clId="{11770FCE-F63D-47B9-9B50-C3B2A6B955B9}" dt="2022-02-09T08:03:03.698" v="6927" actId="20577"/>
          <ac:spMkLst>
            <pc:docMk/>
            <pc:sldMk cId="3407289890" sldId="265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3:27.588" v="6929" actId="115"/>
          <ac:spMkLst>
            <pc:docMk/>
            <pc:sldMk cId="3407289890" sldId="265"/>
            <ac:spMk id="176" creationId="{0DCE9FE7-160A-4937-A568-5F46E524A9C0}"/>
          </ac:spMkLst>
        </pc:spChg>
      </pc:sldChg>
      <pc:sldChg chg="modSp mod modAnim">
        <pc:chgData name="Triera Gashi" userId="f2e8f630d03f7a30" providerId="LiveId" clId="{11770FCE-F63D-47B9-9B50-C3B2A6B955B9}" dt="2022-02-09T08:12:24.853" v="7704"/>
        <pc:sldMkLst>
          <pc:docMk/>
          <pc:sldMk cId="3752276817" sldId="266"/>
        </pc:sldMkLst>
        <pc:spChg chg="mod">
          <ac:chgData name="Triera Gashi" userId="f2e8f630d03f7a30" providerId="LiveId" clId="{11770FCE-F63D-47B9-9B50-C3B2A6B955B9}" dt="2022-02-09T08:02:21.291" v="6887" actId="27636"/>
          <ac:spMkLst>
            <pc:docMk/>
            <pc:sldMk cId="3752276817" sldId="266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1770FCE-F63D-47B9-9B50-C3B2A6B955B9}" dt="2022-02-09T08:14:04.674" v="7736"/>
        <pc:sldMkLst>
          <pc:docMk/>
          <pc:sldMk cId="3201720706" sldId="267"/>
        </pc:sldMkLst>
        <pc:spChg chg="mod">
          <ac:chgData name="Triera Gashi" userId="f2e8f630d03f7a30" providerId="LiveId" clId="{11770FCE-F63D-47B9-9B50-C3B2A6B955B9}" dt="2022-02-09T08:03:42.442" v="6934" actId="20577"/>
          <ac:spMkLst>
            <pc:docMk/>
            <pc:sldMk cId="3201720706" sldId="267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13:50.749" v="7732" actId="20577"/>
          <ac:spMkLst>
            <pc:docMk/>
            <pc:sldMk cId="3201720706" sldId="267"/>
            <ac:spMk id="5" creationId="{1C2853E9-84CB-49BC-A891-6832F21F3ED8}"/>
          </ac:spMkLst>
        </pc:spChg>
      </pc:sldChg>
      <pc:sldChg chg="modAnim modNotesTx">
        <pc:chgData name="Triera Gashi" userId="f2e8f630d03f7a30" providerId="LiveId" clId="{11770FCE-F63D-47B9-9B50-C3B2A6B955B9}" dt="2022-02-09T08:14:34.118" v="7742"/>
        <pc:sldMkLst>
          <pc:docMk/>
          <pc:sldMk cId="1524107937" sldId="268"/>
        </pc:sldMkLst>
      </pc:sldChg>
      <pc:sldChg chg="modSp mod modAnim">
        <pc:chgData name="Triera Gashi" userId="f2e8f630d03f7a30" providerId="LiveId" clId="{11770FCE-F63D-47B9-9B50-C3B2A6B955B9}" dt="2022-02-09T08:15:17.841" v="7753"/>
        <pc:sldMkLst>
          <pc:docMk/>
          <pc:sldMk cId="3614547110" sldId="269"/>
        </pc:sldMkLst>
        <pc:spChg chg="mod">
          <ac:chgData name="Triera Gashi" userId="f2e8f630d03f7a30" providerId="LiveId" clId="{11770FCE-F63D-47B9-9B50-C3B2A6B955B9}" dt="2022-02-09T08:15:03.328" v="7750" actId="1076"/>
          <ac:spMkLst>
            <pc:docMk/>
            <pc:sldMk cId="3614547110" sldId="269"/>
            <ac:spMk id="3" creationId="{44622447-CD1D-475B-BD66-407B44980077}"/>
          </ac:spMkLst>
        </pc:spChg>
      </pc:sldChg>
      <pc:sldChg chg="modSp mod">
        <pc:chgData name="Triera Gashi" userId="f2e8f630d03f7a30" providerId="LiveId" clId="{11770FCE-F63D-47B9-9B50-C3B2A6B955B9}" dt="2022-02-08T19:26:48.945" v="6445" actId="5793"/>
        <pc:sldMkLst>
          <pc:docMk/>
          <pc:sldMk cId="857108718" sldId="270"/>
        </pc:sldMkLst>
        <pc:spChg chg="mod">
          <ac:chgData name="Triera Gashi" userId="f2e8f630d03f7a30" providerId="LiveId" clId="{11770FCE-F63D-47B9-9B50-C3B2A6B955B9}" dt="2022-02-08T19:26:48.945" v="6445" actId="5793"/>
          <ac:spMkLst>
            <pc:docMk/>
            <pc:sldMk cId="857108718" sldId="270"/>
            <ac:spMk id="4" creationId="{1C8A8E24-A7F4-4063-B002-348C586DB6F7}"/>
          </ac:spMkLst>
        </pc:spChg>
      </pc:sldChg>
      <pc:sldChg chg="modAnim">
        <pc:chgData name="Triera Gashi" userId="f2e8f630d03f7a30" providerId="LiveId" clId="{11770FCE-F63D-47B9-9B50-C3B2A6B955B9}" dt="2022-02-08T18:28:37.577" v="333"/>
        <pc:sldMkLst>
          <pc:docMk/>
          <pc:sldMk cId="910631999" sldId="271"/>
        </pc:sldMkLst>
      </pc:sldChg>
      <pc:sldChg chg="addSp modSp mod modAnim">
        <pc:chgData name="Triera Gashi" userId="f2e8f630d03f7a30" providerId="LiveId" clId="{11770FCE-F63D-47B9-9B50-C3B2A6B955B9}" dt="2022-02-08T18:28:11.564" v="327"/>
        <pc:sldMkLst>
          <pc:docMk/>
          <pc:sldMk cId="1684594569" sldId="273"/>
        </pc:sldMkLst>
        <pc:spChg chg="add mod">
          <ac:chgData name="Triera Gashi" userId="f2e8f630d03f7a30" providerId="LiveId" clId="{11770FCE-F63D-47B9-9B50-C3B2A6B955B9}" dt="2022-02-08T18:28:07.450" v="326" actId="1076"/>
          <ac:spMkLst>
            <pc:docMk/>
            <pc:sldMk cId="1684594569" sldId="273"/>
            <ac:spMk id="2" creationId="{FEC54F93-0A2C-4C5C-BDD4-B713F46FAF04}"/>
          </ac:spMkLst>
        </pc:spChg>
        <pc:spChg chg="mod">
          <ac:chgData name="Triera Gashi" userId="f2e8f630d03f7a30" providerId="LiveId" clId="{11770FCE-F63D-47B9-9B50-C3B2A6B955B9}" dt="2022-02-08T18:27:25.437" v="317" actId="14100"/>
          <ac:spMkLst>
            <pc:docMk/>
            <pc:sldMk cId="1684594569" sldId="273"/>
            <ac:spMk id="3" creationId="{44622447-CD1D-475B-BD66-407B44980077}"/>
          </ac:spMkLst>
        </pc:spChg>
      </pc:sldChg>
      <pc:sldChg chg="addSp modSp mod ord modAnim">
        <pc:chgData name="Triera Gashi" userId="f2e8f630d03f7a30" providerId="LiveId" clId="{11770FCE-F63D-47B9-9B50-C3B2A6B955B9}" dt="2022-02-09T08:10:05.394" v="7672"/>
        <pc:sldMkLst>
          <pc:docMk/>
          <pc:sldMk cId="2534220215" sldId="274"/>
        </pc:sldMkLst>
        <pc:spChg chg="add mod">
          <ac:chgData name="Triera Gashi" userId="f2e8f630d03f7a30" providerId="LiveId" clId="{11770FCE-F63D-47B9-9B50-C3B2A6B955B9}" dt="2022-02-08T18:38:30.026" v="1097" actId="1076"/>
          <ac:spMkLst>
            <pc:docMk/>
            <pc:sldMk cId="2534220215" sldId="274"/>
            <ac:spMk id="2" creationId="{C235CCC2-EF34-412D-A7B4-7EABC8FC245C}"/>
          </ac:spMkLst>
        </pc:spChg>
        <pc:spChg chg="mod">
          <ac:chgData name="Triera Gashi" userId="f2e8f630d03f7a30" providerId="LiveId" clId="{11770FCE-F63D-47B9-9B50-C3B2A6B955B9}" dt="2022-02-08T18:37:19.216" v="916" actId="1076"/>
          <ac:spMkLst>
            <pc:docMk/>
            <pc:sldMk cId="2534220215" sldId="274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35:22.520" v="822" actId="1076"/>
          <ac:spMkLst>
            <pc:docMk/>
            <pc:sldMk cId="2534220215" sldId="274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8:40:02.613" v="1195" actId="14100"/>
          <ac:spMkLst>
            <pc:docMk/>
            <pc:sldMk cId="2534220215" sldId="274"/>
            <ac:spMk id="5" creationId="{3DD3E96C-D221-40BE-BF03-93D20B8DECF7}"/>
          </ac:spMkLst>
        </pc:spChg>
        <pc:spChg chg="add mod">
          <ac:chgData name="Triera Gashi" userId="f2e8f630d03f7a30" providerId="LiveId" clId="{11770FCE-F63D-47B9-9B50-C3B2A6B955B9}" dt="2022-02-08T18:40:17.716" v="1198" actId="255"/>
          <ac:spMkLst>
            <pc:docMk/>
            <pc:sldMk cId="2534220215" sldId="274"/>
            <ac:spMk id="176" creationId="{4478994F-461A-4839-9BA8-AA2849830726}"/>
          </ac:spMkLst>
        </pc:spChg>
      </pc:sldChg>
      <pc:sldChg chg="modSp mod modAnim">
        <pc:chgData name="Triera Gashi" userId="f2e8f630d03f7a30" providerId="LiveId" clId="{11770FCE-F63D-47B9-9B50-C3B2A6B955B9}" dt="2022-02-09T08:16:19.603" v="7761" actId="207"/>
        <pc:sldMkLst>
          <pc:docMk/>
          <pc:sldMk cId="463028584" sldId="275"/>
        </pc:sldMkLst>
        <pc:spChg chg="mod">
          <ac:chgData name="Triera Gashi" userId="f2e8f630d03f7a30" providerId="LiveId" clId="{11770FCE-F63D-47B9-9B50-C3B2A6B955B9}" dt="2022-02-09T08:16:19.603" v="7761" actId="207"/>
          <ac:spMkLst>
            <pc:docMk/>
            <pc:sldMk cId="463028584" sldId="275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45.845" v="6990" actId="20577"/>
          <ac:spMkLst>
            <pc:docMk/>
            <pc:sldMk cId="463028584" sldId="275"/>
            <ac:spMk id="4" creationId="{F1109C09-94B2-4695-A26F-720C6F299DC1}"/>
          </ac:spMkLst>
        </pc:spChg>
      </pc:sldChg>
      <pc:sldChg chg="addSp delSp modSp add mod modAnim">
        <pc:chgData name="Triera Gashi" userId="f2e8f630d03f7a30" providerId="LiveId" clId="{11770FCE-F63D-47B9-9B50-C3B2A6B955B9}" dt="2022-02-09T08:10:16.290" v="7674"/>
        <pc:sldMkLst>
          <pc:docMk/>
          <pc:sldMk cId="2857848564" sldId="276"/>
        </pc:sldMkLst>
        <pc:spChg chg="mod">
          <ac:chgData name="Triera Gashi" userId="f2e8f630d03f7a30" providerId="LiveId" clId="{11770FCE-F63D-47B9-9B50-C3B2A6B955B9}" dt="2022-02-08T18:40:55.081" v="1247" actId="115"/>
          <ac:spMkLst>
            <pc:docMk/>
            <pc:sldMk cId="2857848564" sldId="276"/>
            <ac:spMk id="3" creationId="{44622447-CD1D-475B-BD66-407B44980077}"/>
          </ac:spMkLst>
        </pc:spChg>
        <pc:spChg chg="del">
          <ac:chgData name="Triera Gashi" userId="f2e8f630d03f7a30" providerId="LiveId" clId="{11770FCE-F63D-47B9-9B50-C3B2A6B955B9}" dt="2022-02-08T18:40:44.432" v="1201" actId="21"/>
          <ac:spMkLst>
            <pc:docMk/>
            <pc:sldMk cId="2857848564" sldId="276"/>
            <ac:spMk id="5" creationId="{3DD3E96C-D221-40BE-BF03-93D20B8DECF7}"/>
          </ac:spMkLst>
        </pc:spChg>
        <pc:spChg chg="add del mod">
          <ac:chgData name="Triera Gashi" userId="f2e8f630d03f7a30" providerId="LiveId" clId="{11770FCE-F63D-47B9-9B50-C3B2A6B955B9}" dt="2022-02-08T18:41:14.459" v="1249" actId="21"/>
          <ac:spMkLst>
            <pc:docMk/>
            <pc:sldMk cId="2857848564" sldId="276"/>
            <ac:spMk id="6" creationId="{4EAA0728-81A3-4A52-AE01-2458629AF9EA}"/>
          </ac:spMkLst>
        </pc:spChg>
        <pc:spChg chg="del">
          <ac:chgData name="Triera Gashi" userId="f2e8f630d03f7a30" providerId="LiveId" clId="{11770FCE-F63D-47B9-9B50-C3B2A6B955B9}" dt="2022-02-08T18:40:42.550" v="1200" actId="21"/>
          <ac:spMkLst>
            <pc:docMk/>
            <pc:sldMk cId="2857848564" sldId="276"/>
            <ac:spMk id="176" creationId="{4478994F-461A-4839-9BA8-AA2849830726}"/>
          </ac:spMkLst>
        </pc:spChg>
        <pc:graphicFrameChg chg="add mod modGraphic">
          <ac:chgData name="Triera Gashi" userId="f2e8f630d03f7a30" providerId="LiveId" clId="{11770FCE-F63D-47B9-9B50-C3B2A6B955B9}" dt="2022-02-08T18:42:56.451" v="1334" actId="1076"/>
          <ac:graphicFrameMkLst>
            <pc:docMk/>
            <pc:sldMk cId="2857848564" sldId="276"/>
            <ac:graphicFrameMk id="7" creationId="{C43CA114-B532-49A5-BA89-D13B7409B84C}"/>
          </ac:graphicFrameMkLst>
        </pc:graphicFrameChg>
      </pc:sldChg>
      <pc:sldChg chg="addSp delSp modSp add mod ord delAnim modAnim">
        <pc:chgData name="Triera Gashi" userId="f2e8f630d03f7a30" providerId="LiveId" clId="{11770FCE-F63D-47B9-9B50-C3B2A6B955B9}" dt="2022-02-09T08:10:22.788" v="7675"/>
        <pc:sldMkLst>
          <pc:docMk/>
          <pc:sldMk cId="2256574986" sldId="277"/>
        </pc:sldMkLst>
        <pc:spChg chg="del">
          <ac:chgData name="Triera Gashi" userId="f2e8f630d03f7a30" providerId="LiveId" clId="{11770FCE-F63D-47B9-9B50-C3B2A6B955B9}" dt="2022-02-08T18:43:49.973" v="1342" actId="21"/>
          <ac:spMkLst>
            <pc:docMk/>
            <pc:sldMk cId="2256574986" sldId="277"/>
            <ac:spMk id="2" creationId="{C235CCC2-EF34-412D-A7B4-7EABC8FC245C}"/>
          </ac:spMkLst>
        </pc:spChg>
        <pc:spChg chg="mod">
          <ac:chgData name="Triera Gashi" userId="f2e8f630d03f7a30" providerId="LiveId" clId="{11770FCE-F63D-47B9-9B50-C3B2A6B955B9}" dt="2022-02-09T08:00:26.752" v="6832" actId="20577"/>
          <ac:spMkLst>
            <pc:docMk/>
            <pc:sldMk cId="2256574986" sldId="277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7:59:09.950" v="6783" actId="1076"/>
          <ac:spMkLst>
            <pc:docMk/>
            <pc:sldMk cId="2256574986" sldId="277"/>
            <ac:spMk id="4" creationId="{F1109C09-94B2-4695-A26F-720C6F299DC1}"/>
          </ac:spMkLst>
        </pc:spChg>
        <pc:spChg chg="del">
          <ac:chgData name="Triera Gashi" userId="f2e8f630d03f7a30" providerId="LiveId" clId="{11770FCE-F63D-47B9-9B50-C3B2A6B955B9}" dt="2022-02-08T18:43:48.649" v="1341" actId="21"/>
          <ac:spMkLst>
            <pc:docMk/>
            <pc:sldMk cId="2256574986" sldId="277"/>
            <ac:spMk id="5" creationId="{3DD3E96C-D221-40BE-BF03-93D20B8DECF7}"/>
          </ac:spMkLst>
        </pc:spChg>
        <pc:spChg chg="del">
          <ac:chgData name="Triera Gashi" userId="f2e8f630d03f7a30" providerId="LiveId" clId="{11770FCE-F63D-47B9-9B50-C3B2A6B955B9}" dt="2022-02-08T18:43:47.038" v="1340" actId="21"/>
          <ac:spMkLst>
            <pc:docMk/>
            <pc:sldMk cId="2256574986" sldId="277"/>
            <ac:spMk id="176" creationId="{4478994F-461A-4839-9BA8-AA2849830726}"/>
          </ac:spMkLst>
        </pc:spChg>
        <pc:spChg chg="add del mod">
          <ac:chgData name="Triera Gashi" userId="f2e8f630d03f7a30" providerId="LiveId" clId="{11770FCE-F63D-47B9-9B50-C3B2A6B955B9}" dt="2022-02-08T18:53:59.458" v="2528" actId="21"/>
          <ac:spMkLst>
            <pc:docMk/>
            <pc:sldMk cId="2256574986" sldId="277"/>
            <ac:spMk id="177" creationId="{30B4278E-1256-426A-9AF8-F237CEAB9A8C}"/>
          </ac:spMkLst>
        </pc:spChg>
        <pc:graphicFrameChg chg="add del mod modGraphic">
          <ac:chgData name="Triera Gashi" userId="f2e8f630d03f7a30" providerId="LiveId" clId="{11770FCE-F63D-47B9-9B50-C3B2A6B955B9}" dt="2022-02-08T18:53:57.342" v="2527" actId="21"/>
          <ac:graphicFrameMkLst>
            <pc:docMk/>
            <pc:sldMk cId="2256574986" sldId="277"/>
            <ac:graphicFrameMk id="178" creationId="{79182089-748A-40D6-BAE6-0814696B58E1}"/>
          </ac:graphicFrameMkLst>
        </pc:graphicFrameChg>
        <pc:cxnChg chg="add del mod">
          <ac:chgData name="Triera Gashi" userId="f2e8f630d03f7a30" providerId="LiveId" clId="{11770FCE-F63D-47B9-9B50-C3B2A6B955B9}" dt="2022-02-08T18:54:00.784" v="2529" actId="21"/>
          <ac:cxnSpMkLst>
            <pc:docMk/>
            <pc:sldMk cId="2256574986" sldId="277"/>
            <ac:cxnSpMk id="7" creationId="{ADFDD7AA-FF32-47F0-96D4-52D78E404591}"/>
          </ac:cxnSpMkLst>
        </pc:cxnChg>
      </pc:sldChg>
      <pc:sldChg chg="addSp delSp modSp add mod delAnim modAnim">
        <pc:chgData name="Triera Gashi" userId="f2e8f630d03f7a30" providerId="LiveId" clId="{11770FCE-F63D-47B9-9B50-C3B2A6B955B9}" dt="2022-02-09T08:10:27.153" v="7676"/>
        <pc:sldMkLst>
          <pc:docMk/>
          <pc:sldMk cId="3647047847" sldId="278"/>
        </pc:sldMkLst>
        <pc:spChg chg="del">
          <ac:chgData name="Triera Gashi" userId="f2e8f630d03f7a30" providerId="LiveId" clId="{11770FCE-F63D-47B9-9B50-C3B2A6B955B9}" dt="2022-02-08T18:48:28.295" v="2064" actId="21"/>
          <ac:spMkLst>
            <pc:docMk/>
            <pc:sldMk cId="3647047847" sldId="278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4:10.330" v="2531" actId="1076"/>
          <ac:spMkLst>
            <pc:docMk/>
            <pc:sldMk cId="3647047847" sldId="278"/>
            <ac:spMk id="4" creationId="{F1109C09-94B2-4695-A26F-720C6F299DC1}"/>
          </ac:spMkLst>
        </pc:spChg>
        <pc:spChg chg="add del mod">
          <ac:chgData name="Triera Gashi" userId="f2e8f630d03f7a30" providerId="LiveId" clId="{11770FCE-F63D-47B9-9B50-C3B2A6B955B9}" dt="2022-02-08T18:48:30.860" v="2065" actId="21"/>
          <ac:spMkLst>
            <pc:docMk/>
            <pc:sldMk cId="3647047847" sldId="278"/>
            <ac:spMk id="5" creationId="{C662F20B-DF6F-46D9-ADA7-AD8271492F25}"/>
          </ac:spMkLst>
        </pc:spChg>
        <pc:spChg chg="mod">
          <ac:chgData name="Triera Gashi" userId="f2e8f630d03f7a30" providerId="LiveId" clId="{11770FCE-F63D-47B9-9B50-C3B2A6B955B9}" dt="2022-02-08T18:53:50.607" v="2526" actId="20577"/>
          <ac:spMkLst>
            <pc:docMk/>
            <pc:sldMk cId="3647047847" sldId="278"/>
            <ac:spMk id="177" creationId="{30B4278E-1256-426A-9AF8-F237CEAB9A8C}"/>
          </ac:spMkLst>
        </pc:spChg>
        <pc:graphicFrameChg chg="add mod modGraphic">
          <ac:chgData name="Triera Gashi" userId="f2e8f630d03f7a30" providerId="LiveId" clId="{11770FCE-F63D-47B9-9B50-C3B2A6B955B9}" dt="2022-02-08T18:52:10.790" v="2422" actId="313"/>
          <ac:graphicFrameMkLst>
            <pc:docMk/>
            <pc:sldMk cId="3647047847" sldId="278"/>
            <ac:graphicFrameMk id="176" creationId="{1F461191-5CC8-4B57-A2EE-6063C1E78717}"/>
          </ac:graphicFrameMkLst>
        </pc:graphicFrameChg>
        <pc:graphicFrameChg chg="mod">
          <ac:chgData name="Triera Gashi" userId="f2e8f630d03f7a30" providerId="LiveId" clId="{11770FCE-F63D-47B9-9B50-C3B2A6B955B9}" dt="2022-02-08T18:51:36.700" v="2389" actId="1076"/>
          <ac:graphicFrameMkLst>
            <pc:docMk/>
            <pc:sldMk cId="3647047847" sldId="278"/>
            <ac:graphicFrameMk id="178" creationId="{79182089-748A-40D6-BAE6-0814696B58E1}"/>
          </ac:graphicFrameMkLst>
        </pc:graphicFrameChg>
        <pc:cxnChg chg="del">
          <ac:chgData name="Triera Gashi" userId="f2e8f630d03f7a30" providerId="LiveId" clId="{11770FCE-F63D-47B9-9B50-C3B2A6B955B9}" dt="2022-02-08T18:48:37.144" v="2085" actId="21"/>
          <ac:cxnSpMkLst>
            <pc:docMk/>
            <pc:sldMk cId="3647047847" sldId="278"/>
            <ac:cxnSpMk id="7" creationId="{ADFDD7AA-FF32-47F0-96D4-52D78E404591}"/>
          </ac:cxnSpMkLst>
        </pc:cxnChg>
        <pc:cxnChg chg="add mod">
          <ac:chgData name="Triera Gashi" userId="f2e8f630d03f7a30" providerId="LiveId" clId="{11770FCE-F63D-47B9-9B50-C3B2A6B955B9}" dt="2022-02-08T18:53:13.589" v="2474" actId="1582"/>
          <ac:cxnSpMkLst>
            <pc:docMk/>
            <pc:sldMk cId="3647047847" sldId="278"/>
            <ac:cxnSpMk id="8" creationId="{B2BE43C6-D284-4531-94DB-E93B59CDA55A}"/>
          </ac:cxnSpMkLst>
        </pc:cxnChg>
        <pc:cxnChg chg="add mod">
          <ac:chgData name="Triera Gashi" userId="f2e8f630d03f7a30" providerId="LiveId" clId="{11770FCE-F63D-47B9-9B50-C3B2A6B955B9}" dt="2022-02-08T18:53:17.129" v="2476" actId="1076"/>
          <ac:cxnSpMkLst>
            <pc:docMk/>
            <pc:sldMk cId="3647047847" sldId="278"/>
            <ac:cxnSpMk id="179" creationId="{9FE31941-9DE9-4BDC-A015-D33871D4B438}"/>
          </ac:cxnSpMkLst>
        </pc:cxnChg>
      </pc:sldChg>
      <pc:sldChg chg="addSp delSp modSp add mod ord modAnim">
        <pc:chgData name="Triera Gashi" userId="f2e8f630d03f7a30" providerId="LiveId" clId="{11770FCE-F63D-47B9-9B50-C3B2A6B955B9}" dt="2022-02-09T08:11:01.411" v="7683"/>
        <pc:sldMkLst>
          <pc:docMk/>
          <pc:sldMk cId="722168981" sldId="279"/>
        </pc:sldMkLst>
        <pc:spChg chg="add mod">
          <ac:chgData name="Triera Gashi" userId="f2e8f630d03f7a30" providerId="LiveId" clId="{11770FCE-F63D-47B9-9B50-C3B2A6B955B9}" dt="2022-02-09T08:01:05.214" v="6836" actId="208"/>
          <ac:spMkLst>
            <pc:docMk/>
            <pc:sldMk cId="722168981" sldId="279"/>
            <ac:spMk id="2" creationId="{C7CBC26E-02B3-4265-B86D-BF7014CE7F6B}"/>
          </ac:spMkLst>
        </pc:spChg>
        <pc:spChg chg="mod">
          <ac:chgData name="Triera Gashi" userId="f2e8f630d03f7a30" providerId="LiveId" clId="{11770FCE-F63D-47B9-9B50-C3B2A6B955B9}" dt="2022-02-08T19:09:32.927" v="3511" actId="20577"/>
          <ac:spMkLst>
            <pc:docMk/>
            <pc:sldMk cId="722168981" sldId="279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4:58.754" v="2546" actId="20577"/>
          <ac:spMkLst>
            <pc:docMk/>
            <pc:sldMk cId="722168981" sldId="279"/>
            <ac:spMk id="4" creationId="{F1109C09-94B2-4695-A26F-720C6F299DC1}"/>
          </ac:spMkLst>
        </pc:spChg>
        <pc:picChg chg="add del mod">
          <ac:chgData name="Triera Gashi" userId="f2e8f630d03f7a30" providerId="LiveId" clId="{11770FCE-F63D-47B9-9B50-C3B2A6B955B9}" dt="2022-02-08T18:57:31.369" v="2973" actId="21"/>
          <ac:picMkLst>
            <pc:docMk/>
            <pc:sldMk cId="722168981" sldId="279"/>
            <ac:picMk id="5" creationId="{7F9AB512-0001-457F-B190-6A53F2F8EEB8}"/>
          </ac:picMkLst>
        </pc:picChg>
      </pc:sldChg>
      <pc:sldChg chg="add del">
        <pc:chgData name="Triera Gashi" userId="f2e8f630d03f7a30" providerId="LiveId" clId="{11770FCE-F63D-47B9-9B50-C3B2A6B955B9}" dt="2022-02-08T18:54:41.917" v="2539" actId="2696"/>
        <pc:sldMkLst>
          <pc:docMk/>
          <pc:sldMk cId="942090532" sldId="279"/>
        </pc:sldMkLst>
      </pc:sldChg>
      <pc:sldChg chg="addSp delSp modSp add mod modAnim addCm delCm">
        <pc:chgData name="Triera Gashi" userId="f2e8f630d03f7a30" providerId="LiveId" clId="{11770FCE-F63D-47B9-9B50-C3B2A6B955B9}" dt="2022-02-09T08:11:10.059" v="7684"/>
        <pc:sldMkLst>
          <pc:docMk/>
          <pc:sldMk cId="3265308352" sldId="280"/>
        </pc:sldMkLst>
        <pc:spChg chg="mod">
          <ac:chgData name="Triera Gashi" userId="f2e8f630d03f7a30" providerId="LiveId" clId="{11770FCE-F63D-47B9-9B50-C3B2A6B955B9}" dt="2022-02-08T19:11:07.488" v="3707" actId="20577"/>
          <ac:spMkLst>
            <pc:docMk/>
            <pc:sldMk cId="3265308352" sldId="280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7:52.593" v="3009" actId="1076"/>
          <ac:spMkLst>
            <pc:docMk/>
            <pc:sldMk cId="3265308352" sldId="280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9:06:42.831" v="3249" actId="1076"/>
          <ac:spMkLst>
            <pc:docMk/>
            <pc:sldMk cId="3265308352" sldId="280"/>
            <ac:spMk id="12" creationId="{E2A9BB5A-FF2C-4E18-9E2B-7B3D0D1C1134}"/>
          </ac:spMkLst>
        </pc:spChg>
        <pc:spChg chg="add mod">
          <ac:chgData name="Triera Gashi" userId="f2e8f630d03f7a30" providerId="LiveId" clId="{11770FCE-F63D-47B9-9B50-C3B2A6B955B9}" dt="2022-02-08T19:07:39.171" v="3267" actId="20577"/>
          <ac:spMkLst>
            <pc:docMk/>
            <pc:sldMk cId="3265308352" sldId="280"/>
            <ac:spMk id="181" creationId="{C21A2EA3-7578-4D4E-B66C-076AD5BC17CF}"/>
          </ac:spMkLst>
        </pc:spChg>
        <pc:spChg chg="add mod">
          <ac:chgData name="Triera Gashi" userId="f2e8f630d03f7a30" providerId="LiveId" clId="{11770FCE-F63D-47B9-9B50-C3B2A6B955B9}" dt="2022-02-08T19:07:46.882" v="3274" actId="20577"/>
          <ac:spMkLst>
            <pc:docMk/>
            <pc:sldMk cId="3265308352" sldId="280"/>
            <ac:spMk id="182" creationId="{CF1BCDE1-5971-49D3-A9B0-406AA116F043}"/>
          </ac:spMkLst>
        </pc:spChg>
        <pc:spChg chg="add mod">
          <ac:chgData name="Triera Gashi" userId="f2e8f630d03f7a30" providerId="LiveId" clId="{11770FCE-F63D-47B9-9B50-C3B2A6B955B9}" dt="2022-02-08T19:07:52.237" v="3279" actId="20577"/>
          <ac:spMkLst>
            <pc:docMk/>
            <pc:sldMk cId="3265308352" sldId="280"/>
            <ac:spMk id="183" creationId="{6749F9ED-4158-448A-B697-E245FA365FE1}"/>
          </ac:spMkLst>
        </pc:spChg>
        <pc:graphicFrameChg chg="add del mod">
          <ac:chgData name="Triera Gashi" userId="f2e8f630d03f7a30" providerId="LiveId" clId="{11770FCE-F63D-47B9-9B50-C3B2A6B955B9}" dt="2022-02-08T19:04:14.393" v="3153" actId="3680"/>
          <ac:graphicFrameMkLst>
            <pc:docMk/>
            <pc:sldMk cId="3265308352" sldId="280"/>
            <ac:graphicFrameMk id="2" creationId="{B7CBDF12-8659-44EA-8C7C-1B132CDADBA4}"/>
          </ac:graphicFrameMkLst>
        </pc:graphicFrameChg>
        <pc:graphicFrameChg chg="add mod modGraphic">
          <ac:chgData name="Triera Gashi" userId="f2e8f630d03f7a30" providerId="LiveId" clId="{11770FCE-F63D-47B9-9B50-C3B2A6B955B9}" dt="2022-02-08T19:05:01.705" v="3206" actId="1076"/>
          <ac:graphicFrameMkLst>
            <pc:docMk/>
            <pc:sldMk cId="3265308352" sldId="280"/>
            <ac:graphicFrameMk id="5" creationId="{A2C0F2D5-5DD2-4D43-BCE8-396CCBA40914}"/>
          </ac:graphicFrameMkLst>
        </pc:graphicFrameChg>
        <pc:graphicFrameChg chg="add mod modGraphic">
          <ac:chgData name="Triera Gashi" userId="f2e8f630d03f7a30" providerId="LiveId" clId="{11770FCE-F63D-47B9-9B50-C3B2A6B955B9}" dt="2022-02-08T19:08:20.196" v="3346" actId="313"/>
          <ac:graphicFrameMkLst>
            <pc:docMk/>
            <pc:sldMk cId="3265308352" sldId="280"/>
            <ac:graphicFrameMk id="176" creationId="{32AB3053-2310-4BEC-8886-37C4B4E1ED66}"/>
          </ac:graphicFrameMkLst>
        </pc:graphicFrameChg>
        <pc:graphicFrameChg chg="add mod modGraphic">
          <ac:chgData name="Triera Gashi" userId="f2e8f630d03f7a30" providerId="LiveId" clId="{11770FCE-F63D-47B9-9B50-C3B2A6B955B9}" dt="2022-02-08T19:08:48.867" v="3412" actId="313"/>
          <ac:graphicFrameMkLst>
            <pc:docMk/>
            <pc:sldMk cId="3265308352" sldId="280"/>
            <ac:graphicFrameMk id="177" creationId="{ED317C52-F5E7-4C9E-BFB3-56248E0EC990}"/>
          </ac:graphicFrameMkLst>
        </pc:graphicFrameChg>
        <pc:graphicFrameChg chg="add mod modGraphic">
          <ac:chgData name="Triera Gashi" userId="f2e8f630d03f7a30" providerId="LiveId" clId="{11770FCE-F63D-47B9-9B50-C3B2A6B955B9}" dt="2022-02-08T19:09:05.768" v="3478" actId="313"/>
          <ac:graphicFrameMkLst>
            <pc:docMk/>
            <pc:sldMk cId="3265308352" sldId="280"/>
            <ac:graphicFrameMk id="178" creationId="{11151654-D084-4790-9D0E-606302035E8C}"/>
          </ac:graphicFrameMkLst>
        </pc:graphicFrameChg>
        <pc:cxnChg chg="add mod">
          <ac:chgData name="Triera Gashi" userId="f2e8f630d03f7a30" providerId="LiveId" clId="{11770FCE-F63D-47B9-9B50-C3B2A6B955B9}" dt="2022-02-08T19:07:18.694" v="3251" actId="14100"/>
          <ac:cxnSpMkLst>
            <pc:docMk/>
            <pc:sldMk cId="3265308352" sldId="280"/>
            <ac:cxnSpMk id="7" creationId="{AE7AB2FF-F5E0-4368-BCD6-BE25F1CBFB72}"/>
          </ac:cxnSpMkLst>
        </pc:cxnChg>
        <pc:cxnChg chg="add mod">
          <ac:chgData name="Triera Gashi" userId="f2e8f630d03f7a30" providerId="LiveId" clId="{11770FCE-F63D-47B9-9B50-C3B2A6B955B9}" dt="2022-02-08T19:07:24.412" v="3253" actId="14100"/>
          <ac:cxnSpMkLst>
            <pc:docMk/>
            <pc:sldMk cId="3265308352" sldId="280"/>
            <ac:cxnSpMk id="179" creationId="{F5A1C7BA-D9A3-450E-83E1-1E1045EE3215}"/>
          </ac:cxnSpMkLst>
        </pc:cxnChg>
        <pc:cxnChg chg="add mod">
          <ac:chgData name="Triera Gashi" userId="f2e8f630d03f7a30" providerId="LiveId" clId="{11770FCE-F63D-47B9-9B50-C3B2A6B955B9}" dt="2022-02-08T19:06:11.429" v="3227" actId="14100"/>
          <ac:cxnSpMkLst>
            <pc:docMk/>
            <pc:sldMk cId="3265308352" sldId="280"/>
            <ac:cxnSpMk id="180" creationId="{5A3E03C3-FDD5-4003-A5F8-95501F4CB0A4}"/>
          </ac:cxnSpMkLst>
        </pc:cxnChg>
      </pc:sldChg>
      <pc:sldChg chg="add del">
        <pc:chgData name="Triera Gashi" userId="f2e8f630d03f7a30" providerId="LiveId" clId="{11770FCE-F63D-47B9-9B50-C3B2A6B955B9}" dt="2022-02-08T19:11:12.991" v="3709" actId="2696"/>
        <pc:sldMkLst>
          <pc:docMk/>
          <pc:sldMk cId="1111084686" sldId="281"/>
        </pc:sldMkLst>
      </pc:sldChg>
      <pc:sldChg chg="addSp delSp modSp add mod ord modAnim">
        <pc:chgData name="Triera Gashi" userId="f2e8f630d03f7a30" providerId="LiveId" clId="{11770FCE-F63D-47B9-9B50-C3B2A6B955B9}" dt="2022-02-12T19:17:21.309" v="7864" actId="20577"/>
        <pc:sldMkLst>
          <pc:docMk/>
          <pc:sldMk cId="3583932325" sldId="281"/>
        </pc:sldMkLst>
        <pc:spChg chg="add mod">
          <ac:chgData name="Triera Gashi" userId="f2e8f630d03f7a30" providerId="LiveId" clId="{11770FCE-F63D-47B9-9B50-C3B2A6B955B9}" dt="2022-02-09T08:12:00.334" v="7699" actId="1076"/>
          <ac:spMkLst>
            <pc:docMk/>
            <pc:sldMk cId="3583932325" sldId="281"/>
            <ac:spMk id="2" creationId="{2E680415-B219-4FDE-B0CD-4ECD6E5845D6}"/>
          </ac:spMkLst>
        </pc:spChg>
        <pc:spChg chg="add del mod">
          <ac:chgData name="Triera Gashi" userId="f2e8f630d03f7a30" providerId="LiveId" clId="{11770FCE-F63D-47B9-9B50-C3B2A6B955B9}" dt="2022-02-08T19:13:06.440" v="3988" actId="21"/>
          <ac:spMkLst>
            <pc:docMk/>
            <pc:sldMk cId="3583932325" sldId="281"/>
            <ac:spMk id="2" creationId="{C6BCF3C9-9635-4CA7-B521-13B9386D9D36}"/>
          </ac:spMkLst>
        </pc:spChg>
        <pc:spChg chg="mod">
          <ac:chgData name="Triera Gashi" userId="f2e8f630d03f7a30" providerId="LiveId" clId="{11770FCE-F63D-47B9-9B50-C3B2A6B955B9}" dt="2022-02-12T19:17:21.309" v="7864" actId="20577"/>
          <ac:spMkLst>
            <pc:docMk/>
            <pc:sldMk cId="3583932325" sldId="281"/>
            <ac:spMk id="3" creationId="{44622447-CD1D-475B-BD66-407B44980077}"/>
          </ac:spMkLst>
        </pc:spChg>
      </pc:sldChg>
      <pc:sldChg chg="modSp add mod modAnim">
        <pc:chgData name="Triera Gashi" userId="f2e8f630d03f7a30" providerId="LiveId" clId="{11770FCE-F63D-47B9-9B50-C3B2A6B955B9}" dt="2022-02-09T08:16:59.705" v="7770" actId="207"/>
        <pc:sldMkLst>
          <pc:docMk/>
          <pc:sldMk cId="1826231582" sldId="282"/>
        </pc:sldMkLst>
        <pc:spChg chg="mod">
          <ac:chgData name="Triera Gashi" userId="f2e8f630d03f7a30" providerId="LiveId" clId="{11770FCE-F63D-47B9-9B50-C3B2A6B955B9}" dt="2022-02-09T08:16:59.705" v="7770" actId="207"/>
          <ac:spMkLst>
            <pc:docMk/>
            <pc:sldMk cId="1826231582" sldId="282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48.840" v="6992" actId="20577"/>
          <ac:spMkLst>
            <pc:docMk/>
            <pc:sldMk cId="1826231582" sldId="282"/>
            <ac:spMk id="4" creationId="{F1109C09-94B2-4695-A26F-720C6F299DC1}"/>
          </ac:spMkLst>
        </pc:spChg>
      </pc:sldChg>
      <pc:sldChg chg="addSp modSp add mod modAnim">
        <pc:chgData name="Triera Gashi" userId="f2e8f630d03f7a30" providerId="LiveId" clId="{11770FCE-F63D-47B9-9B50-C3B2A6B955B9}" dt="2022-02-09T08:17:15.963" v="7772"/>
        <pc:sldMkLst>
          <pc:docMk/>
          <pc:sldMk cId="1268177119" sldId="283"/>
        </pc:sldMkLst>
        <pc:spChg chg="mod">
          <ac:chgData name="Triera Gashi" userId="f2e8f630d03f7a30" providerId="LiveId" clId="{11770FCE-F63D-47B9-9B50-C3B2A6B955B9}" dt="2022-02-08T19:24:56.469" v="6270" actId="20577"/>
          <ac:spMkLst>
            <pc:docMk/>
            <pc:sldMk cId="1268177119" sldId="283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52.147" v="6994" actId="20577"/>
          <ac:spMkLst>
            <pc:docMk/>
            <pc:sldMk cId="1268177119" sldId="283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9:26:42.646" v="6441" actId="20577"/>
          <ac:spMkLst>
            <pc:docMk/>
            <pc:sldMk cId="1268177119" sldId="283"/>
            <ac:spMk id="6" creationId="{8CEF0890-1F75-4AC3-AE7E-11B32488E6D1}"/>
          </ac:spMkLst>
        </pc:spChg>
        <pc:cxnChg chg="add mod">
          <ac:chgData name="Triera Gashi" userId="f2e8f630d03f7a30" providerId="LiveId" clId="{11770FCE-F63D-47B9-9B50-C3B2A6B955B9}" dt="2022-02-08T19:22:58.363" v="5628" actId="208"/>
          <ac:cxnSpMkLst>
            <pc:docMk/>
            <pc:sldMk cId="1268177119" sldId="283"/>
            <ac:cxnSpMk id="5" creationId="{605A9561-D6E9-4251-AB29-18CF62AA8A18}"/>
          </ac:cxnSpMkLst>
        </pc:cxnChg>
      </pc:sldChg>
      <pc:sldChg chg="modSp add mod ord modAnim">
        <pc:chgData name="Triera Gashi" userId="f2e8f630d03f7a30" providerId="LiveId" clId="{11770FCE-F63D-47B9-9B50-C3B2A6B955B9}" dt="2022-02-09T08:14:08.716" v="7737"/>
        <pc:sldMkLst>
          <pc:docMk/>
          <pc:sldMk cId="3671536703" sldId="284"/>
        </pc:sldMkLst>
        <pc:spChg chg="mod">
          <ac:chgData name="Triera Gashi" userId="f2e8f630d03f7a30" providerId="LiveId" clId="{11770FCE-F63D-47B9-9B50-C3B2A6B955B9}" dt="2022-02-09T08:08:06.631" v="7665" actId="1076"/>
          <ac:spMkLst>
            <pc:docMk/>
            <pc:sldMk cId="3671536703" sldId="284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37.678" v="6988" actId="20577"/>
          <ac:spMkLst>
            <pc:docMk/>
            <pc:sldMk cId="3671536703" sldId="284"/>
            <ac:spMk id="4" creationId="{F1109C09-94B2-4695-A26F-720C6F299D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6BB8A-EF27-4483-8D78-74C6D8824692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E3F9E-BE6A-401C-84FF-4CCF8A917D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913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63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843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49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796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Spørre: hva er en ordbok? Bare en vanlig ordbok, ikke programmering, f.eks. norsk-engelsk ordbok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949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101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2984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58113C-1495-44DF-80C5-04778486C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E869031-1A69-4522-851C-C5306C115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D477AB-76E5-4F55-A83C-77BF1E23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8910B0-9E24-49D0-9848-2389A3D10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4D0781-9123-4147-BCD0-A8B3CB89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86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3320D8-3CBF-434E-A4D7-A7A3AD92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BCB79-039D-411D-A58C-1A09E1230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272035-D183-4D57-B977-9E7D9B60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2E07A3-BBED-4124-952D-245A44FA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7EBCEF-06A1-4DB0-B847-8E87BC74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51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5E3F0-AF27-4101-ACB9-1A2C3B71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38763A-71E9-40B3-A9EA-17C82429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EE89D5-6AE0-4137-A861-4DCF8F299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B37614-4F8C-4FA4-9506-5A55F0E8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48C978-35AD-4145-B142-833ECC0B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01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49BC00-53A7-446C-B7F2-F09CFFE1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F552B9-1BAE-4F38-8A37-A7488D39C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AD67346-4B45-40AF-BDC7-19FA90C83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E7E4DA-8E0B-476A-9B44-087B6D95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D1B20C-D494-42AD-A325-7776A9ABD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E092B6-053F-4267-A072-C3A5ED9A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57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31408-516A-487E-A423-1F57B75A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E79909-D211-4E61-B951-6E30C519D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38239D-2E91-4C3D-9DB7-4E24CF8C0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452A17-8DD0-4893-ACEB-999A689AA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6491D09-4A22-41A9-B006-B15D97049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3D7EF09-D163-4B1B-9845-B932A458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084B52C-7D5D-4884-98F4-FFC2D4E0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561995C-184E-48BF-A84C-3A0F8576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FEF11-9D94-4563-B345-4FB127E3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A4B6244-36B5-4945-952C-E8CAA4560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6DFCD3B-E16F-48F0-8295-9C04EA4B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24FBBC-9D8B-4B9C-9D19-E261D7B3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88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4F176A5-46F0-4399-8E8D-F6B0C772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73CB6-EFF6-40BB-AE85-9CA1C5AF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6B3E86-6568-4714-BA4C-08EABC8B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6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2D8B16-254B-4E6E-B1EC-6F4FD8BD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FF7176-735B-481C-97D1-468D8CE74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110D46-BD03-4845-9442-0723DF990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37BBDF-7ECE-4A29-B53A-CAC36458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3BC935-3624-46BD-962C-18EFCCF58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9424C90-EC8A-4A16-B01F-63D0E93E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75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2DA37-3968-419B-BAA9-5DB415DB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3B63C5A-0C05-4D3D-B957-31B7E42FA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A29BF8-4AF3-4448-8E3F-EB7DB2C60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DEE096-56A1-49F6-999A-6FCB9952C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F28FCC-F46D-41D4-B8DF-8819B2CC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E55E1B-6742-4B35-B0AC-E97C76CE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61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17264-2FA1-4B69-A5BC-9B4759BC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24B13F-1BA5-4B30-B1C3-E06AEEA3D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FF3FC4-95F4-4D0D-9F31-0DE2D353A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4E8183-EAD8-4ABE-BBAC-0B5B499E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3B58EE-1E2D-4B3E-BA0E-FEAA15E2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9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12BC943-4D13-4690-8AE3-7AF4C502A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83381D-1BC3-494F-A58D-5749A5A1D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817751-B10F-4011-A4FA-F05E9F9C7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CF0733-2D6B-49F8-9FC7-7B305987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63CEA7-5AC2-477B-8057-EF7D641A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01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F723B6A-6FD9-4B0E-9A32-A32A9E4B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CFBF94-67FB-41C1-B24B-1BC0AB04D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CD83DB-16D3-4C31-BBDC-FAAD5AD0C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43A6D-BD90-421C-B89C-1F704B08E10C}" type="datetimeFigureOut">
              <a:rPr lang="nb-NO" smtClean="0"/>
              <a:t>12.09.2022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0BCAEF-30E5-41EF-882C-D57D1BB48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E7A672-670B-4E4B-9AC2-0F619E32F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59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57D926-D9EF-4799-8AD7-94FD4C413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6985" y="983695"/>
            <a:ext cx="5786232" cy="4674317"/>
          </a:xfrm>
        </p:spPr>
        <p:txBody>
          <a:bodyPr>
            <a:normAutofit fontScale="90000"/>
          </a:bodyPr>
          <a:lstStyle/>
          <a:p>
            <a:r>
              <a:rPr lang="en" sz="6600" dirty="0">
                <a:solidFill>
                  <a:schemeClr val="bg1"/>
                </a:solidFill>
              </a:rPr>
              <a:t>Gruppetime IN1000</a:t>
            </a:r>
            <a:br>
              <a:rPr lang="en" sz="6600" dirty="0">
                <a:solidFill>
                  <a:schemeClr val="bg1"/>
                </a:solidFill>
              </a:rPr>
            </a:br>
            <a:r>
              <a:rPr lang="en" sz="6600" dirty="0">
                <a:solidFill>
                  <a:schemeClr val="bg1"/>
                </a:solidFill>
              </a:rPr>
              <a:t>Uke 3</a:t>
            </a:r>
            <a:br>
              <a:rPr lang="en" sz="6600" dirty="0">
                <a:solidFill>
                  <a:schemeClr val="bg1"/>
                </a:solidFill>
              </a:rPr>
            </a:br>
            <a:r>
              <a:rPr lang="en" sz="6600">
                <a:solidFill>
                  <a:schemeClr val="bg1"/>
                </a:solidFill>
              </a:rPr>
              <a:t>Gruppe 21</a:t>
            </a:r>
            <a:br>
              <a:rPr lang="en" sz="6600" dirty="0">
                <a:solidFill>
                  <a:schemeClr val="bg1"/>
                </a:solidFill>
              </a:rPr>
            </a:br>
            <a:br>
              <a:rPr lang="en" sz="6600" dirty="0">
                <a:solidFill>
                  <a:schemeClr val="bg1"/>
                </a:solidFill>
              </a:rPr>
            </a:br>
            <a:r>
              <a:rPr lang="en" sz="3200" dirty="0">
                <a:solidFill>
                  <a:schemeClr val="bg1"/>
                </a:solidFill>
              </a:rPr>
              <a:t>trierag@ifi.uio.no</a:t>
            </a:r>
            <a:endParaRPr lang="nb-NO" sz="5400" dirty="0">
              <a:solidFill>
                <a:schemeClr val="bg1"/>
              </a:solidFill>
            </a:endParaRP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5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77FB2-9536-4FDF-96E4-49A53636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06" y="908801"/>
            <a:ext cx="7451678" cy="984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Dagens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agenda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C8A8E24-A7F4-4063-B002-348C586DB6F7}"/>
              </a:ext>
            </a:extLst>
          </p:cNvPr>
          <p:cNvSpPr txBox="1"/>
          <p:nvPr/>
        </p:nvSpPr>
        <p:spPr>
          <a:xfrm>
            <a:off x="2534653" y="2133600"/>
            <a:ext cx="69141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Objekter tilbyr 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Datastrukturer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Lister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Mengder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Ordbøker</a:t>
            </a:r>
          </a:p>
        </p:txBody>
      </p:sp>
    </p:spTree>
    <p:extLst>
      <p:ext uri="{BB962C8B-B14F-4D97-AF65-F5344CB8AC3E}">
        <p14:creationId xmlns:p14="http://schemas.microsoft.com/office/powerpoint/2010/main" val="10424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4"/>
            <a:ext cx="9787711" cy="5218129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Strenger</a:t>
            </a: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upper</a:t>
            </a:r>
            <a:r>
              <a:rPr lang="nb-NO" dirty="0">
                <a:solidFill>
                  <a:schemeClr val="bg1"/>
                </a:solidFill>
              </a:rPr>
              <a:t> gir teksten store bokstaver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>
                <a:solidFill>
                  <a:schemeClr val="bg1"/>
                </a:solidFill>
              </a:rPr>
              <a:t>setning = «hei!»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setning.upper</a:t>
            </a:r>
            <a:r>
              <a:rPr lang="nb-NO" dirty="0">
                <a:solidFill>
                  <a:schemeClr val="bg1"/>
                </a:solidFill>
              </a:rPr>
              <a:t>())</a:t>
            </a: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lower</a:t>
            </a:r>
            <a:r>
              <a:rPr lang="nb-NO" dirty="0">
                <a:solidFill>
                  <a:schemeClr val="bg1"/>
                </a:solidFill>
              </a:rPr>
              <a:t> gir teksten små bokstaver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>
                <a:solidFill>
                  <a:schemeClr val="bg1"/>
                </a:solidFill>
              </a:rPr>
              <a:t>setning = «HEI!»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setning.lower</a:t>
            </a:r>
            <a:r>
              <a:rPr lang="nb-NO" dirty="0">
                <a:solidFill>
                  <a:schemeClr val="bg1"/>
                </a:solidFill>
              </a:rPr>
              <a:t>())</a:t>
            </a:r>
            <a:endParaRPr lang="nb-NO" b="1" dirty="0">
              <a:solidFill>
                <a:schemeClr val="bg1"/>
              </a:solidFill>
            </a:endParaRP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count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dirty="0">
                <a:solidFill>
                  <a:schemeClr val="bg1"/>
                </a:solidFill>
              </a:rPr>
              <a:t>teller hvor mange ganger man finner et bestemt tegn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	setning = «</a:t>
            </a:r>
            <a:r>
              <a:rPr lang="nb-NO" dirty="0" err="1">
                <a:solidFill>
                  <a:schemeClr val="bg1"/>
                </a:solidFill>
              </a:rPr>
              <a:t>kykkeli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ky</a:t>
            </a:r>
            <a:r>
              <a:rPr lang="nb-NO" dirty="0">
                <a:solidFill>
                  <a:schemeClr val="bg1"/>
                </a:solidFill>
              </a:rPr>
              <a:t>»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setning.count</a:t>
            </a:r>
            <a:r>
              <a:rPr lang="nb-NO" dirty="0">
                <a:solidFill>
                  <a:schemeClr val="bg1"/>
                </a:solidFill>
              </a:rPr>
              <a:t>(«k»))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7" y="315927"/>
            <a:ext cx="6618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Objekter tilbyr tjenester</a:t>
            </a:r>
          </a:p>
        </p:txBody>
      </p:sp>
    </p:spTree>
    <p:extLst>
      <p:ext uri="{BB962C8B-B14F-4D97-AF65-F5344CB8AC3E}">
        <p14:creationId xmlns:p14="http://schemas.microsoft.com/office/powerpoint/2010/main" val="91063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4"/>
            <a:ext cx="9787711" cy="5467284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bg1"/>
                </a:solidFill>
              </a:rPr>
              <a:t>Vi har hittil laget variabler som holder på én verdi, hva om man vil holde på/lagre flere verdier? </a:t>
            </a:r>
            <a:r>
              <a:rPr lang="nb-NO" u="sng" dirty="0">
                <a:solidFill>
                  <a:schemeClr val="bg1"/>
                </a:solidFill>
              </a:rPr>
              <a:t>Da kan man lage en liste!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Har en rekkefølge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Indeks som forteller hvor dataen ligger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Teller fra 0 og oppover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Indeks -1 er det siste elementet i listen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Dynamisk størrelse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Legger til ett element – listen blir en størrelse større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Fjerner ett element – listen blir en størrelse mindre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Kan ha forskjellige typer elementer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tallListe</a:t>
            </a:r>
            <a:r>
              <a:rPr lang="nb-NO" dirty="0">
                <a:solidFill>
                  <a:schemeClr val="bg1"/>
                </a:solidFill>
              </a:rPr>
              <a:t> = [2, 4, 6, 7]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navneListe</a:t>
            </a:r>
            <a:r>
              <a:rPr lang="nb-NO" dirty="0">
                <a:solidFill>
                  <a:schemeClr val="bg1"/>
                </a:solidFill>
              </a:rPr>
              <a:t> = [«Anne», «Per», «Lisa»]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tomListe</a:t>
            </a:r>
            <a:r>
              <a:rPr lang="nb-NO" dirty="0">
                <a:solidFill>
                  <a:schemeClr val="bg1"/>
                </a:solidFill>
              </a:rPr>
              <a:t> = []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Lister</a:t>
            </a:r>
          </a:p>
        </p:txBody>
      </p:sp>
    </p:spTree>
    <p:extLst>
      <p:ext uri="{BB962C8B-B14F-4D97-AF65-F5344CB8AC3E}">
        <p14:creationId xmlns:p14="http://schemas.microsoft.com/office/powerpoint/2010/main" val="23166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17" y="1254089"/>
            <a:ext cx="12483293" cy="5603911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Nyttige operasjoner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liste = [1, 2, 3]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oppretter en liste med </a:t>
            </a:r>
            <a:r>
              <a:rPr lang="nb-NO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integers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1, 2, 3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len(liste)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gir lengden på listen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liste.insert</a:t>
            </a:r>
            <a:r>
              <a:rPr lang="nb-NO" dirty="0">
                <a:solidFill>
                  <a:schemeClr val="bg1"/>
                </a:solidFill>
              </a:rPr>
              <a:t>(&lt;indeks&gt;, &lt;element&gt;)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sette inn element på angitt indeks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liste.append</a:t>
            </a:r>
            <a:r>
              <a:rPr lang="nb-NO" dirty="0">
                <a:solidFill>
                  <a:schemeClr val="bg1"/>
                </a:solidFill>
              </a:rPr>
              <a:t>(&lt;element&gt;)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setter inn nytt element på slutten av listen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liste.remove</a:t>
            </a:r>
            <a:r>
              <a:rPr lang="nb-NO" dirty="0">
                <a:solidFill>
                  <a:schemeClr val="bg1"/>
                </a:solidFill>
              </a:rPr>
              <a:t>(&lt;element&gt;)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 angitt element fra listen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liste.pop</a:t>
            </a:r>
            <a:r>
              <a:rPr lang="nb-NO" dirty="0">
                <a:solidFill>
                  <a:schemeClr val="bg1"/>
                </a:solidFill>
              </a:rPr>
              <a:t>(&lt;indeks&gt;)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(og returnerer) element på angitt </a:t>
            </a:r>
            <a:r>
              <a:rPr lang="nb-NO" dirty="0">
                <a:solidFill>
                  <a:schemeClr val="bg1"/>
                </a:solidFill>
              </a:rPr>
              <a:t>			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indeks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liste.pop</a:t>
            </a:r>
            <a:r>
              <a:rPr lang="nb-NO" dirty="0">
                <a:solidFill>
                  <a:schemeClr val="bg1"/>
                </a:solidFill>
              </a:rPr>
              <a:t>(-1)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sletter siste element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(«Liste:», liste)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skriver ut &gt; Liste: 1, 2, 3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Lister</a:t>
            </a:r>
          </a:p>
        </p:txBody>
      </p:sp>
    </p:spTree>
    <p:extLst>
      <p:ext uri="{BB962C8B-B14F-4D97-AF65-F5344CB8AC3E}">
        <p14:creationId xmlns:p14="http://schemas.microsoft.com/office/powerpoint/2010/main" val="254310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322702"/>
            <a:ext cx="978771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Hvor mange elementer er det i listene?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liste5 = []</a:t>
            </a:r>
            <a:br>
              <a:rPr lang="nb-NO" sz="2000" dirty="0">
                <a:solidFill>
                  <a:schemeClr val="bg1"/>
                </a:solidFill>
              </a:rPr>
            </a:br>
            <a:endParaRPr lang="nb-NO" sz="20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1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EC54F93-0A2C-4C5C-BDD4-B713F46FAF04}"/>
              </a:ext>
            </a:extLst>
          </p:cNvPr>
          <p:cNvSpPr txBox="1"/>
          <p:nvPr/>
        </p:nvSpPr>
        <p:spPr>
          <a:xfrm>
            <a:off x="5216937" y="1923091"/>
            <a:ext cx="4246162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3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4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5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0 / tom</a:t>
            </a:r>
          </a:p>
        </p:txBody>
      </p:sp>
    </p:spTree>
    <p:extLst>
      <p:ext uri="{BB962C8B-B14F-4D97-AF65-F5344CB8AC3E}">
        <p14:creationId xmlns:p14="http://schemas.microsoft.com/office/powerpoint/2010/main" val="16845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57" y="1119022"/>
            <a:ext cx="634159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Ta utgangspunkt i listene til høyre.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2.1 Hva ligger på indeksene?</a:t>
            </a: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liste3[4]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liste1[0]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liste4[1]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liste3[5]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2.2 På hvilken indeks ligger: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5 (i liste2)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«BC» (i liste3)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1 (i liste1)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«E» (i liste3)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2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35CCC2-EF34-412D-A7B4-7EABC8FC245C}"/>
              </a:ext>
            </a:extLst>
          </p:cNvPr>
          <p:cNvSpPr txBox="1"/>
          <p:nvPr/>
        </p:nvSpPr>
        <p:spPr>
          <a:xfrm>
            <a:off x="6602510" y="1562449"/>
            <a:ext cx="5531907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liste5 = []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DD3E96C-D221-40BE-BF03-93D20B8DECF7}"/>
              </a:ext>
            </a:extLst>
          </p:cNvPr>
          <p:cNvSpPr txBox="1"/>
          <p:nvPr/>
        </p:nvSpPr>
        <p:spPr>
          <a:xfrm>
            <a:off x="2193789" y="2335047"/>
            <a:ext cx="504371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«F»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«mange elementer i denne listen»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ingenting, er kun 5 elementer, på indeksene 0 – 4</a:t>
            </a:r>
          </a:p>
        </p:txBody>
      </p:sp>
      <p:sp>
        <p:nvSpPr>
          <p:cNvPr id="176" name="TekstSylinder 175">
            <a:extLst>
              <a:ext uri="{FF2B5EF4-FFF2-40B4-BE49-F238E27FC236}">
                <a16:creationId xmlns:a16="http://schemas.microsoft.com/office/drawing/2014/main" id="{4478994F-461A-4839-9BA8-AA2849830726}"/>
              </a:ext>
            </a:extLst>
          </p:cNvPr>
          <p:cNvSpPr txBox="1"/>
          <p:nvPr/>
        </p:nvSpPr>
        <p:spPr>
          <a:xfrm>
            <a:off x="2193790" y="4637201"/>
            <a:ext cx="4028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liste2[2]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liste3[1]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liste1[0]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liste3[3]</a:t>
            </a:r>
          </a:p>
        </p:txBody>
      </p:sp>
    </p:spTree>
    <p:extLst>
      <p:ext uri="{BB962C8B-B14F-4D97-AF65-F5344CB8AC3E}">
        <p14:creationId xmlns:p14="http://schemas.microsoft.com/office/powerpoint/2010/main" val="253422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57" y="1119022"/>
            <a:ext cx="634159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Ta utgangspunkt i listene til høyre.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2.3 Tegn opp hvordan liste3 ser ut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2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35CCC2-EF34-412D-A7B4-7EABC8FC245C}"/>
              </a:ext>
            </a:extLst>
          </p:cNvPr>
          <p:cNvSpPr txBox="1"/>
          <p:nvPr/>
        </p:nvSpPr>
        <p:spPr>
          <a:xfrm>
            <a:off x="6602510" y="1562449"/>
            <a:ext cx="5531907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liste5 = []</a:t>
            </a:r>
          </a:p>
        </p:txBody>
      </p:sp>
      <p:graphicFrame>
        <p:nvGraphicFramePr>
          <p:cNvPr id="7" name="Tabell 7">
            <a:extLst>
              <a:ext uri="{FF2B5EF4-FFF2-40B4-BE49-F238E27FC236}">
                <a16:creationId xmlns:a16="http://schemas.microsoft.com/office/drawing/2014/main" id="{C43CA114-B532-49A5-BA89-D13B7409B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71218"/>
              </p:ext>
            </p:extLst>
          </p:nvPr>
        </p:nvGraphicFramePr>
        <p:xfrm>
          <a:off x="695600" y="2494464"/>
          <a:ext cx="3341680" cy="3962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0840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670840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Element</a:t>
                      </a:r>
                    </a:p>
                    <a:p>
                      <a:pPr algn="ctr"/>
                      <a:endParaRPr lang="nb-NO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«BC»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«D»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«F»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55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84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2" y="940248"/>
            <a:ext cx="7107181" cy="60751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en liste «navn» med tre navn; «Ola», «Martin» og «Selma».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deretter til «Kari» nytt navn bakerst i listen.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Tegn opp hvordan listen ser ut nå.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ut Martin sitt navn ved hjelp av indeksen det ligger på.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to navn foran i listen, navnene velger du selv.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Tegn opp hvordan listen ser ut nå.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Fjern «Martin» fra listen.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blir utskriften nå?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84482" y="15743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3</a:t>
            </a:r>
          </a:p>
        </p:txBody>
      </p:sp>
    </p:spTree>
    <p:extLst>
      <p:ext uri="{BB962C8B-B14F-4D97-AF65-F5344CB8AC3E}">
        <p14:creationId xmlns:p14="http://schemas.microsoft.com/office/powerpoint/2010/main" val="2256574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17963" y="322727"/>
            <a:ext cx="7623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3 - Løsningsforslag</a:t>
            </a:r>
          </a:p>
        </p:txBody>
      </p:sp>
      <p:sp>
        <p:nvSpPr>
          <p:cNvPr id="177" name="Plassholder for innhold 2">
            <a:extLst>
              <a:ext uri="{FF2B5EF4-FFF2-40B4-BE49-F238E27FC236}">
                <a16:creationId xmlns:a16="http://schemas.microsoft.com/office/drawing/2014/main" id="{30B4278E-1256-426A-9AF8-F237CEAB9A8C}"/>
              </a:ext>
            </a:extLst>
          </p:cNvPr>
          <p:cNvSpPr txBox="1">
            <a:spLocks/>
          </p:cNvSpPr>
          <p:nvPr/>
        </p:nvSpPr>
        <p:spPr>
          <a:xfrm>
            <a:off x="556496" y="1170777"/>
            <a:ext cx="7801630" cy="5503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chemeClr val="bg1"/>
                </a:solidFill>
              </a:rPr>
              <a:t>navn = [«Ola», «Martin», «Selma»]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navn.append</a:t>
            </a:r>
            <a:r>
              <a:rPr lang="nb-NO" sz="2100" dirty="0">
                <a:solidFill>
                  <a:schemeClr val="bg1"/>
                </a:solidFill>
              </a:rPr>
              <a:t>(«Kari»)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99CCFF"/>
                </a:solidFill>
              </a:rPr>
              <a:t>Tegner listen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(navn[1])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navn.insert</a:t>
            </a:r>
            <a:r>
              <a:rPr lang="nb-NO" sz="2100" dirty="0">
                <a:solidFill>
                  <a:schemeClr val="bg1"/>
                </a:solidFill>
              </a:rPr>
              <a:t>(0, «Lise»)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navn.insert</a:t>
            </a:r>
            <a:r>
              <a:rPr lang="nb-NO" sz="2100" dirty="0">
                <a:solidFill>
                  <a:schemeClr val="bg1"/>
                </a:solidFill>
              </a:rPr>
              <a:t>(0, «Kai»)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99CCFF"/>
                </a:solidFill>
              </a:rPr>
              <a:t>Tegner listen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navn.remove</a:t>
            </a:r>
            <a:r>
              <a:rPr lang="nb-NO" sz="2100" dirty="0">
                <a:solidFill>
                  <a:schemeClr val="bg1"/>
                </a:solidFill>
              </a:rPr>
              <a:t>(«Martin»)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alternativt </a:t>
            </a:r>
            <a:r>
              <a:rPr lang="nb-NO" sz="21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navn.pop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(3)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(«Alle navn:», navn)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FF6699"/>
                </a:solidFill>
              </a:rPr>
              <a:t>Utskrift: &gt; Alle navn: [«Kai», «Lise», «Ola», </a:t>
            </a:r>
            <a:r>
              <a:rPr lang="nb-NO" sz="2100">
                <a:solidFill>
                  <a:srgbClr val="FF6699"/>
                </a:solidFill>
              </a:rPr>
              <a:t>«Selma», </a:t>
            </a:r>
            <a:r>
              <a:rPr lang="nb-NO" sz="2100" dirty="0">
                <a:solidFill>
                  <a:srgbClr val="FF6699"/>
                </a:solidFill>
              </a:rPr>
              <a:t>«Kari»]</a:t>
            </a:r>
          </a:p>
        </p:txBody>
      </p:sp>
      <p:graphicFrame>
        <p:nvGraphicFramePr>
          <p:cNvPr id="178" name="Tabell 7">
            <a:extLst>
              <a:ext uri="{FF2B5EF4-FFF2-40B4-BE49-F238E27FC236}">
                <a16:creationId xmlns:a16="http://schemas.microsoft.com/office/drawing/2014/main" id="{79182089-748A-40D6-BAE6-0814696B5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926122"/>
              </p:ext>
            </p:extLst>
          </p:nvPr>
        </p:nvGraphicFramePr>
        <p:xfrm>
          <a:off x="7580250" y="548720"/>
          <a:ext cx="3603684" cy="25228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1842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801842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Element</a:t>
                      </a:r>
                    </a:p>
                    <a:p>
                      <a:pPr algn="ctr"/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«Ola»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«Martin»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«Selma»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«Kari»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</a:tbl>
          </a:graphicData>
        </a:graphic>
      </p:graphicFrame>
      <p:graphicFrame>
        <p:nvGraphicFramePr>
          <p:cNvPr id="176" name="Tabell 7">
            <a:extLst>
              <a:ext uri="{FF2B5EF4-FFF2-40B4-BE49-F238E27FC236}">
                <a16:creationId xmlns:a16="http://schemas.microsoft.com/office/drawing/2014/main" id="{1F461191-5CC8-4B57-A2EE-6063C1E78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642936"/>
              </p:ext>
            </p:extLst>
          </p:nvPr>
        </p:nvGraphicFramePr>
        <p:xfrm>
          <a:off x="7590443" y="3274361"/>
          <a:ext cx="3603684" cy="34323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1842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801842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Element</a:t>
                      </a:r>
                    </a:p>
                    <a:p>
                      <a:pPr algn="ctr"/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«Lise»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«Ola»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«Martin»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«Selma»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97739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«Kari»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09584"/>
                  </a:ext>
                </a:extLst>
              </a:tr>
            </a:tbl>
          </a:graphicData>
        </a:graphic>
      </p:graphicFrame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B2BE43C6-D284-4531-94DB-E93B59CDA55A}"/>
              </a:ext>
            </a:extLst>
          </p:cNvPr>
          <p:cNvCxnSpPr/>
          <p:nvPr/>
        </p:nvCxnSpPr>
        <p:spPr>
          <a:xfrm>
            <a:off x="2814221" y="2183907"/>
            <a:ext cx="4580878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9FE31941-9DE9-4BDC-A015-D33871D4B438}"/>
              </a:ext>
            </a:extLst>
          </p:cNvPr>
          <p:cNvCxnSpPr/>
          <p:nvPr/>
        </p:nvCxnSpPr>
        <p:spPr>
          <a:xfrm>
            <a:off x="2814221" y="4262761"/>
            <a:ext cx="4580878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047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322702"/>
            <a:ext cx="9787711" cy="5503502"/>
          </a:xfrm>
        </p:spPr>
        <p:txBody>
          <a:bodyPr>
            <a:no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Kan ses på som lister i lister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dirty="0">
                <a:solidFill>
                  <a:schemeClr val="bg1"/>
                </a:solidFill>
              </a:rPr>
              <a:t>Koffert-eksempel: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Vi har en mindre bag med «toalettsaker», vår første liste: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solidFill>
                  <a:schemeClr val="bg1"/>
                </a:solidFill>
              </a:rPr>
              <a:t>	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toalettsaker = [“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tannborste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”, 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haarborste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”, “tannkrem”]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lvl="1">
              <a:spcBef>
                <a:spcPts val="0"/>
              </a:spcBef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</a:rPr>
              <a:t>I tillegg har vi en mindre bag med klær:</a:t>
            </a:r>
            <a:endParaRPr lang="nb-NO" sz="2000" dirty="0">
              <a:solidFill>
                <a:schemeClr val="bg1"/>
              </a:solidFill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klaer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 = [“jakke”, “bukse”, “sokker”, 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undertoy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’]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lvl="1">
              <a:spcBef>
                <a:spcPts val="0"/>
              </a:spcBef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</a:rPr>
              <a:t>Og til slutt en liten bag med diverse:</a:t>
            </a:r>
            <a:endParaRPr lang="nb-NO" sz="2000" b="0" dirty="0">
              <a:solidFill>
                <a:schemeClr val="bg1"/>
              </a:solidFill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div = [“kamera”, “lommebok”, “pass”, “mobillader”]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For å samle alle småbaggene når vi skal på tur legger vi dem i en koffert:</a:t>
            </a:r>
            <a:endParaRPr lang="nb-NO" sz="2400" b="0" dirty="0">
              <a:solidFill>
                <a:schemeClr val="bg1"/>
              </a:solidFill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koffert = [toalettsaker, 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klaer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, div]</a:t>
            </a:r>
            <a:br>
              <a:rPr lang="nb-NO" sz="2400" dirty="0">
                <a:solidFill>
                  <a:schemeClr val="bg1"/>
                </a:solidFill>
              </a:rPr>
            </a:b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Nøstede lister</a:t>
            </a:r>
          </a:p>
        </p:txBody>
      </p:sp>
    </p:spTree>
    <p:extLst>
      <p:ext uri="{BB962C8B-B14F-4D97-AF65-F5344CB8AC3E}">
        <p14:creationId xmlns:p14="http://schemas.microsoft.com/office/powerpoint/2010/main" val="42574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70" y="1221346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Vi legger alle småbaggene i listen «koffert».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vil utskriften se ut?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Og hvordan kan vi tegne opp denne?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toalettsaker = [«</a:t>
            </a:r>
            <a:r>
              <a:rPr lang="nb-NO" sz="2100" dirty="0" err="1">
                <a:solidFill>
                  <a:schemeClr val="bg1"/>
                </a:solidFill>
              </a:rPr>
              <a:t>tannborste</a:t>
            </a:r>
            <a:r>
              <a:rPr lang="nb-NO" sz="2100" dirty="0">
                <a:solidFill>
                  <a:schemeClr val="bg1"/>
                </a:solidFill>
              </a:rPr>
              <a:t>», 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», «tannkrem»]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klaer</a:t>
            </a:r>
            <a:r>
              <a:rPr lang="nb-NO" sz="2100" dirty="0">
                <a:solidFill>
                  <a:schemeClr val="bg1"/>
                </a:solidFill>
              </a:rPr>
              <a:t> = [«jakke», «bukse», «sokker», «</a:t>
            </a:r>
            <a:r>
              <a:rPr lang="nb-NO" sz="2100" dirty="0" err="1">
                <a:solidFill>
                  <a:schemeClr val="bg1"/>
                </a:solidFill>
              </a:rPr>
              <a:t>undertoy</a:t>
            </a:r>
            <a:r>
              <a:rPr lang="nb-NO" sz="2100" dirty="0">
                <a:solidFill>
                  <a:schemeClr val="bg1"/>
                </a:solidFill>
              </a:rPr>
              <a:t>»]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div = [«kamera», «lommebok», «pass», «mobillader»]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 = [toalettsaker, </a:t>
            </a:r>
            <a:r>
              <a:rPr lang="nb-NO" sz="2100" dirty="0" err="1">
                <a:solidFill>
                  <a:schemeClr val="bg1"/>
                </a:solidFill>
              </a:rPr>
              <a:t>klaer</a:t>
            </a:r>
            <a:r>
              <a:rPr lang="nb-NO" sz="2100" dirty="0">
                <a:solidFill>
                  <a:schemeClr val="bg1"/>
                </a:solidFill>
              </a:rPr>
              <a:t>, div]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(koffert)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kan vi få tak i et element?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7CBC26E-02B3-4265-B86D-BF7014CE7F6B}"/>
              </a:ext>
            </a:extLst>
          </p:cNvPr>
          <p:cNvSpPr txBox="1"/>
          <p:nvPr/>
        </p:nvSpPr>
        <p:spPr>
          <a:xfrm>
            <a:off x="349104" y="2711116"/>
            <a:ext cx="6850349" cy="16202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216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69" y="1105630"/>
            <a:ext cx="6850349" cy="50108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Utskriften vil se slik ut: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&gt; [[«</a:t>
            </a:r>
            <a:r>
              <a:rPr lang="nb-NO" sz="2100" dirty="0" err="1">
                <a:solidFill>
                  <a:schemeClr val="bg1"/>
                </a:solidFill>
              </a:rPr>
              <a:t>tannborste</a:t>
            </a:r>
            <a:r>
              <a:rPr lang="nb-NO" sz="2100" dirty="0">
                <a:solidFill>
                  <a:schemeClr val="bg1"/>
                </a:solidFill>
              </a:rPr>
              <a:t>», 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», «tannkrem»],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     [«jakke», «bukse», «sokker», «</a:t>
            </a:r>
            <a:r>
              <a:rPr lang="nb-NO" sz="2100" dirty="0" err="1">
                <a:solidFill>
                  <a:schemeClr val="bg1"/>
                </a:solidFill>
              </a:rPr>
              <a:t>undertoy</a:t>
            </a:r>
            <a:r>
              <a:rPr lang="nb-NO" sz="2100" dirty="0">
                <a:solidFill>
                  <a:schemeClr val="bg1"/>
                </a:solidFill>
              </a:rPr>
              <a:t>»],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     [«kamera», «lommebok», «pass», «mobillader»]]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Vi kan tegne denne listen slik: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15123" y="315927"/>
            <a:ext cx="7741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4 - Løsningsforslag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A2C0F2D5-5DD2-4D43-BCE8-396CCBA40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31553"/>
              </p:ext>
            </p:extLst>
          </p:nvPr>
        </p:nvGraphicFramePr>
        <p:xfrm>
          <a:off x="903651" y="4024665"/>
          <a:ext cx="258277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003257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</a:tbl>
          </a:graphicData>
        </a:graphic>
      </p:graphicFrame>
      <p:graphicFrame>
        <p:nvGraphicFramePr>
          <p:cNvPr id="176" name="Tabell 5">
            <a:extLst>
              <a:ext uri="{FF2B5EF4-FFF2-40B4-BE49-F238E27FC236}">
                <a16:creationId xmlns:a16="http://schemas.microsoft.com/office/drawing/2014/main" id="{32AB3053-2310-4BEC-8886-37C4B4E1E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53626"/>
              </p:ext>
            </p:extLst>
          </p:nvPr>
        </p:nvGraphicFramePr>
        <p:xfrm>
          <a:off x="6857814" y="659615"/>
          <a:ext cx="3104333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tannborste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haarborste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«tannkrem»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</a:tbl>
          </a:graphicData>
        </a:graphic>
      </p:graphicFrame>
      <p:graphicFrame>
        <p:nvGraphicFramePr>
          <p:cNvPr id="177" name="Tabell 5">
            <a:extLst>
              <a:ext uri="{FF2B5EF4-FFF2-40B4-BE49-F238E27FC236}">
                <a16:creationId xmlns:a16="http://schemas.microsoft.com/office/drawing/2014/main" id="{ED317C52-F5E7-4C9E-BFB3-56248E0EC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34644"/>
              </p:ext>
            </p:extLst>
          </p:nvPr>
        </p:nvGraphicFramePr>
        <p:xfrm>
          <a:off x="6863019" y="2583249"/>
          <a:ext cx="309912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519606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«jakke»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«bukse»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«sokker»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undertoy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78601"/>
                  </a:ext>
                </a:extLst>
              </a:tr>
            </a:tbl>
          </a:graphicData>
        </a:graphic>
      </p:graphicFrame>
      <p:graphicFrame>
        <p:nvGraphicFramePr>
          <p:cNvPr id="178" name="Tabell 5">
            <a:extLst>
              <a:ext uri="{FF2B5EF4-FFF2-40B4-BE49-F238E27FC236}">
                <a16:creationId xmlns:a16="http://schemas.microsoft.com/office/drawing/2014/main" id="{11151654-D084-4790-9D0E-606302035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199926"/>
              </p:ext>
            </p:extLst>
          </p:nvPr>
        </p:nvGraphicFramePr>
        <p:xfrm>
          <a:off x="6849245" y="4754646"/>
          <a:ext cx="3193113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613591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«kamera»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«lommebok»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«pass»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«mobillader»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78601"/>
                  </a:ext>
                </a:extLst>
              </a:tr>
            </a:tbl>
          </a:graphicData>
        </a:graphic>
      </p:graphicFrame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AE7AB2FF-F5E0-4368-BCD6-BE25F1CBFB72}"/>
              </a:ext>
            </a:extLst>
          </p:cNvPr>
          <p:cNvCxnSpPr>
            <a:cxnSpLocks/>
          </p:cNvCxnSpPr>
          <p:nvPr/>
        </p:nvCxnSpPr>
        <p:spPr>
          <a:xfrm flipV="1">
            <a:off x="2967789" y="2142975"/>
            <a:ext cx="4060684" cy="2456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F5A1C7BA-D9A3-450E-83E1-1E1045EE3215}"/>
              </a:ext>
            </a:extLst>
          </p:cNvPr>
          <p:cNvCxnSpPr>
            <a:cxnSpLocks/>
            <a:endCxn id="177" idx="1"/>
          </p:cNvCxnSpPr>
          <p:nvPr/>
        </p:nvCxnSpPr>
        <p:spPr>
          <a:xfrm flipV="1">
            <a:off x="2961958" y="3510349"/>
            <a:ext cx="3901061" cy="1414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Rett pilkobling 179">
            <a:extLst>
              <a:ext uri="{FF2B5EF4-FFF2-40B4-BE49-F238E27FC236}">
                <a16:creationId xmlns:a16="http://schemas.microsoft.com/office/drawing/2014/main" id="{5A3E03C3-FDD5-4003-A5F8-95501F4CB0A4}"/>
              </a:ext>
            </a:extLst>
          </p:cNvPr>
          <p:cNvCxnSpPr>
            <a:cxnSpLocks/>
          </p:cNvCxnSpPr>
          <p:nvPr/>
        </p:nvCxnSpPr>
        <p:spPr>
          <a:xfrm>
            <a:off x="2984062" y="5240049"/>
            <a:ext cx="3781008" cy="546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2A9BB5A-FF2C-4E18-9E2B-7B3D0D1C1134}"/>
              </a:ext>
            </a:extLst>
          </p:cNvPr>
          <p:cNvSpPr txBox="1"/>
          <p:nvPr/>
        </p:nvSpPr>
        <p:spPr>
          <a:xfrm>
            <a:off x="783052" y="3672715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koffert</a:t>
            </a:r>
          </a:p>
        </p:txBody>
      </p:sp>
      <p:sp>
        <p:nvSpPr>
          <p:cNvPr id="181" name="TekstSylinder 180">
            <a:extLst>
              <a:ext uri="{FF2B5EF4-FFF2-40B4-BE49-F238E27FC236}">
                <a16:creationId xmlns:a16="http://schemas.microsoft.com/office/drawing/2014/main" id="{C21A2EA3-7578-4D4E-B66C-076AD5BC17CF}"/>
              </a:ext>
            </a:extLst>
          </p:cNvPr>
          <p:cNvSpPr txBox="1"/>
          <p:nvPr/>
        </p:nvSpPr>
        <p:spPr>
          <a:xfrm>
            <a:off x="6765070" y="325619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toalettsaker</a:t>
            </a:r>
          </a:p>
        </p:txBody>
      </p:sp>
      <p:sp>
        <p:nvSpPr>
          <p:cNvPr id="182" name="TekstSylinder 181">
            <a:extLst>
              <a:ext uri="{FF2B5EF4-FFF2-40B4-BE49-F238E27FC236}">
                <a16:creationId xmlns:a16="http://schemas.microsoft.com/office/drawing/2014/main" id="{CF1BCDE1-5971-49D3-A9B0-406AA116F043}"/>
              </a:ext>
            </a:extLst>
          </p:cNvPr>
          <p:cNvSpPr txBox="1"/>
          <p:nvPr/>
        </p:nvSpPr>
        <p:spPr>
          <a:xfrm>
            <a:off x="6822571" y="2266802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</a:rPr>
              <a:t>klaer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83" name="TekstSylinder 182">
            <a:extLst>
              <a:ext uri="{FF2B5EF4-FFF2-40B4-BE49-F238E27FC236}">
                <a16:creationId xmlns:a16="http://schemas.microsoft.com/office/drawing/2014/main" id="{6749F9ED-4158-448A-B697-E245FA365FE1}"/>
              </a:ext>
            </a:extLst>
          </p:cNvPr>
          <p:cNvSpPr txBox="1"/>
          <p:nvPr/>
        </p:nvSpPr>
        <p:spPr>
          <a:xfrm>
            <a:off x="6760601" y="4453978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div</a:t>
            </a:r>
          </a:p>
        </p:txBody>
      </p:sp>
    </p:spTree>
    <p:extLst>
      <p:ext uri="{BB962C8B-B14F-4D97-AF65-F5344CB8AC3E}">
        <p14:creationId xmlns:p14="http://schemas.microsoft.com/office/powerpoint/2010/main" val="3265308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70" y="1221346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får man så tak i ett element?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koffert[0][2]</a:t>
            </a:r>
            <a:endParaRPr lang="nb-NO" sz="21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koffert[2][1]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er…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koffert[1][1]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bukse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koffert[2][0]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kamera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koffert[0][0]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</a:t>
            </a:r>
            <a:r>
              <a:rPr lang="nb-NO" sz="21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tannborste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«henter man frem»…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«mobillader»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koffert[2][3]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«sokker»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koffert[1][2]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</a:t>
            </a:r>
            <a:r>
              <a:rPr lang="nb-NO" sz="2100">
                <a:solidFill>
                  <a:schemeClr val="accent6">
                    <a:lumMod val="60000"/>
                    <a:lumOff val="40000"/>
                  </a:schemeClr>
                </a:solidFill>
              </a:rPr>
              <a:t>koffert[0][1]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E680415-B219-4FDE-B0CD-4ECD6E5845D6}"/>
              </a:ext>
            </a:extLst>
          </p:cNvPr>
          <p:cNvSpPr txBox="1"/>
          <p:nvPr/>
        </p:nvSpPr>
        <p:spPr>
          <a:xfrm>
            <a:off x="4495705" y="1624632"/>
            <a:ext cx="2627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tannkrem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lommebok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39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5"/>
            <a:ext cx="8838879" cy="550350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Lages nesten likt som en liste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Syntaks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mengde = {element, element2, element3, …}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Eksempel: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navn = {«Kari», «Per», «Ola»}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Ingen rekkefølge på elementene</a:t>
            </a:r>
          </a:p>
          <a:p>
            <a:r>
              <a:rPr lang="nb-NO" dirty="0">
                <a:solidFill>
                  <a:schemeClr val="bg1"/>
                </a:solidFill>
              </a:rPr>
              <a:t>Ingen indeksering</a:t>
            </a:r>
          </a:p>
          <a:p>
            <a:r>
              <a:rPr lang="nb-NO" dirty="0">
                <a:solidFill>
                  <a:schemeClr val="bg1"/>
                </a:solidFill>
              </a:rPr>
              <a:t>Ingen duplikater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227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5"/>
            <a:ext cx="9787711" cy="519906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Fordel: hvis vi vil sjekke om to sett er like så vil det se slik ut 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(hvilken datastruktur man bruker er avhengig av hva vi ser etter)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BAC211D-7B37-4FAA-A467-F33B13629000}"/>
              </a:ext>
            </a:extLst>
          </p:cNvPr>
          <p:cNvSpPr txBox="1"/>
          <p:nvPr/>
        </p:nvSpPr>
        <p:spPr>
          <a:xfrm>
            <a:off x="472875" y="2394955"/>
            <a:ext cx="4893855" cy="25545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 u="sng" dirty="0">
                <a:solidFill>
                  <a:schemeClr val="bg1"/>
                </a:solidFill>
              </a:rPr>
              <a:t>Mengder/</a:t>
            </a:r>
            <a:r>
              <a:rPr lang="nb-NO" sz="2000" b="1" u="sng" dirty="0" err="1">
                <a:solidFill>
                  <a:schemeClr val="bg1"/>
                </a:solidFill>
              </a:rPr>
              <a:t>set</a:t>
            </a:r>
            <a:endParaRPr lang="nb-NO" sz="2000" b="1" u="sng" dirty="0">
              <a:solidFill>
                <a:schemeClr val="bg1"/>
              </a:solidFill>
            </a:endParaRPr>
          </a:p>
          <a:p>
            <a:r>
              <a:rPr lang="nb-NO" sz="2000" dirty="0">
                <a:solidFill>
                  <a:schemeClr val="bg1"/>
                </a:solidFill>
              </a:rPr>
              <a:t>navn = {«Kari», «Per», «Ola»}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navn2 = {«Per», «Ola», «Kari»}</a:t>
            </a:r>
          </a:p>
          <a:p>
            <a:endParaRPr lang="nb-NO" sz="2000" dirty="0">
              <a:solidFill>
                <a:schemeClr val="bg1"/>
              </a:solidFill>
            </a:endParaRPr>
          </a:p>
          <a:p>
            <a:r>
              <a:rPr lang="nb-NO" sz="2000" dirty="0" err="1">
                <a:solidFill>
                  <a:schemeClr val="bg1"/>
                </a:solidFill>
              </a:rPr>
              <a:t>if</a:t>
            </a:r>
            <a:r>
              <a:rPr lang="nb-NO" sz="2000" dirty="0">
                <a:solidFill>
                  <a:schemeClr val="bg1"/>
                </a:solidFill>
              </a:rPr>
              <a:t> navn == navn2: …</a:t>
            </a:r>
          </a:p>
          <a:p>
            <a:r>
              <a:rPr lang="nb-NO" sz="2000" dirty="0">
                <a:solidFill>
                  <a:schemeClr val="bg1"/>
                </a:solidFill>
              </a:rPr>
              <a:t>	#Evalueres til </a:t>
            </a:r>
            <a:r>
              <a:rPr lang="nb-NO" sz="2000" b="1" dirty="0">
                <a:solidFill>
                  <a:schemeClr val="bg1"/>
                </a:solidFill>
              </a:rPr>
              <a:t>sant</a:t>
            </a:r>
            <a:r>
              <a:rPr lang="nb-NO" sz="2000" dirty="0">
                <a:solidFill>
                  <a:schemeClr val="bg1"/>
                </a:solidFill>
              </a:rPr>
              <a:t> fordi begge 	inneholder de samme elementene, 	sett er uavhengig av rekkefølgen.</a:t>
            </a:r>
          </a:p>
        </p:txBody>
      </p:sp>
      <p:sp>
        <p:nvSpPr>
          <p:cNvPr id="176" name="TekstSylinder 175">
            <a:extLst>
              <a:ext uri="{FF2B5EF4-FFF2-40B4-BE49-F238E27FC236}">
                <a16:creationId xmlns:a16="http://schemas.microsoft.com/office/drawing/2014/main" id="{0DCE9FE7-160A-4937-A568-5F46E524A9C0}"/>
              </a:ext>
            </a:extLst>
          </p:cNvPr>
          <p:cNvSpPr txBox="1"/>
          <p:nvPr/>
        </p:nvSpPr>
        <p:spPr>
          <a:xfrm>
            <a:off x="5366733" y="2394637"/>
            <a:ext cx="5921616" cy="25545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 u="sng" dirty="0">
                <a:solidFill>
                  <a:schemeClr val="bg1"/>
                </a:solidFill>
              </a:rPr>
              <a:t>Lister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 = [«Kari», «Per», «Ola»]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navn2 = [«Per», «Ola», «Kari»]</a:t>
            </a:r>
          </a:p>
          <a:p>
            <a:endParaRPr lang="nb-NO" sz="2000" dirty="0">
              <a:solidFill>
                <a:schemeClr val="bg1"/>
              </a:solidFill>
            </a:endParaRPr>
          </a:p>
          <a:p>
            <a:r>
              <a:rPr lang="nb-NO" sz="2000" dirty="0" err="1">
                <a:solidFill>
                  <a:schemeClr val="bg1"/>
                </a:solidFill>
              </a:rPr>
              <a:t>if</a:t>
            </a:r>
            <a:r>
              <a:rPr lang="nb-NO" sz="2000" dirty="0">
                <a:solidFill>
                  <a:schemeClr val="bg1"/>
                </a:solidFill>
              </a:rPr>
              <a:t> navn == navn2: …</a:t>
            </a:r>
          </a:p>
          <a:p>
            <a:r>
              <a:rPr lang="nb-NO" sz="2000" dirty="0">
                <a:solidFill>
                  <a:schemeClr val="bg1"/>
                </a:solidFill>
              </a:rPr>
              <a:t>	#Evalueres til </a:t>
            </a:r>
            <a:r>
              <a:rPr lang="nb-NO" sz="2000" b="1" dirty="0">
                <a:solidFill>
                  <a:schemeClr val="bg1"/>
                </a:solidFill>
              </a:rPr>
              <a:t>usant</a:t>
            </a:r>
            <a:r>
              <a:rPr lang="nb-NO" sz="2000" dirty="0">
                <a:solidFill>
                  <a:schemeClr val="bg1"/>
                </a:solidFill>
              </a:rPr>
              <a:t> selv om begge 	inneholder 	de samme elementene, så er de i ulik 	rekkefølge og dermed ikke like lister.</a:t>
            </a:r>
          </a:p>
        </p:txBody>
      </p:sp>
    </p:spTree>
    <p:extLst>
      <p:ext uri="{BB962C8B-B14F-4D97-AF65-F5344CB8AC3E}">
        <p14:creationId xmlns:p14="http://schemas.microsoft.com/office/powerpoint/2010/main" val="340728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17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000" y="643865"/>
            <a:ext cx="9787711" cy="1818336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bg1"/>
                </a:solidFill>
              </a:rPr>
              <a:t>Tom mengde lages slik: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mengde = </a:t>
            </a:r>
            <a:r>
              <a:rPr lang="nb-NO" sz="1800" dirty="0" err="1">
                <a:solidFill>
                  <a:schemeClr val="bg1"/>
                </a:solidFill>
              </a:rPr>
              <a:t>set</a:t>
            </a:r>
            <a:r>
              <a:rPr lang="nb-NO" sz="1800" dirty="0">
                <a:solidFill>
                  <a:schemeClr val="bg1"/>
                </a:solidFill>
              </a:rPr>
              <a:t>()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r>
              <a:rPr lang="nb-NO" sz="1800" dirty="0">
                <a:solidFill>
                  <a:schemeClr val="bg1"/>
                </a:solidFill>
              </a:rPr>
              <a:t>Nyttige operasjoner man kan bruke på mengder/</a:t>
            </a:r>
            <a:r>
              <a:rPr lang="nb-NO" sz="1800" dirty="0" err="1">
                <a:solidFill>
                  <a:schemeClr val="bg1"/>
                </a:solidFill>
              </a:rPr>
              <a:t>sets</a:t>
            </a:r>
            <a:r>
              <a:rPr lang="nb-NO" sz="1800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551976" y="-19770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C2853E9-84CB-49BC-A891-6832F21F3ED8}"/>
              </a:ext>
            </a:extLst>
          </p:cNvPr>
          <p:cNvSpPr txBox="1"/>
          <p:nvPr/>
        </p:nvSpPr>
        <p:spPr>
          <a:xfrm>
            <a:off x="258446" y="2295133"/>
            <a:ext cx="99982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navn = [«Kari», «Per», «Ola»]</a:t>
            </a: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navn_mengde</a:t>
            </a:r>
            <a:r>
              <a:rPr lang="nb-NO" sz="1800" dirty="0">
                <a:solidFill>
                  <a:schemeClr val="bg1"/>
                </a:solidFill>
              </a:rPr>
              <a:t> = </a:t>
            </a:r>
            <a:r>
              <a:rPr lang="nb-NO" sz="1800" dirty="0" err="1">
                <a:solidFill>
                  <a:schemeClr val="bg1"/>
                </a:solidFill>
              </a:rPr>
              <a:t>set</a:t>
            </a:r>
            <a:r>
              <a:rPr lang="nb-NO" sz="1800" dirty="0">
                <a:solidFill>
                  <a:schemeClr val="bg1"/>
                </a:solidFill>
              </a:rPr>
              <a:t>(navn)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konvertere liste til mengde - på formen &gt; 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set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(liste)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mengde.add</a:t>
            </a:r>
            <a:r>
              <a:rPr lang="nb-NO" sz="1800" dirty="0">
                <a:solidFill>
                  <a:schemeClr val="bg1"/>
                </a:solidFill>
              </a:rPr>
              <a:t>(element)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legge til nytt element i mengden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mengde.discard</a:t>
            </a:r>
            <a:r>
              <a:rPr lang="nb-NO" sz="1800" dirty="0">
                <a:solidFill>
                  <a:schemeClr val="bg1"/>
                </a:solidFill>
              </a:rPr>
              <a:t>(element)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element fra listen, gjør ingenting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elementet ikke finnes i listen.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mengde.remove</a:t>
            </a:r>
            <a:r>
              <a:rPr lang="nb-NO" sz="1800" dirty="0">
                <a:solidFill>
                  <a:schemeClr val="bg1"/>
                </a:solidFill>
              </a:rPr>
              <a:t>(element)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element fra listen, får ett unntak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elementet ikke finnes i mengden</a:t>
            </a:r>
          </a:p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mengde.clear</a:t>
            </a:r>
            <a:r>
              <a:rPr lang="nb-NO" sz="1800" dirty="0">
                <a:solidFill>
                  <a:schemeClr val="bg1"/>
                </a:solidFill>
              </a:rPr>
              <a:t>()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alle elementene i mengden,  gjør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mengden tom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len(&lt;mengde&gt;)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finner antall elementer i mengden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172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80" y="1066705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 = {1, 3, 2}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(«Min mengde: », 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(«Består av » + len(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) + « elementer»)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Fiks programmet over slik at det kjører uten feilmelding.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følgende linje.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 == {1, 2, 3, 2, 3})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ser du i terminalen og hvorfor er verdien slik den er?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følgende kode: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= [1, 1, 2, 3, 4, 4]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= list(</a:t>
            </a:r>
            <a:r>
              <a:rPr lang="nb-NO" sz="2100" dirty="0" err="1">
                <a:solidFill>
                  <a:schemeClr val="bg1"/>
                </a:solidFill>
              </a:rPr>
              <a:t>set</a:t>
            </a:r>
            <a:r>
              <a:rPr lang="nb-NO" sz="2100" dirty="0">
                <a:solidFill>
                  <a:schemeClr val="bg1"/>
                </a:solidFill>
              </a:rPr>
              <a:t>(</a:t>
            </a: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))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ut </a:t>
            </a: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til terminalen. Hva har skjedd?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5</a:t>
            </a:r>
          </a:p>
        </p:txBody>
      </p:sp>
    </p:spTree>
    <p:extLst>
      <p:ext uri="{BB962C8B-B14F-4D97-AF65-F5344CB8AC3E}">
        <p14:creationId xmlns:p14="http://schemas.microsoft.com/office/powerpoint/2010/main" val="3671536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71" y="1278517"/>
            <a:ext cx="11299772" cy="514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En ordbok er en beholder som holder på par av nøkler og verdier. Hver nøkkel i ordboken er knyttet til én verdi.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Syntaks: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ordbok = {nøkkel : verdi, nøkkel2 : verdi2, …}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Eksempel:</a:t>
            </a:r>
          </a:p>
          <a:p>
            <a:pPr marL="0" indent="0">
              <a:buNone/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kontakter = {“Kari” : 47543234, “Ola” : 76554532, “Martin” : 99543367}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Bruk: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 stedet for å bruke indeksering som i lister, bruker man nøkkelen (i dette eksempelet navn) for å hente ut verdier. 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nb-NO" sz="22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print</a:t>
            </a: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(“Kari sitt telefonnummer er “, kontakter[“Kari”])</a:t>
            </a:r>
            <a:endParaRPr lang="nb-NO" sz="22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98670" y="-1715"/>
            <a:ext cx="7497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err="1">
                <a:solidFill>
                  <a:schemeClr val="bg1"/>
                </a:solidFill>
              </a:rPr>
              <a:t>Mappinger</a:t>
            </a:r>
            <a:r>
              <a:rPr lang="nb-NO" sz="4400" dirty="0">
                <a:solidFill>
                  <a:schemeClr val="bg1"/>
                </a:solidFill>
              </a:rPr>
              <a:t>/ordbøker/</a:t>
            </a:r>
            <a:r>
              <a:rPr lang="nb-NO" sz="4400" dirty="0" err="1">
                <a:solidFill>
                  <a:schemeClr val="bg1"/>
                </a:solidFill>
              </a:rPr>
              <a:t>dictionary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0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71" y="1278516"/>
            <a:ext cx="11299772" cy="54463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Tom ordbok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	</a:t>
            </a:r>
            <a:r>
              <a:rPr lang="nb-NO" sz="2000" dirty="0" err="1">
                <a:solidFill>
                  <a:schemeClr val="bg1"/>
                </a:solidFill>
              </a:rPr>
              <a:t>tomOrdbok</a:t>
            </a:r>
            <a:r>
              <a:rPr lang="nb-NO" sz="2000" dirty="0">
                <a:solidFill>
                  <a:schemeClr val="bg1"/>
                </a:solidFill>
              </a:rPr>
              <a:t> = {}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u="sng" dirty="0">
                <a:solidFill>
                  <a:schemeClr val="bg1"/>
                </a:solidFill>
              </a:rPr>
              <a:t>Nyttige operasjoner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ordbok[</a:t>
            </a:r>
            <a:r>
              <a:rPr lang="nb-NO" sz="2200" dirty="0" err="1">
                <a:solidFill>
                  <a:schemeClr val="bg1"/>
                </a:solidFill>
              </a:rPr>
              <a:t>nokkel</a:t>
            </a:r>
            <a:r>
              <a:rPr lang="nb-NO" sz="2200" dirty="0">
                <a:solidFill>
                  <a:schemeClr val="bg1"/>
                </a:solidFill>
              </a:rPr>
              <a:t>] = verdi	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legge til nytt element i ordboken ELLER endre på eksisterende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Eks: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kontakter[«Per»] = 45667990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«Per» allerede finnes i ordboken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 err="1">
                <a:solidFill>
                  <a:schemeClr val="bg1"/>
                </a:solidFill>
              </a:rPr>
              <a:t>ordbok.pop</a:t>
            </a:r>
            <a:r>
              <a:rPr lang="nb-NO" sz="2200" dirty="0">
                <a:solidFill>
                  <a:schemeClr val="bg1"/>
                </a:solidFill>
              </a:rPr>
              <a:t>(</a:t>
            </a:r>
            <a:r>
              <a:rPr lang="nb-NO" sz="2200" dirty="0" err="1">
                <a:solidFill>
                  <a:schemeClr val="bg1"/>
                </a:solidFill>
              </a:rPr>
              <a:t>nokkel</a:t>
            </a:r>
            <a:r>
              <a:rPr lang="nb-NO" sz="2200" dirty="0">
                <a:solidFill>
                  <a:schemeClr val="bg1"/>
                </a:solidFill>
              </a:rPr>
              <a:t>)	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 nøkkelen og verdien</a:t>
            </a:r>
          </a:p>
          <a:p>
            <a:pPr marL="0" indent="0">
              <a:buNone/>
            </a:pPr>
            <a:endParaRPr lang="nb-NO" sz="2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Eks:</a:t>
            </a:r>
          </a:p>
          <a:p>
            <a:pPr marL="0" indent="0">
              <a:buNone/>
            </a:pPr>
            <a:r>
              <a:rPr lang="nb-NO" sz="2200" dirty="0" err="1">
                <a:solidFill>
                  <a:schemeClr val="bg1"/>
                </a:solidFill>
              </a:rPr>
              <a:t>kontakter.pop</a:t>
            </a:r>
            <a:r>
              <a:rPr lang="nb-NO" sz="2200" dirty="0">
                <a:solidFill>
                  <a:schemeClr val="bg1"/>
                </a:solidFill>
              </a:rPr>
              <a:t>(«Per»)	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98670" y="-1715"/>
            <a:ext cx="7497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err="1">
                <a:solidFill>
                  <a:schemeClr val="bg1"/>
                </a:solidFill>
              </a:rPr>
              <a:t>Mappinger</a:t>
            </a:r>
            <a:r>
              <a:rPr lang="nb-NO" sz="4400" dirty="0">
                <a:solidFill>
                  <a:schemeClr val="bg1"/>
                </a:solidFill>
              </a:rPr>
              <a:t>/ordbøker/</a:t>
            </a:r>
            <a:r>
              <a:rPr lang="nb-NO" sz="4400" dirty="0" err="1">
                <a:solidFill>
                  <a:schemeClr val="bg1"/>
                </a:solidFill>
              </a:rPr>
              <a:t>dictionary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4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067882"/>
            <a:ext cx="9787711" cy="5656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5.1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Definer en ordbok/</a:t>
            </a:r>
            <a:r>
              <a:rPr lang="nb-NO" sz="1800" dirty="0" err="1">
                <a:solidFill>
                  <a:schemeClr val="bg1"/>
                </a:solidFill>
              </a:rPr>
              <a:t>dictionary</a:t>
            </a:r>
            <a:r>
              <a:rPr lang="nb-NO" sz="1800" dirty="0">
                <a:solidFill>
                  <a:schemeClr val="bg1"/>
                </a:solidFill>
              </a:rPr>
              <a:t> som heter brukere, hvor du legger inn følgende par av nøkler og verdier (brukernavn som nøkler og navn som verdi).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 – Hanne Johansen</a:t>
            </a: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 – Kari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Olja – Ole Hansen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 = {«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» : «Hanne Johansen», «</a:t>
            </a:r>
            <a:r>
              <a:rPr lang="nb-NO" sz="1800" dirty="0" err="1">
                <a:solidFill>
                  <a:srgbClr val="FF6699"/>
                </a:solidFill>
              </a:rPr>
              <a:t>karsi</a:t>
            </a:r>
            <a:r>
              <a:rPr lang="nb-NO" sz="1800" dirty="0">
                <a:solidFill>
                  <a:srgbClr val="FF6699"/>
                </a:solidFill>
              </a:rPr>
              <a:t>» : «Kari </a:t>
            </a:r>
            <a:r>
              <a:rPr lang="nb-NO" sz="1800" dirty="0" err="1">
                <a:solidFill>
                  <a:srgbClr val="FF6699"/>
                </a:solidFill>
              </a:rPr>
              <a:t>Sirisen</a:t>
            </a:r>
            <a:r>
              <a:rPr lang="nb-NO" sz="1800" dirty="0">
                <a:solidFill>
                  <a:srgbClr val="FF6699"/>
                </a:solidFill>
              </a:rPr>
              <a:t>», «</a:t>
            </a:r>
            <a:r>
              <a:rPr lang="nb-NO" sz="1800" dirty="0" err="1">
                <a:solidFill>
                  <a:srgbClr val="FF6699"/>
                </a:solidFill>
              </a:rPr>
              <a:t>olha</a:t>
            </a:r>
            <a:r>
              <a:rPr lang="nb-NO" sz="1800" dirty="0">
                <a:solidFill>
                  <a:srgbClr val="FF6699"/>
                </a:solidFill>
              </a:rPr>
              <a:t>» : «Ole Hansen»}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5.2</a:t>
            </a: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 har registrert seg med feil navn, mellomnavnet hennes mangler, endre navnet hennes til «Kari Marie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r>
              <a:rPr lang="nb-NO" sz="1800" dirty="0">
                <a:solidFill>
                  <a:schemeClr val="bg1"/>
                </a:solidFill>
              </a:rPr>
              <a:t>».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brukere[«</a:t>
            </a:r>
            <a:r>
              <a:rPr lang="nb-NO" sz="1800" dirty="0" err="1">
                <a:solidFill>
                  <a:srgbClr val="FF6699"/>
                </a:solidFill>
              </a:rPr>
              <a:t>karsi</a:t>
            </a:r>
            <a:r>
              <a:rPr lang="nb-NO" sz="1800" dirty="0">
                <a:solidFill>
                  <a:srgbClr val="FF6699"/>
                </a:solidFill>
              </a:rPr>
              <a:t>»] = «Kari Marie </a:t>
            </a:r>
            <a:r>
              <a:rPr lang="nb-NO" sz="1800" dirty="0" err="1">
                <a:solidFill>
                  <a:srgbClr val="FF6699"/>
                </a:solidFill>
              </a:rPr>
              <a:t>Sirisen</a:t>
            </a:r>
            <a:r>
              <a:rPr lang="nb-NO" sz="1800" dirty="0">
                <a:solidFill>
                  <a:srgbClr val="FF6699"/>
                </a:solidFill>
              </a:rPr>
              <a:t>»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6</a:t>
            </a:r>
          </a:p>
        </p:txBody>
      </p:sp>
    </p:spTree>
    <p:extLst>
      <p:ext uri="{BB962C8B-B14F-4D97-AF65-F5344CB8AC3E}">
        <p14:creationId xmlns:p14="http://schemas.microsoft.com/office/powerpoint/2010/main" val="46302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840173"/>
            <a:ext cx="9787711" cy="5920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brukere = {«</a:t>
            </a: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» : «Hanne Johansen», «</a:t>
            </a: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» : «Kari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r>
              <a:rPr lang="nb-NO" sz="1800" dirty="0">
                <a:solidFill>
                  <a:schemeClr val="bg1"/>
                </a:solidFill>
              </a:rPr>
              <a:t>», «</a:t>
            </a:r>
            <a:r>
              <a:rPr lang="nb-NO" sz="1800" dirty="0" err="1">
                <a:solidFill>
                  <a:schemeClr val="bg1"/>
                </a:solidFill>
              </a:rPr>
              <a:t>olha</a:t>
            </a:r>
            <a:r>
              <a:rPr lang="nb-NO" sz="1800" dirty="0">
                <a:solidFill>
                  <a:schemeClr val="bg1"/>
                </a:solidFill>
              </a:rPr>
              <a:t>» : «Ole Hansen»}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5.3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Registrer deg selv som bruker med et brukernavn og navn.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brukere[«</a:t>
            </a:r>
            <a:r>
              <a:rPr lang="nb-NO" sz="1800" dirty="0" err="1">
                <a:solidFill>
                  <a:srgbClr val="FF6699"/>
                </a:solidFill>
              </a:rPr>
              <a:t>kristijb</a:t>
            </a:r>
            <a:r>
              <a:rPr lang="nb-NO" sz="1800" dirty="0">
                <a:solidFill>
                  <a:srgbClr val="FF6699"/>
                </a:solidFill>
              </a:rPr>
              <a:t>»] = «Kristine Berge»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5.4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Skriv ut </a:t>
            </a: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 sitt navn.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rgbClr val="FF6699"/>
                </a:solidFill>
              </a:rPr>
              <a:t>print</a:t>
            </a:r>
            <a:r>
              <a:rPr lang="nb-NO" sz="1800" dirty="0">
                <a:solidFill>
                  <a:srgbClr val="FF6699"/>
                </a:solidFill>
              </a:rPr>
              <a:t>(brukere[«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])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5.5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Fjern Hanne Johansen fra ordboken.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rgbClr val="FF6699"/>
                </a:solidFill>
              </a:rPr>
              <a:t>brukere.pop</a:t>
            </a:r>
            <a:r>
              <a:rPr lang="nb-NO" sz="1800" dirty="0">
                <a:solidFill>
                  <a:srgbClr val="FF6699"/>
                </a:solidFill>
              </a:rPr>
              <a:t>(«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»)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165289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6</a:t>
            </a:r>
          </a:p>
        </p:txBody>
      </p:sp>
    </p:spTree>
    <p:extLst>
      <p:ext uri="{BB962C8B-B14F-4D97-AF65-F5344CB8AC3E}">
        <p14:creationId xmlns:p14="http://schemas.microsoft.com/office/powerpoint/2010/main" val="18262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9" y="715895"/>
            <a:ext cx="5380208" cy="5920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Her er et eksempel på en uleselig/uryddig kode, hva slags endringer ville du gjort med dem?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f1():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i = float(</a:t>
            </a:r>
            <a:r>
              <a:rPr lang="nb-NO" sz="1800" dirty="0" err="1">
                <a:solidFill>
                  <a:schemeClr val="bg1"/>
                </a:solidFill>
              </a:rPr>
              <a:t>input«input</a:t>
            </a:r>
            <a:r>
              <a:rPr lang="nb-NO" sz="1800" dirty="0">
                <a:solidFill>
                  <a:schemeClr val="bg1"/>
                </a:solidFill>
              </a:rPr>
              <a:t>»))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(i*i)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f2():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i = input()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(«velkommen til IN1000», i)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f3():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      «Hei!»       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f3()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f2()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f1()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9" y="35366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7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605A9561-D6E9-4251-AB29-18CF62AA8A18}"/>
              </a:ext>
            </a:extLst>
          </p:cNvPr>
          <p:cNvCxnSpPr/>
          <p:nvPr/>
        </p:nvCxnSpPr>
        <p:spPr>
          <a:xfrm>
            <a:off x="5935579" y="715895"/>
            <a:ext cx="0" cy="61421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CEF0890-1F75-4AC3-AE7E-11B32488E6D1}"/>
              </a:ext>
            </a:extLst>
          </p:cNvPr>
          <p:cNvSpPr txBox="1"/>
          <p:nvPr/>
        </p:nvSpPr>
        <p:spPr>
          <a:xfrm>
            <a:off x="6096000" y="1257247"/>
            <a:ext cx="56274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bg1"/>
                </a:solidFill>
              </a:rPr>
              <a:t>Løsningsforslag</a:t>
            </a:r>
          </a:p>
          <a:p>
            <a:r>
              <a:rPr lang="nb-NO" dirty="0">
                <a:solidFill>
                  <a:schemeClr val="bg1"/>
                </a:solidFill>
              </a:rPr>
              <a:t>Generelt dårlige funksjonsnavn og variabelnavn, de er lite beskrivende.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f1(): Metoden kan kalles for «multipliser» slik at den forklarer hva metoden gjør.</a:t>
            </a:r>
          </a:p>
          <a:p>
            <a:r>
              <a:rPr lang="nb-NO" dirty="0">
                <a:solidFill>
                  <a:schemeClr val="bg1"/>
                </a:solidFill>
              </a:rPr>
              <a:t>Variabelnavn f.eks. kalt «tall» i stedet for «i».</a:t>
            </a:r>
          </a:p>
          <a:p>
            <a:r>
              <a:rPr lang="nb-NO" dirty="0">
                <a:solidFill>
                  <a:schemeClr val="bg1"/>
                </a:solidFill>
              </a:rPr>
              <a:t>Gi bedre beskjed i terminalen til bruker om hva input skal være (at det skal være ett tall).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f2(): Metoden kan f.eks. kalles for «velkommen».</a:t>
            </a:r>
          </a:p>
          <a:p>
            <a:r>
              <a:rPr lang="nb-NO" dirty="0">
                <a:solidFill>
                  <a:schemeClr val="bg1"/>
                </a:solidFill>
              </a:rPr>
              <a:t>Variabelnavn kalt «navn». Ingen beskjed til bruker om hva man ønsker at input skal være.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f3(): Mange unødvendige mellomrom inne i parentesen, disse synes ikke i utskriften uansett.</a:t>
            </a:r>
          </a:p>
        </p:txBody>
      </p:sp>
    </p:spTree>
    <p:extLst>
      <p:ext uri="{BB962C8B-B14F-4D97-AF65-F5344CB8AC3E}">
        <p14:creationId xmlns:p14="http://schemas.microsoft.com/office/powerpoint/2010/main" val="12681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77FB2-9536-4FDF-96E4-49A53636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06" y="908801"/>
            <a:ext cx="7451678" cy="984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Neste uke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C8A8E24-A7F4-4063-B002-348C586DB6F7}"/>
              </a:ext>
            </a:extLst>
          </p:cNvPr>
          <p:cNvSpPr txBox="1"/>
          <p:nvPr/>
        </p:nvSpPr>
        <p:spPr>
          <a:xfrm>
            <a:off x="2534653" y="2133600"/>
            <a:ext cx="69141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>
                <a:solidFill>
                  <a:schemeClr val="bg1"/>
                </a:solidFill>
              </a:rPr>
              <a:t>While</a:t>
            </a:r>
            <a:r>
              <a:rPr lang="nb-NO" sz="2400" dirty="0">
                <a:solidFill>
                  <a:schemeClr val="bg1"/>
                </a:solidFill>
              </a:rPr>
              <a:t>-løkker</a:t>
            </a: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For-løkker med teller</a:t>
            </a: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For-løkker på lister</a:t>
            </a:r>
          </a:p>
        </p:txBody>
      </p:sp>
    </p:spTree>
    <p:extLst>
      <p:ext uri="{BB962C8B-B14F-4D97-AF65-F5344CB8AC3E}">
        <p14:creationId xmlns:p14="http://schemas.microsoft.com/office/powerpoint/2010/main" val="857108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2385</Words>
  <Application>Microsoft Office PowerPoint</Application>
  <PresentationFormat>Widescreen</PresentationFormat>
  <Paragraphs>424</Paragraphs>
  <Slides>24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Office-tema</vt:lpstr>
      <vt:lpstr>Gruppetime IN1000 Uke 3 Gruppe 21  trierag@ifi.uio.no</vt:lpstr>
      <vt:lpstr>Dagens agenda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Neste uke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 IN1000 Uke 2 Gruppe 7  trierag@ifi.uio.no</dc:title>
  <dc:creator>Triera Gashi</dc:creator>
  <cp:lastModifiedBy>Triera Gashi</cp:lastModifiedBy>
  <cp:revision>2</cp:revision>
  <dcterms:created xsi:type="dcterms:W3CDTF">2021-09-07T08:31:31Z</dcterms:created>
  <dcterms:modified xsi:type="dcterms:W3CDTF">2022-09-12T10:17:16Z</dcterms:modified>
</cp:coreProperties>
</file>