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era Gashi" userId="f2e8f630d03f7a30" providerId="LiveId" clId="{7BFE3AC1-67FC-4D61-9BCF-6CA28B771BC6}"/>
    <pc:docChg chg="undo custSel modSld">
      <pc:chgData name="Triera Gashi" userId="f2e8f630d03f7a30" providerId="LiveId" clId="{7BFE3AC1-67FC-4D61-9BCF-6CA28B771BC6}" dt="2022-10-30T22:49:58.900" v="44" actId="20577"/>
      <pc:docMkLst>
        <pc:docMk/>
      </pc:docMkLst>
      <pc:sldChg chg="modSp mod">
        <pc:chgData name="Triera Gashi" userId="f2e8f630d03f7a30" providerId="LiveId" clId="{7BFE3AC1-67FC-4D61-9BCF-6CA28B771BC6}" dt="2022-10-30T22:49:27.702" v="2" actId="20577"/>
        <pc:sldMkLst>
          <pc:docMk/>
          <pc:sldMk cId="662977195" sldId="256"/>
        </pc:sldMkLst>
        <pc:spChg chg="mod">
          <ac:chgData name="Triera Gashi" userId="f2e8f630d03f7a30" providerId="LiveId" clId="{7BFE3AC1-67FC-4D61-9BCF-6CA28B771BC6}" dt="2022-10-30T22:49:27.702" v="2" actId="20577"/>
          <ac:spMkLst>
            <pc:docMk/>
            <pc:sldMk cId="662977195" sldId="256"/>
            <ac:spMk id="2" creationId="{03BA8765-46E9-40EF-A397-5D00D1DF995B}"/>
          </ac:spMkLst>
        </pc:spChg>
      </pc:sldChg>
      <pc:sldChg chg="modSp mod">
        <pc:chgData name="Triera Gashi" userId="f2e8f630d03f7a30" providerId="LiveId" clId="{7BFE3AC1-67FC-4D61-9BCF-6CA28B771BC6}" dt="2022-10-30T22:49:32.526" v="5" actId="20577"/>
        <pc:sldMkLst>
          <pc:docMk/>
          <pc:sldMk cId="4149905490" sldId="257"/>
        </pc:sldMkLst>
        <pc:spChg chg="mod">
          <ac:chgData name="Triera Gashi" userId="f2e8f630d03f7a30" providerId="LiveId" clId="{7BFE3AC1-67FC-4D61-9BCF-6CA28B771BC6}" dt="2022-10-30T22:49:32.526" v="5" actId="20577"/>
          <ac:spMkLst>
            <pc:docMk/>
            <pc:sldMk cId="4149905490" sldId="257"/>
            <ac:spMk id="3" creationId="{2840CC2F-7A0A-4779-A775-25F050C08024}"/>
          </ac:spMkLst>
        </pc:spChg>
      </pc:sldChg>
      <pc:sldChg chg="addSp delSp modSp mod">
        <pc:chgData name="Triera Gashi" userId="f2e8f630d03f7a30" providerId="LiveId" clId="{7BFE3AC1-67FC-4D61-9BCF-6CA28B771BC6}" dt="2022-10-30T22:49:58.900" v="44" actId="20577"/>
        <pc:sldMkLst>
          <pc:docMk/>
          <pc:sldMk cId="1897676166" sldId="259"/>
        </pc:sldMkLst>
        <pc:spChg chg="add del mod">
          <ac:chgData name="Triera Gashi" userId="f2e8f630d03f7a30" providerId="LiveId" clId="{7BFE3AC1-67FC-4D61-9BCF-6CA28B771BC6}" dt="2022-10-30T22:49:58.900" v="44" actId="20577"/>
          <ac:spMkLst>
            <pc:docMk/>
            <pc:sldMk cId="1897676166" sldId="259"/>
            <ac:spMk id="3" creationId="{14D695BB-0DAC-40E2-B915-B3C8CE806FDC}"/>
          </ac:spMkLst>
        </pc:spChg>
      </pc:sldChg>
    </pc:docChg>
  </pc:docChgLst>
  <pc:docChgLst>
    <pc:chgData name="Triera Gashi" userId="f2e8f630d03f7a30" providerId="LiveId" clId="{E6EB4601-5052-4D66-AFD6-F0D2042788D0}"/>
    <pc:docChg chg="undo custSel addSld delSld modSld">
      <pc:chgData name="Triera Gashi" userId="f2e8f630d03f7a30" providerId="LiveId" clId="{E6EB4601-5052-4D66-AFD6-F0D2042788D0}" dt="2021-10-27T16:30:40.946" v="346" actId="255"/>
      <pc:docMkLst>
        <pc:docMk/>
      </pc:docMkLst>
      <pc:sldChg chg="modSp mod">
        <pc:chgData name="Triera Gashi" userId="f2e8f630d03f7a30" providerId="LiveId" clId="{E6EB4601-5052-4D66-AFD6-F0D2042788D0}" dt="2021-10-27T16:29:28.130" v="261" actId="20577"/>
        <pc:sldMkLst>
          <pc:docMk/>
          <pc:sldMk cId="4149905490" sldId="257"/>
        </pc:sldMkLst>
        <pc:spChg chg="mod">
          <ac:chgData name="Triera Gashi" userId="f2e8f630d03f7a30" providerId="LiveId" clId="{E6EB4601-5052-4D66-AFD6-F0D2042788D0}" dt="2021-10-27T16:22:21.288" v="18" actId="20577"/>
          <ac:spMkLst>
            <pc:docMk/>
            <pc:sldMk cId="4149905490" sldId="257"/>
            <ac:spMk id="2" creationId="{23CAC7C6-15AE-40D2-97B2-BB4F01B81BD8}"/>
          </ac:spMkLst>
        </pc:spChg>
        <pc:spChg chg="mod">
          <ac:chgData name="Triera Gashi" userId="f2e8f630d03f7a30" providerId="LiveId" clId="{E6EB4601-5052-4D66-AFD6-F0D2042788D0}" dt="2021-10-27T16:29:28.130" v="261" actId="20577"/>
          <ac:spMkLst>
            <pc:docMk/>
            <pc:sldMk cId="4149905490" sldId="257"/>
            <ac:spMk id="3" creationId="{2840CC2F-7A0A-4779-A775-25F050C08024}"/>
          </ac:spMkLst>
        </pc:spChg>
      </pc:sldChg>
      <pc:sldChg chg="modSp new mod">
        <pc:chgData name="Triera Gashi" userId="f2e8f630d03f7a30" providerId="LiveId" clId="{E6EB4601-5052-4D66-AFD6-F0D2042788D0}" dt="2021-10-27T16:24:18.889" v="222" actId="27636"/>
        <pc:sldMkLst>
          <pc:docMk/>
          <pc:sldMk cId="699762069" sldId="258"/>
        </pc:sldMkLst>
        <pc:spChg chg="mod">
          <ac:chgData name="Triera Gashi" userId="f2e8f630d03f7a30" providerId="LiveId" clId="{E6EB4601-5052-4D66-AFD6-F0D2042788D0}" dt="2021-10-27T16:23:00.449" v="67" actId="20577"/>
          <ac:spMkLst>
            <pc:docMk/>
            <pc:sldMk cId="699762069" sldId="258"/>
            <ac:spMk id="2" creationId="{15E1D185-5B0E-42C4-826E-7D19C1D7AFBE}"/>
          </ac:spMkLst>
        </pc:spChg>
        <pc:spChg chg="mod">
          <ac:chgData name="Triera Gashi" userId="f2e8f630d03f7a30" providerId="LiveId" clId="{E6EB4601-5052-4D66-AFD6-F0D2042788D0}" dt="2021-10-27T16:24:18.889" v="222" actId="27636"/>
          <ac:spMkLst>
            <pc:docMk/>
            <pc:sldMk cId="699762069" sldId="258"/>
            <ac:spMk id="3" creationId="{14D695BB-0DAC-40E2-B915-B3C8CE806FDC}"/>
          </ac:spMkLst>
        </pc:spChg>
      </pc:sldChg>
      <pc:sldChg chg="modSp add mod">
        <pc:chgData name="Triera Gashi" userId="f2e8f630d03f7a30" providerId="LiveId" clId="{E6EB4601-5052-4D66-AFD6-F0D2042788D0}" dt="2021-10-27T16:30:40.946" v="346" actId="255"/>
        <pc:sldMkLst>
          <pc:docMk/>
          <pc:sldMk cId="1897676166" sldId="259"/>
        </pc:sldMkLst>
        <pc:spChg chg="mod">
          <ac:chgData name="Triera Gashi" userId="f2e8f630d03f7a30" providerId="LiveId" clId="{E6EB4601-5052-4D66-AFD6-F0D2042788D0}" dt="2021-10-27T16:30:40.946" v="346" actId="255"/>
          <ac:spMkLst>
            <pc:docMk/>
            <pc:sldMk cId="1897676166" sldId="259"/>
            <ac:spMk id="3" creationId="{14D695BB-0DAC-40E2-B915-B3C8CE806FDC}"/>
          </ac:spMkLst>
        </pc:spChg>
      </pc:sldChg>
      <pc:sldChg chg="new del">
        <pc:chgData name="Triera Gashi" userId="f2e8f630d03f7a30" providerId="LiveId" clId="{E6EB4601-5052-4D66-AFD6-F0D2042788D0}" dt="2021-10-27T16:24:48.274" v="224" actId="2696"/>
        <pc:sldMkLst>
          <pc:docMk/>
          <pc:sldMk cId="2195350631" sldId="259"/>
        </pc:sldMkLst>
      </pc:sldChg>
      <pc:sldChg chg="new del">
        <pc:chgData name="Triera Gashi" userId="f2e8f630d03f7a30" providerId="LiveId" clId="{E6EB4601-5052-4D66-AFD6-F0D2042788D0}" dt="2021-10-27T16:29:16.976" v="227" actId="2696"/>
        <pc:sldMkLst>
          <pc:docMk/>
          <pc:sldMk cId="3625006022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27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0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14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72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13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594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35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4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468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25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40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10/30/2022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9294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3BA8765-46E9-40EF-A397-5D00D1DF99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1524000"/>
            <a:ext cx="4572000" cy="2286000"/>
          </a:xfrm>
        </p:spPr>
        <p:txBody>
          <a:bodyPr>
            <a:noAutofit/>
          </a:bodyPr>
          <a:lstStyle/>
          <a:p>
            <a:r>
              <a:rPr lang="nb-NO" sz="5400" dirty="0"/>
              <a:t>IN1000</a:t>
            </a:r>
            <a:br>
              <a:rPr lang="nb-NO" sz="5400" dirty="0"/>
            </a:br>
            <a:r>
              <a:rPr lang="nb-NO" sz="5400" dirty="0"/>
              <a:t>Gruppe 21</a:t>
            </a:r>
            <a:br>
              <a:rPr lang="nb-NO" sz="5400" dirty="0"/>
            </a:br>
            <a:r>
              <a:rPr lang="nb-NO" sz="5400" dirty="0"/>
              <a:t>Uke 10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7282663-18CB-4D99-BA9C-66B358511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571999"/>
            <a:ext cx="4572000" cy="1524000"/>
          </a:xfrm>
        </p:spPr>
        <p:txBody>
          <a:bodyPr>
            <a:normAutofit/>
          </a:bodyPr>
          <a:lstStyle/>
          <a:p>
            <a:r>
              <a:rPr lang="nb-NO" dirty="0"/>
              <a:t>trierag@ifi.uio.no</a:t>
            </a:r>
          </a:p>
        </p:txBody>
      </p:sp>
      <p:pic>
        <p:nvPicPr>
          <p:cNvPr id="4" name="Picture 3" descr="Abstrakt rødt geometrisk mønster">
            <a:extLst>
              <a:ext uri="{FF2B5EF4-FFF2-40B4-BE49-F238E27FC236}">
                <a16:creationId xmlns:a16="http://schemas.microsoft.com/office/drawing/2014/main" id="{C191A1C1-48D3-40C0-9053-A196DFE7B4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9" r="32541" b="-2"/>
          <a:stretch/>
        </p:blipFill>
        <p:spPr>
          <a:xfrm>
            <a:off x="-8" y="762006"/>
            <a:ext cx="5948805" cy="6095979"/>
          </a:xfrm>
          <a:custGeom>
            <a:avLst/>
            <a:gdLst/>
            <a:ahLst/>
            <a:cxnLst/>
            <a:rect l="l" t="t" r="r" b="b"/>
            <a:pathLst>
              <a:path w="5948805" h="6095979">
                <a:moveTo>
                  <a:pt x="1573832" y="765"/>
                </a:moveTo>
                <a:cubicBezTo>
                  <a:pt x="1940190" y="-10734"/>
                  <a:pt x="2329345" y="109280"/>
                  <a:pt x="2734663" y="238687"/>
                </a:cubicBezTo>
                <a:cubicBezTo>
                  <a:pt x="4118244" y="680647"/>
                  <a:pt x="5296697" y="1302752"/>
                  <a:pt x="5668316" y="3639516"/>
                </a:cubicBezTo>
                <a:cubicBezTo>
                  <a:pt x="5788298" y="4393559"/>
                  <a:pt x="5890546" y="5142244"/>
                  <a:pt x="5937022" y="5865869"/>
                </a:cubicBezTo>
                <a:lnTo>
                  <a:pt x="5948805" y="6095979"/>
                </a:lnTo>
                <a:lnTo>
                  <a:pt x="0" y="6095979"/>
                </a:lnTo>
                <a:lnTo>
                  <a:pt x="0" y="1621672"/>
                </a:lnTo>
                <a:lnTo>
                  <a:pt x="36310" y="1518814"/>
                </a:lnTo>
                <a:cubicBezTo>
                  <a:pt x="109805" y="1321982"/>
                  <a:pt x="192755" y="1133640"/>
                  <a:pt x="287891" y="956872"/>
                </a:cubicBezTo>
                <a:cubicBezTo>
                  <a:pt x="669453" y="247734"/>
                  <a:pt x="1102800" y="15549"/>
                  <a:pt x="1573832" y="765"/>
                </a:cubicBez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47DB6CD-8E9E-4643-B3B6-01BD80429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23838" y="538152"/>
            <a:ext cx="6095989" cy="654368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662977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CAC7C6-15AE-40D2-97B2-BB4F01B81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Dagens 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40CC2F-7A0A-4779-A775-25F050C08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Oppgaver</a:t>
            </a:r>
          </a:p>
        </p:txBody>
      </p:sp>
    </p:spTree>
    <p:extLst>
      <p:ext uri="{BB962C8B-B14F-4D97-AF65-F5344CB8AC3E}">
        <p14:creationId xmlns:p14="http://schemas.microsoft.com/office/powerpoint/2010/main" val="4149905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E1D185-5B0E-42C4-826E-7D19C1D7A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 større oppgave: Studentsystem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D695BB-0DAC-40E2-B915-B3C8CE806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86000"/>
            <a:ext cx="10668000" cy="4387516"/>
          </a:xfrm>
        </p:spPr>
        <p:txBody>
          <a:bodyPr>
            <a:normAutofit/>
          </a:bodyPr>
          <a:lstStyle/>
          <a:p>
            <a:r>
              <a:rPr lang="nb-NO" dirty="0"/>
              <a:t>Begynne med de mindre delene</a:t>
            </a:r>
          </a:p>
          <a:p>
            <a:r>
              <a:rPr lang="nb-NO" dirty="0"/>
              <a:t>Sakte utvide det</a:t>
            </a:r>
          </a:p>
          <a:p>
            <a:r>
              <a:rPr lang="nb-NO" dirty="0"/>
              <a:t>Lære å dele opp programmet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Student-klasse</a:t>
            </a:r>
          </a:p>
          <a:p>
            <a:r>
              <a:rPr lang="nb-NO" dirty="0"/>
              <a:t>Fag-klasse</a:t>
            </a:r>
          </a:p>
        </p:txBody>
      </p:sp>
    </p:spTree>
    <p:extLst>
      <p:ext uri="{BB962C8B-B14F-4D97-AF65-F5344CB8AC3E}">
        <p14:creationId xmlns:p14="http://schemas.microsoft.com/office/powerpoint/2010/main" val="699762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E1D185-5B0E-42C4-826E-7D19C1D7A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 større oppgave: Studentsystem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D695BB-0DAC-40E2-B915-B3C8CE806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86000"/>
            <a:ext cx="10668000" cy="4387516"/>
          </a:xfrm>
        </p:spPr>
        <p:txBody>
          <a:bodyPr>
            <a:normAutofit/>
          </a:bodyPr>
          <a:lstStyle/>
          <a:p>
            <a:r>
              <a:rPr lang="nb-NO" dirty="0"/>
              <a:t>Emnesiden til IN1000</a:t>
            </a:r>
          </a:p>
          <a:p>
            <a:pPr lvl="1"/>
            <a:r>
              <a:rPr lang="nb-NO" sz="2800" dirty="0"/>
              <a:t>Høst 2022</a:t>
            </a:r>
          </a:p>
          <a:p>
            <a:pPr lvl="2"/>
            <a:r>
              <a:rPr lang="nb-NO" sz="2400" dirty="0"/>
              <a:t>Grupper</a:t>
            </a:r>
          </a:p>
          <a:p>
            <a:pPr lvl="3"/>
            <a:r>
              <a:rPr lang="nb-NO" sz="2200"/>
              <a:t>Gruppe 21</a:t>
            </a: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1897676166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AnalogousFromLightSeedRightStep">
      <a:dk1>
        <a:srgbClr val="000000"/>
      </a:dk1>
      <a:lt1>
        <a:srgbClr val="FFFFFF"/>
      </a:lt1>
      <a:dk2>
        <a:srgbClr val="412624"/>
      </a:dk2>
      <a:lt2>
        <a:srgbClr val="E6E8E2"/>
      </a:lt2>
      <a:accent1>
        <a:srgbClr val="A996C6"/>
      </a:accent1>
      <a:accent2>
        <a:srgbClr val="AF7FBA"/>
      </a:accent2>
      <a:accent3>
        <a:srgbClr val="C593B9"/>
      </a:accent3>
      <a:accent4>
        <a:srgbClr val="BA7F94"/>
      </a:accent4>
      <a:accent5>
        <a:srgbClr val="C69996"/>
      </a:accent5>
      <a:accent6>
        <a:srgbClr val="BA9B7F"/>
      </a:accent6>
      <a:hlink>
        <a:srgbClr val="758A53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50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9" baseType="lpstr">
      <vt:lpstr>Arial</vt:lpstr>
      <vt:lpstr>Avenir Next LT Pro</vt:lpstr>
      <vt:lpstr>Avenir Next LT Pro Light</vt:lpstr>
      <vt:lpstr>Sitka Subheading</vt:lpstr>
      <vt:lpstr>PebbleVTI</vt:lpstr>
      <vt:lpstr>IN1000 Gruppe 21 Uke 10</vt:lpstr>
      <vt:lpstr>Dagens agenda</vt:lpstr>
      <vt:lpstr>En større oppgave: Studentsystem</vt:lpstr>
      <vt:lpstr>En større oppgave: Studentsystem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Gruppe 7 Uke 10</dc:title>
  <dc:creator>Triera Gashi</dc:creator>
  <cp:lastModifiedBy>Triera Gashi</cp:lastModifiedBy>
  <cp:revision>1</cp:revision>
  <dcterms:created xsi:type="dcterms:W3CDTF">2021-10-27T16:21:16Z</dcterms:created>
  <dcterms:modified xsi:type="dcterms:W3CDTF">2022-10-30T22:49:59Z</dcterms:modified>
</cp:coreProperties>
</file>