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45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hrad Farokhmanesh" userId="8fc05a8a-bcbe-4cc9-b731-eee03e274ecf" providerId="ADAL" clId="{B99F3B91-451A-4947-9346-20EE2C7DA47F}"/>
    <pc:docChg chg="modSld">
      <pc:chgData name="Behrad Farokhmanesh" userId="8fc05a8a-bcbe-4cc9-b731-eee03e274ecf" providerId="ADAL" clId="{B99F3B91-451A-4947-9346-20EE2C7DA47F}" dt="2022-08-25T22:20:05.983" v="1" actId="20577"/>
      <pc:docMkLst>
        <pc:docMk/>
      </pc:docMkLst>
      <pc:sldChg chg="modSp mod">
        <pc:chgData name="Behrad Farokhmanesh" userId="8fc05a8a-bcbe-4cc9-b731-eee03e274ecf" providerId="ADAL" clId="{B99F3B91-451A-4947-9346-20EE2C7DA47F}" dt="2022-08-25T22:20:05.983" v="1" actId="20577"/>
        <pc:sldMkLst>
          <pc:docMk/>
          <pc:sldMk cId="1096107616" sldId="257"/>
        </pc:sldMkLst>
        <pc:spChg chg="mod">
          <ac:chgData name="Behrad Farokhmanesh" userId="8fc05a8a-bcbe-4cc9-b731-eee03e274ecf" providerId="ADAL" clId="{B99F3B91-451A-4947-9346-20EE2C7DA47F}" dt="2022-08-25T22:20:05.983" v="1" actId="20577"/>
          <ac:spMkLst>
            <pc:docMk/>
            <pc:sldMk cId="1096107616" sldId="257"/>
            <ac:spMk id="3" creationId="{C23696CF-3F69-482E-9354-8C55E9C94F59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4569-158E-4901-805D-0D406C7EC4A0}" type="datetimeFigureOut">
              <a:rPr lang="nb-NO" smtClean="0"/>
              <a:t>26.08.2022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A6B22-33F3-449C-AB74-01E4D9742C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29667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4569-158E-4901-805D-0D406C7EC4A0}" type="datetimeFigureOut">
              <a:rPr lang="nb-NO" smtClean="0"/>
              <a:t>26.08.2022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A6B22-33F3-449C-AB74-01E4D9742C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81477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4569-158E-4901-805D-0D406C7EC4A0}" type="datetimeFigureOut">
              <a:rPr lang="nb-NO" smtClean="0"/>
              <a:t>26.08.2022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A6B22-33F3-449C-AB74-01E4D9742C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55402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4569-158E-4901-805D-0D406C7EC4A0}" type="datetimeFigureOut">
              <a:rPr lang="nb-NO" smtClean="0"/>
              <a:t>26.08.2022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A6B22-33F3-449C-AB74-01E4D9742C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03153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4569-158E-4901-805D-0D406C7EC4A0}" type="datetimeFigureOut">
              <a:rPr lang="nb-NO" smtClean="0"/>
              <a:t>26.08.2022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A6B22-33F3-449C-AB74-01E4D9742C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71093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4569-158E-4901-805D-0D406C7EC4A0}" type="datetimeFigureOut">
              <a:rPr lang="nb-NO" smtClean="0"/>
              <a:t>26.08.2022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A6B22-33F3-449C-AB74-01E4D9742C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32732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4569-158E-4901-805D-0D406C7EC4A0}" type="datetimeFigureOut">
              <a:rPr lang="nb-NO" smtClean="0"/>
              <a:t>26.08.2022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A6B22-33F3-449C-AB74-01E4D9742C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62463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4569-158E-4901-805D-0D406C7EC4A0}" type="datetimeFigureOut">
              <a:rPr lang="nb-NO" smtClean="0"/>
              <a:t>26.08.2022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A6B22-33F3-449C-AB74-01E4D9742C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3785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4569-158E-4901-805D-0D406C7EC4A0}" type="datetimeFigureOut">
              <a:rPr lang="nb-NO" smtClean="0"/>
              <a:t>26.08.2022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A6B22-33F3-449C-AB74-01E4D9742C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10437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4569-158E-4901-805D-0D406C7EC4A0}" type="datetimeFigureOut">
              <a:rPr lang="nb-NO" smtClean="0"/>
              <a:t>26.08.2022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A6B22-33F3-449C-AB74-01E4D9742C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3520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at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4569-158E-4901-805D-0D406C7EC4A0}" type="datetimeFigureOut">
              <a:rPr lang="nb-NO" smtClean="0"/>
              <a:t>26.08.2022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A6B22-33F3-449C-AB74-01E4D9742C3C}" type="slidenum">
              <a:rPr lang="nb-NO" smtClean="0"/>
              <a:t>‹#›</a:t>
            </a:fld>
            <a:endParaRPr lang="nb-NO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905986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4569-158E-4901-805D-0D406C7EC4A0}" type="datetimeFigureOut">
              <a:rPr lang="nb-NO" smtClean="0"/>
              <a:t>26.08.2022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A6B22-33F3-449C-AB74-01E4D9742C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807202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 med 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4569-158E-4901-805D-0D406C7EC4A0}" type="datetimeFigureOut">
              <a:rPr lang="nb-NO" smtClean="0"/>
              <a:t>26.08.2022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A6B22-33F3-449C-AB74-01E4D9742C3C}" type="slidenum">
              <a:rPr lang="nb-NO" smtClean="0"/>
              <a:t>‹#›</a:t>
            </a:fld>
            <a:endParaRPr lang="nb-NO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069320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n eller Usa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4569-158E-4901-805D-0D406C7EC4A0}" type="datetimeFigureOut">
              <a:rPr lang="nb-NO" smtClean="0"/>
              <a:t>26.08.2022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A6B22-33F3-449C-AB74-01E4D9742C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660242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4569-158E-4901-805D-0D406C7EC4A0}" type="datetimeFigureOut">
              <a:rPr lang="nb-NO" smtClean="0"/>
              <a:t>26.08.2022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A6B22-33F3-449C-AB74-01E4D9742C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81409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4569-158E-4901-805D-0D406C7EC4A0}" type="datetimeFigureOut">
              <a:rPr lang="nb-NO" smtClean="0"/>
              <a:t>26.08.2022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A6B22-33F3-449C-AB74-01E4D9742C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542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974569-158E-4901-805D-0D406C7EC4A0}" type="datetimeFigureOut">
              <a:rPr lang="nb-NO" smtClean="0"/>
              <a:t>26.08.2022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C4A6B22-33F3-449C-AB74-01E4D9742C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35703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studier/emner/matnat/ifi/INF0010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in1000-discourse.uio.no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trix.ifi.uio.no/course/8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8C23023-8ED2-4549-8323-5EA1B86688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nb-NO" dirty="0"/>
              <a:t>Velkommen til gruppetime i IN1000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95B24B9-9BA0-4CC8-9867-013B738922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13212" y="4705164"/>
            <a:ext cx="3732468" cy="878889"/>
          </a:xfrm>
        </p:spPr>
        <p:txBody>
          <a:bodyPr/>
          <a:lstStyle/>
          <a:p>
            <a:pPr algn="l"/>
            <a:r>
              <a:rPr lang="nb-NO" dirty="0"/>
              <a:t>Behrad Farokhmanesh</a:t>
            </a:r>
          </a:p>
          <a:p>
            <a:pPr algn="l"/>
            <a:r>
              <a:rPr lang="nb-NO" dirty="0"/>
              <a:t>behradf@uio.no</a:t>
            </a:r>
          </a:p>
        </p:txBody>
      </p:sp>
    </p:spTree>
    <p:extLst>
      <p:ext uri="{BB962C8B-B14F-4D97-AF65-F5344CB8AC3E}">
        <p14:creationId xmlns:p14="http://schemas.microsoft.com/office/powerpoint/2010/main" val="7392759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90F4E4B-36C8-4E13-A97E-5F2D8BC08B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2404531"/>
            <a:ext cx="7766936" cy="649387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pPr algn="l"/>
            <a:r>
              <a:rPr lang="nb-NO" dirty="0">
                <a:solidFill>
                  <a:schemeClr val="tx1"/>
                </a:solidFill>
              </a:rPr>
              <a:t>Planen for i dag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C23696CF-3F69-482E-9354-8C55E9C94F5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b-NO" dirty="0">
                <a:solidFill>
                  <a:schemeClr val="tx1"/>
                </a:solidFill>
              </a:rPr>
              <a:t>Bli kjent med hverandre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b-NO" dirty="0">
                <a:solidFill>
                  <a:schemeClr val="tx1"/>
                </a:solidFill>
              </a:rPr>
              <a:t>Praktisk informasjon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b-NO" dirty="0">
                <a:solidFill>
                  <a:schemeClr val="tx1"/>
                </a:solidFill>
              </a:rPr>
              <a:t>Individuelt arbeid/spørsmål</a:t>
            </a:r>
          </a:p>
        </p:txBody>
      </p:sp>
    </p:spTree>
    <p:extLst>
      <p:ext uri="{BB962C8B-B14F-4D97-AF65-F5344CB8AC3E}">
        <p14:creationId xmlns:p14="http://schemas.microsoft.com/office/powerpoint/2010/main" val="1096107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65570F4-298C-4C02-BD02-8B6E37C15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chemeClr val="tx1"/>
                </a:solidFill>
              </a:rPr>
              <a:t>Litt om dere </a:t>
            </a:r>
            <a:r>
              <a:rPr lang="nb-NO" dirty="0">
                <a:solidFill>
                  <a:schemeClr val="tx1"/>
                </a:solidFill>
                <a:sym typeface="Wingdings" panose="05000000000000000000" pitchFamily="2" charset="2"/>
              </a:rPr>
              <a:t>:)</a:t>
            </a:r>
            <a:endParaRPr lang="nb-NO" dirty="0">
              <a:solidFill>
                <a:schemeClr val="tx1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1A67B46-7239-404C-8B2A-3A3DD15996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Svar på alle disse spørsmålene: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Hva heter du?	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Hvor gammel er du?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Hvilket studie går du?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Hva gjorde du før studiestart?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Hva liker du å gjøre best i fritiden din?</a:t>
            </a:r>
          </a:p>
        </p:txBody>
      </p:sp>
    </p:spTree>
    <p:extLst>
      <p:ext uri="{BB962C8B-B14F-4D97-AF65-F5344CB8AC3E}">
        <p14:creationId xmlns:p14="http://schemas.microsoft.com/office/powerpoint/2010/main" val="12139234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C8362C6-72E1-4336-9231-2A9C63160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chemeClr val="tx1"/>
                </a:solidFill>
              </a:rPr>
              <a:t>Seminartime &amp; </a:t>
            </a:r>
            <a:r>
              <a:rPr lang="nb-NO" dirty="0" err="1">
                <a:solidFill>
                  <a:schemeClr val="tx1"/>
                </a:solidFill>
              </a:rPr>
              <a:t>Labtime</a:t>
            </a:r>
            <a:endParaRPr lang="nb-NO" dirty="0">
              <a:solidFill>
                <a:schemeClr val="tx1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70862A6-C9CB-4027-924E-2CA4AA113E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Labtime</a:t>
            </a:r>
            <a:r>
              <a:rPr lang="nb-NO" dirty="0"/>
              <a:t>: individuelt arbeid</a:t>
            </a:r>
          </a:p>
          <a:p>
            <a:r>
              <a:rPr lang="nb-NO" dirty="0"/>
              <a:t>Seminar: felles oppgaveløsning/gjennomgang av pensum</a:t>
            </a:r>
          </a:p>
          <a:p>
            <a:r>
              <a:rPr lang="nb-NO" dirty="0"/>
              <a:t>Alterneres mellom lab- og seminartime</a:t>
            </a:r>
          </a:p>
        </p:txBody>
      </p:sp>
    </p:spTree>
    <p:extLst>
      <p:ext uri="{BB962C8B-B14F-4D97-AF65-F5344CB8AC3E}">
        <p14:creationId xmlns:p14="http://schemas.microsoft.com/office/powerpoint/2010/main" val="901353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480FD03-B74A-46C7-9105-F3D33A7EF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chemeClr val="tx1"/>
                </a:solidFill>
              </a:rPr>
              <a:t>Emnesiden for IN1000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6753C72-C167-4A3E-BB31-A1D2626892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Emnesiden: generell info om kurset</a:t>
            </a:r>
          </a:p>
          <a:p>
            <a:r>
              <a:rPr lang="nb-NO" dirty="0"/>
              <a:t>Gå inn på relevant semester (h22)</a:t>
            </a:r>
          </a:p>
          <a:p>
            <a:r>
              <a:rPr lang="nb-NO" dirty="0"/>
              <a:t>Sjekk semestersiden ofte! Kommer viktig info</a:t>
            </a:r>
          </a:p>
          <a:p>
            <a:r>
              <a:rPr lang="nb-NO" dirty="0"/>
              <a:t>https://www.uio.no/studier/emner/matnat/ifi/IN1000/h22</a:t>
            </a:r>
          </a:p>
        </p:txBody>
      </p:sp>
    </p:spTree>
    <p:extLst>
      <p:ext uri="{BB962C8B-B14F-4D97-AF65-F5344CB8AC3E}">
        <p14:creationId xmlns:p14="http://schemas.microsoft.com/office/powerpoint/2010/main" val="29119404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FA0911C-9984-476F-A486-5A4F4EBAB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30928"/>
          </a:xfrm>
        </p:spPr>
        <p:txBody>
          <a:bodyPr>
            <a:normAutofit fontScale="90000"/>
          </a:bodyPr>
          <a:lstStyle/>
          <a:p>
            <a:r>
              <a:rPr lang="nb-NO" dirty="0">
                <a:solidFill>
                  <a:schemeClr val="tx1"/>
                </a:solidFill>
              </a:rPr>
              <a:t>Obligatoriske innleveringer</a:t>
            </a:r>
            <a:br>
              <a:rPr lang="nb-NO" dirty="0">
                <a:solidFill>
                  <a:schemeClr val="tx1"/>
                </a:solidFill>
              </a:rPr>
            </a:br>
            <a:endParaRPr lang="nb-NO" dirty="0">
              <a:solidFill>
                <a:schemeClr val="tx1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E25BF2B-4A71-4581-AD71-2D2092DFE8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00327"/>
            <a:ext cx="8596668" cy="4541036"/>
          </a:xfrm>
        </p:spPr>
        <p:txBody>
          <a:bodyPr>
            <a:normAutofit/>
          </a:bodyPr>
          <a:lstStyle/>
          <a:p>
            <a:r>
              <a:rPr lang="nb-NO" dirty="0"/>
              <a:t>https://www.uio.no/studier/emner/matnat/ifi/IN1000/h22/Obligatoriske-innleveringer/</a:t>
            </a:r>
          </a:p>
          <a:p>
            <a:r>
              <a:rPr lang="nb-NO" dirty="0" err="1"/>
              <a:t>Oblig</a:t>
            </a:r>
            <a:r>
              <a:rPr lang="nb-NO" dirty="0"/>
              <a:t> 1-6:</a:t>
            </a:r>
          </a:p>
          <a:p>
            <a:pPr lvl="1"/>
            <a:r>
              <a:rPr lang="nb-NO" dirty="0"/>
              <a:t>Poenggivende. Min 19/29 poeng påkrevd</a:t>
            </a:r>
          </a:p>
          <a:p>
            <a:pPr lvl="1"/>
            <a:r>
              <a:rPr lang="nb-NO" dirty="0"/>
              <a:t>Ca. 1 ukes frist per</a:t>
            </a:r>
          </a:p>
          <a:p>
            <a:pPr lvl="1"/>
            <a:r>
              <a:rPr lang="nb-NO" dirty="0"/>
              <a:t>Kan ikke utsettes, ingen nye forsøk</a:t>
            </a:r>
          </a:p>
          <a:p>
            <a:pPr marL="457200" lvl="1" indent="0">
              <a:buNone/>
            </a:pPr>
            <a:endParaRPr lang="nb-NO" dirty="0"/>
          </a:p>
          <a:p>
            <a:r>
              <a:rPr lang="nb-NO" dirty="0" err="1"/>
              <a:t>Oblig</a:t>
            </a:r>
            <a:r>
              <a:rPr lang="nb-NO" dirty="0"/>
              <a:t> 7-8: </a:t>
            </a:r>
          </a:p>
          <a:p>
            <a:pPr lvl="1"/>
            <a:r>
              <a:rPr lang="nb-NO" dirty="0"/>
              <a:t>Obligatorisk</a:t>
            </a:r>
          </a:p>
          <a:p>
            <a:pPr lvl="1"/>
            <a:r>
              <a:rPr lang="nb-NO" dirty="0"/>
              <a:t>Ca. 2 ukes frist per</a:t>
            </a:r>
          </a:p>
          <a:p>
            <a:pPr lvl="1"/>
            <a:r>
              <a:rPr lang="nb-NO" dirty="0"/>
              <a:t>Kan utsettes med 3 kalenderdager ved sykdom (egenmelding)</a:t>
            </a:r>
          </a:p>
          <a:p>
            <a:pPr lvl="1"/>
            <a:r>
              <a:rPr lang="nb-NO" dirty="0"/>
              <a:t>Kan få opp til 1 nytt forsøk</a:t>
            </a:r>
          </a:p>
          <a:p>
            <a:pPr lvl="1"/>
            <a:endParaRPr lang="nb-NO" dirty="0"/>
          </a:p>
          <a:p>
            <a:pPr lvl="1"/>
            <a:endParaRPr lang="nb-NO" dirty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983750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DD14D3C-1477-428C-8871-021814DC2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>
                <a:solidFill>
                  <a:schemeClr val="tx1"/>
                </a:solidFill>
              </a:rPr>
              <a:t>Devilry</a:t>
            </a:r>
            <a:r>
              <a:rPr lang="nb-NO" dirty="0">
                <a:solidFill>
                  <a:schemeClr val="tx1"/>
                </a:solidFill>
              </a:rPr>
              <a:t>: obligatoriske innleveringer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EE94000-ADA4-47BF-AC2D-85488060D2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devilry.ifi.uio.no/</a:t>
            </a:r>
          </a:p>
          <a:p>
            <a:r>
              <a:rPr lang="nb-NO" dirty="0" err="1"/>
              <a:t>Obliger</a:t>
            </a:r>
            <a:r>
              <a:rPr lang="nb-NO" dirty="0"/>
              <a:t>/innleveringer leveres her</a:t>
            </a:r>
          </a:p>
          <a:p>
            <a:r>
              <a:rPr lang="nb-NO" dirty="0"/>
              <a:t>Lever så mange ganger du vil før fristen</a:t>
            </a:r>
          </a:p>
          <a:p>
            <a:r>
              <a:rPr lang="nb-NO" dirty="0"/>
              <a:t>Kun siste versjon blir rettet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111331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2ECCF48-2371-4B7E-89F7-C1A90E758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chemeClr val="tx1"/>
                </a:solidFill>
              </a:rPr>
              <a:t>Forkurs i informatikk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4E5923F-5EC0-40A3-A231-F7CA5A72A3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hlinkClick r:id="rId2"/>
              </a:rPr>
              <a:t>https://www.uio.no/studier/emner/matnat/ifi/INF0010/</a:t>
            </a:r>
            <a:endParaRPr lang="nb-NO" dirty="0"/>
          </a:p>
          <a:p>
            <a:r>
              <a:rPr lang="nb-NO" dirty="0"/>
              <a:t>Går gjennom bruk av terminal, installasjon av editor (Atom) og litt koding</a:t>
            </a:r>
          </a:p>
          <a:p>
            <a:r>
              <a:rPr lang="nb-NO" dirty="0"/>
              <a:t>Enkle oppgaver (dag 1 og dag 2) som kan følges. Tar et par timer</a:t>
            </a:r>
          </a:p>
        </p:txBody>
      </p:sp>
    </p:spTree>
    <p:extLst>
      <p:ext uri="{BB962C8B-B14F-4D97-AF65-F5344CB8AC3E}">
        <p14:creationId xmlns:p14="http://schemas.microsoft.com/office/powerpoint/2010/main" val="25150749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2250D3C-C41B-40FA-AFBA-0952F7F22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>
                <a:solidFill>
                  <a:schemeClr val="tx1"/>
                </a:solidFill>
              </a:rPr>
              <a:t>Discourse</a:t>
            </a:r>
            <a:r>
              <a:rPr lang="nb-NO" dirty="0">
                <a:solidFill>
                  <a:schemeClr val="tx1"/>
                </a:solidFill>
              </a:rPr>
              <a:t> – spørre, svare og diskutere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985EEE1-95A3-4DDC-B2D6-7E1034D516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Basically</a:t>
            </a:r>
            <a:r>
              <a:rPr lang="nb-NO" dirty="0"/>
              <a:t> Q&amp;A forum. Hvert emne har sin egen </a:t>
            </a:r>
            <a:r>
              <a:rPr lang="nb-NO" dirty="0" err="1"/>
              <a:t>discourse</a:t>
            </a:r>
            <a:endParaRPr lang="nb-NO" dirty="0"/>
          </a:p>
          <a:p>
            <a:r>
              <a:rPr lang="nb-NO" dirty="0">
                <a:hlinkClick r:id="rId2"/>
              </a:rPr>
              <a:t>https://in1000-discourse.uio.no</a:t>
            </a:r>
            <a:endParaRPr lang="nb-NO" dirty="0"/>
          </a:p>
          <a:p>
            <a:r>
              <a:rPr lang="nb-NO" dirty="0"/>
              <a:t>Spørsmål om oppgaver og problemer kan skrives her</a:t>
            </a:r>
          </a:p>
          <a:p>
            <a:r>
              <a:rPr lang="nb-NO" dirty="0"/>
              <a:t>Ikke lov til å poste </a:t>
            </a:r>
            <a:r>
              <a:rPr lang="nb-NO" dirty="0" err="1"/>
              <a:t>oblig</a:t>
            </a:r>
            <a:r>
              <a:rPr lang="nb-NO" dirty="0"/>
              <a:t>-kode!!</a:t>
            </a:r>
          </a:p>
        </p:txBody>
      </p:sp>
    </p:spTree>
    <p:extLst>
      <p:ext uri="{BB962C8B-B14F-4D97-AF65-F5344CB8AC3E}">
        <p14:creationId xmlns:p14="http://schemas.microsoft.com/office/powerpoint/2010/main" val="6017540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75D886C-489A-4649-8F37-8D30F6F0D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chemeClr val="tx1"/>
                </a:solidFill>
              </a:rPr>
              <a:t>Trix-oppgaver (jeg lover, siste nettsiden nå)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92272F3-2B99-44CA-92B0-764FED733B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Utrolig nyttig side med håndplukkede oppgaver tilpasset til hver uke</a:t>
            </a:r>
          </a:p>
          <a:p>
            <a:r>
              <a:rPr lang="nb-NO" dirty="0"/>
              <a:t>Første gang dere koder? Anbefaler å gjøre alle oppgavene, selv de trivielle! Mengdetrening er konge i IN1000</a:t>
            </a:r>
          </a:p>
          <a:p>
            <a:r>
              <a:rPr lang="nb-NO" dirty="0"/>
              <a:t>Litt erfaring? Gjør noen oppgaver fra hver uke, spesielt de vanskeligste!</a:t>
            </a:r>
          </a:p>
          <a:p>
            <a:r>
              <a:rPr lang="nb-NO" dirty="0">
                <a:hlinkClick r:id="rId2"/>
              </a:rPr>
              <a:t>https://trix.ifi.uio.no/course/8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85764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46C69EB-7DC3-4AF1-A5CB-A1F360E3A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chemeClr val="tx1"/>
                </a:solidFill>
              </a:rPr>
              <a:t>Noen tips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3A7FBE5-7733-4954-BBA7-7ECACCDB86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Jobb sammen! Man lærer like mye ved å undervise som å lytte</a:t>
            </a:r>
            <a:r>
              <a:rPr lang="nb-NO" dirty="0">
                <a:sym typeface="Wingdings" panose="05000000000000000000" pitchFamily="2" charset="2"/>
              </a:rPr>
              <a:t></a:t>
            </a:r>
          </a:p>
          <a:p>
            <a:r>
              <a:rPr lang="nb-NO" dirty="0">
                <a:sym typeface="Wingdings" panose="05000000000000000000" pitchFamily="2" charset="2"/>
              </a:rPr>
              <a:t>MEN: Ikke kopier </a:t>
            </a:r>
            <a:r>
              <a:rPr lang="nb-NO" dirty="0" err="1">
                <a:sym typeface="Wingdings" panose="05000000000000000000" pitchFamily="2" charset="2"/>
              </a:rPr>
              <a:t>oblig</a:t>
            </a:r>
            <a:r>
              <a:rPr lang="nb-NO" dirty="0">
                <a:sym typeface="Wingdings" panose="05000000000000000000" pitchFamily="2" charset="2"/>
              </a:rPr>
              <a:t>-kode. Robust plagiatsystem, positivt utslag har store konsekvenser!</a:t>
            </a:r>
          </a:p>
          <a:p>
            <a:r>
              <a:rPr lang="nb-NO" dirty="0">
                <a:sym typeface="Wingdings" panose="05000000000000000000" pitchFamily="2" charset="2"/>
              </a:rPr>
              <a:t>Sjekk UiO-mail ofte, kommer viktig info</a:t>
            </a:r>
          </a:p>
          <a:p>
            <a:r>
              <a:rPr lang="nb-NO" dirty="0">
                <a:sym typeface="Wingdings" panose="05000000000000000000" pitchFamily="2" charset="2"/>
              </a:rPr>
              <a:t>Prøv mer før du sjekker løsningsforslag, selv om du sitter fast! Man lærer mer når man </a:t>
            </a:r>
            <a:r>
              <a:rPr lang="nb-NO" u="sng" dirty="0">
                <a:sym typeface="Wingdings" panose="05000000000000000000" pitchFamily="2" charset="2"/>
              </a:rPr>
              <a:t>ikke</a:t>
            </a:r>
            <a:r>
              <a:rPr lang="nb-NO" dirty="0">
                <a:sym typeface="Wingdings" panose="05000000000000000000" pitchFamily="2" charset="2"/>
              </a:rPr>
              <a:t> får det til</a:t>
            </a:r>
          </a:p>
          <a:p>
            <a:r>
              <a:rPr lang="nb-NO" dirty="0">
                <a:sym typeface="Wingdings" panose="05000000000000000000" pitchFamily="2" charset="2"/>
              </a:rPr>
              <a:t>Trix, </a:t>
            </a:r>
            <a:r>
              <a:rPr lang="nb-NO" dirty="0" err="1">
                <a:sym typeface="Wingdings" panose="05000000000000000000" pitchFamily="2" charset="2"/>
              </a:rPr>
              <a:t>trix</a:t>
            </a:r>
            <a:r>
              <a:rPr lang="nb-NO" dirty="0">
                <a:sym typeface="Wingdings" panose="05000000000000000000" pitchFamily="2" charset="2"/>
              </a:rPr>
              <a:t> og enda mer </a:t>
            </a:r>
            <a:r>
              <a:rPr lang="nb-NO" dirty="0" err="1">
                <a:sym typeface="Wingdings" panose="05000000000000000000" pitchFamily="2" charset="2"/>
              </a:rPr>
              <a:t>trix</a:t>
            </a:r>
            <a:endParaRPr lang="nb-NO" dirty="0">
              <a:sym typeface="Wingdings" panose="05000000000000000000" pitchFamily="2" charset="2"/>
            </a:endParaRPr>
          </a:p>
          <a:p>
            <a:r>
              <a:rPr lang="nb-NO" dirty="0">
                <a:sym typeface="Wingdings" panose="05000000000000000000" pitchFamily="2" charset="2"/>
              </a:rPr>
              <a:t>Ingen dumme spørsmål. </a:t>
            </a:r>
            <a:r>
              <a:rPr lang="nb-NO">
                <a:sym typeface="Wingdings" panose="05000000000000000000" pitchFamily="2" charset="2"/>
              </a:rPr>
              <a:t>Helt seriøst </a:t>
            </a:r>
            <a:endParaRPr lang="nb-NO" dirty="0">
              <a:sym typeface="Wingdings" panose="05000000000000000000" pitchFamily="2" charset="2"/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67609774"/>
      </p:ext>
    </p:extLst>
  </p:cSld>
  <p:clrMapOvr>
    <a:masterClrMapping/>
  </p:clrMapOvr>
</p:sld>
</file>

<file path=ppt/theme/theme1.xml><?xml version="1.0" encoding="utf-8"?>
<a:theme xmlns:a="http://schemas.openxmlformats.org/drawingml/2006/main" name="Fasett">
  <a:themeElements>
    <a:clrScheme name="Faset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set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set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39</TotalTime>
  <Words>469</Words>
  <Application>Microsoft Office PowerPoint</Application>
  <PresentationFormat>Widescreen</PresentationFormat>
  <Paragraphs>63</Paragraphs>
  <Slides>11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5" baseType="lpstr">
      <vt:lpstr>Arial</vt:lpstr>
      <vt:lpstr>Trebuchet MS</vt:lpstr>
      <vt:lpstr>Wingdings 3</vt:lpstr>
      <vt:lpstr>Fasett</vt:lpstr>
      <vt:lpstr>Velkommen til gruppetime i IN1000 </vt:lpstr>
      <vt:lpstr>Planen for i dag</vt:lpstr>
      <vt:lpstr>Litt om dere :)</vt:lpstr>
      <vt:lpstr>Seminartime &amp; Labtime</vt:lpstr>
      <vt:lpstr>Emnesiden for IN1000</vt:lpstr>
      <vt:lpstr>Obligatoriske innleveringer </vt:lpstr>
      <vt:lpstr>Devilry: obligatoriske innleveringer</vt:lpstr>
      <vt:lpstr>Forkurs i informatikk</vt:lpstr>
      <vt:lpstr>Discourse – spørre, svare og diskutere</vt:lpstr>
      <vt:lpstr>Trix-oppgaver (jeg lover, siste nettsiden nå)</vt:lpstr>
      <vt:lpstr>Noen tips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Velkommen til gruppetime i IN1000 </dc:title>
  <dc:creator>Behrad Farokhmanesh</dc:creator>
  <cp:lastModifiedBy>Behrad Farokhmanesh</cp:lastModifiedBy>
  <cp:revision>1</cp:revision>
  <dcterms:created xsi:type="dcterms:W3CDTF">2022-08-25T21:39:52Z</dcterms:created>
  <dcterms:modified xsi:type="dcterms:W3CDTF">2022-08-25T22:20:14Z</dcterms:modified>
</cp:coreProperties>
</file>