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69C23-BCB9-42AB-8F3B-462B7C156CA6}" type="datetimeFigureOut">
              <a:rPr lang="nb-NO" smtClean="0"/>
              <a:t>01.11.2022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FB59F-D1BD-4673-B6E5-4469C0D39A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8147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69C23-BCB9-42AB-8F3B-462B7C156CA6}" type="datetimeFigureOut">
              <a:rPr lang="nb-NO" smtClean="0"/>
              <a:t>01.11.2022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FB59F-D1BD-4673-B6E5-4469C0D39A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01026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69C23-BCB9-42AB-8F3B-462B7C156CA6}" type="datetimeFigureOut">
              <a:rPr lang="nb-NO" smtClean="0"/>
              <a:t>01.11.2022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FB59F-D1BD-4673-B6E5-4469C0D39A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61750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69C23-BCB9-42AB-8F3B-462B7C156CA6}" type="datetimeFigureOut">
              <a:rPr lang="nb-NO" smtClean="0"/>
              <a:t>01.11.2022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FB59F-D1BD-4673-B6E5-4469C0D39A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4086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69C23-BCB9-42AB-8F3B-462B7C156CA6}" type="datetimeFigureOut">
              <a:rPr lang="nb-NO" smtClean="0"/>
              <a:t>01.11.2022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FB59F-D1BD-4673-B6E5-4469C0D39A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4736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69C23-BCB9-42AB-8F3B-462B7C156CA6}" type="datetimeFigureOut">
              <a:rPr lang="nb-NO" smtClean="0"/>
              <a:t>01.11.2022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FB59F-D1BD-4673-B6E5-4469C0D39A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2196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69C23-BCB9-42AB-8F3B-462B7C156CA6}" type="datetimeFigureOut">
              <a:rPr lang="nb-NO" smtClean="0"/>
              <a:t>01.11.2022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FB59F-D1BD-4673-B6E5-4469C0D39A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45225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69C23-BCB9-42AB-8F3B-462B7C156CA6}" type="datetimeFigureOut">
              <a:rPr lang="nb-NO" smtClean="0"/>
              <a:t>01.11.2022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FB59F-D1BD-4673-B6E5-4469C0D39A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30705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96769C23-BCB9-42AB-8F3B-462B7C156CA6}" type="datetimeFigureOut">
              <a:rPr lang="nb-NO" smtClean="0"/>
              <a:t>01.11.2022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50CFB59F-D1BD-4673-B6E5-4469C0D39A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59254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e med bilde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69C23-BCB9-42AB-8F3B-462B7C156CA6}" type="datetimeFigureOut">
              <a:rPr lang="nb-NO" smtClean="0"/>
              <a:t>01.11.2022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FB59F-D1BD-4673-B6E5-4469C0D39A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3220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at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69C23-BCB9-42AB-8F3B-462B7C156CA6}" type="datetimeFigureOut">
              <a:rPr lang="nb-NO" smtClean="0"/>
              <a:t>01.11.2022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FB59F-D1BD-4673-B6E5-4469C0D39A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688462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69C23-BCB9-42AB-8F3B-462B7C156CA6}" type="datetimeFigureOut">
              <a:rPr lang="nb-NO" smtClean="0"/>
              <a:t>01.11.2022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FB59F-D1BD-4673-B6E5-4469C0D39A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78393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69C23-BCB9-42AB-8F3B-462B7C156CA6}" type="datetimeFigureOut">
              <a:rPr lang="nb-NO" smtClean="0"/>
              <a:t>01.11.2022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FB59F-D1BD-4673-B6E5-4469C0D39A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18999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69C23-BCB9-42AB-8F3B-462B7C156CA6}" type="datetimeFigureOut">
              <a:rPr lang="nb-NO" smtClean="0"/>
              <a:t>01.11.2022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FB59F-D1BD-4673-B6E5-4469C0D39A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9634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96769C23-BCB9-42AB-8F3B-462B7C156CA6}" type="datetimeFigureOut">
              <a:rPr lang="nb-NO" smtClean="0"/>
              <a:t>01.11.2022</a:t>
            </a:fld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50CFB59F-D1BD-4673-B6E5-4469C0D39A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9266385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0963D70-9258-D4DC-3EB4-5496B2023C9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Gruppetime uke 11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0FBB1C16-DF99-318E-16A4-7ADF528FAE7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13501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4733B7C-12FF-16FB-127A-E1710099D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Planen for dagen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2A8BBBA-E067-E75E-BCD1-C0CCF01DA6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Oblig</a:t>
            </a:r>
            <a:r>
              <a:rPr lang="nb-NO" dirty="0"/>
              <a:t> 8</a:t>
            </a:r>
          </a:p>
          <a:p>
            <a:r>
              <a:rPr lang="nb-NO" dirty="0"/>
              <a:t>Repetisjon</a:t>
            </a:r>
          </a:p>
        </p:txBody>
      </p:sp>
    </p:spTree>
    <p:extLst>
      <p:ext uri="{BB962C8B-B14F-4D97-AF65-F5344CB8AC3E}">
        <p14:creationId xmlns:p14="http://schemas.microsoft.com/office/powerpoint/2010/main" val="3692702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474FB7A-4101-BA21-48B5-9C60F5A85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Noen spørsmål?</a:t>
            </a:r>
          </a:p>
        </p:txBody>
      </p:sp>
      <p:pic>
        <p:nvPicPr>
          <p:cNvPr id="1026" name="Picture 2" descr="Question Marks - The Origins... - Creativelix.com ⦿ Expressing Concerns">
            <a:extLst>
              <a:ext uri="{FF2B5EF4-FFF2-40B4-BE49-F238E27FC236}">
                <a16:creationId xmlns:a16="http://schemas.microsoft.com/office/drawing/2014/main" id="{8BAA06B3-CB6D-869F-E7F7-5EFAF91A598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9533" y="2239617"/>
            <a:ext cx="6823926" cy="4517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82203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238B86F-4F3C-6CFE-570F-F117C5EE1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Oblig</a:t>
            </a:r>
            <a:r>
              <a:rPr lang="nb-NO" dirty="0"/>
              <a:t> 8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BB71508-39CC-F001-3BC2-67097D8E1D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3600" dirty="0"/>
              <a:t>Testing av koden med </a:t>
            </a:r>
            <a:r>
              <a:rPr lang="nb-NO" sz="3600" dirty="0" err="1"/>
              <a:t>testfilen</a:t>
            </a:r>
            <a:endParaRPr lang="nb-NO" sz="3600" dirty="0"/>
          </a:p>
        </p:txBody>
      </p:sp>
    </p:spTree>
    <p:extLst>
      <p:ext uri="{BB962C8B-B14F-4D97-AF65-F5344CB8AC3E}">
        <p14:creationId xmlns:p14="http://schemas.microsoft.com/office/powerpoint/2010/main" val="37088245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B584369-7B72-FC1B-48BC-18A5E69E7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Løkker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9C22C7E-352A-C34D-255A-31DD24A8D1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4000" dirty="0"/>
              <a:t>For i in range(</a:t>
            </a:r>
            <a:r>
              <a:rPr lang="nb-NO" sz="4000" dirty="0">
                <a:solidFill>
                  <a:srgbClr val="92D050"/>
                </a:solidFill>
              </a:rPr>
              <a:t>start</a:t>
            </a:r>
            <a:r>
              <a:rPr lang="nb-NO" sz="4000" dirty="0"/>
              <a:t>, </a:t>
            </a:r>
            <a:r>
              <a:rPr lang="nb-NO" sz="4000" dirty="0">
                <a:solidFill>
                  <a:srgbClr val="FF0000"/>
                </a:solidFill>
              </a:rPr>
              <a:t>stop</a:t>
            </a:r>
            <a:r>
              <a:rPr lang="nb-NO" sz="4000" dirty="0"/>
              <a:t>, </a:t>
            </a:r>
            <a:r>
              <a:rPr lang="nb-NO" sz="4000" dirty="0" err="1">
                <a:solidFill>
                  <a:srgbClr val="FFFF00"/>
                </a:solidFill>
              </a:rPr>
              <a:t>step</a:t>
            </a:r>
            <a:r>
              <a:rPr lang="nb-NO" sz="4000" dirty="0"/>
              <a:t>)</a:t>
            </a:r>
          </a:p>
          <a:p>
            <a:r>
              <a:rPr lang="nb-NO" sz="4000" dirty="0"/>
              <a:t>For </a:t>
            </a:r>
            <a:r>
              <a:rPr lang="nb-NO" sz="4000" dirty="0" err="1">
                <a:solidFill>
                  <a:srgbClr val="00B0F0"/>
                </a:solidFill>
              </a:rPr>
              <a:t>each</a:t>
            </a:r>
            <a:r>
              <a:rPr lang="nb-NO" sz="4000" dirty="0"/>
              <a:t> in list</a:t>
            </a:r>
          </a:p>
          <a:p>
            <a:r>
              <a:rPr lang="nb-NO" sz="4000" dirty="0" err="1"/>
              <a:t>While</a:t>
            </a:r>
            <a:r>
              <a:rPr lang="nb-NO" sz="4000" dirty="0"/>
              <a:t> </a:t>
            </a:r>
            <a:r>
              <a:rPr lang="nb-NO" sz="4000" dirty="0">
                <a:solidFill>
                  <a:srgbClr val="7030A0"/>
                </a:solidFill>
              </a:rPr>
              <a:t>&lt;statement&gt;</a:t>
            </a:r>
          </a:p>
        </p:txBody>
      </p:sp>
    </p:spTree>
    <p:extLst>
      <p:ext uri="{BB962C8B-B14F-4D97-AF65-F5344CB8AC3E}">
        <p14:creationId xmlns:p14="http://schemas.microsoft.com/office/powerpoint/2010/main" val="3476348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781C38B-2EB7-280C-DB5D-F752D6F72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 i in range()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4F7D61A-044C-F82D-1CEB-02A88A3C52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3200" dirty="0"/>
              <a:t>Når vi skal gå over en mengde med en </a:t>
            </a:r>
            <a:r>
              <a:rPr lang="nb-NO" sz="3200" dirty="0">
                <a:solidFill>
                  <a:srgbClr val="92D050"/>
                </a:solidFill>
              </a:rPr>
              <a:t>teller i</a:t>
            </a:r>
          </a:p>
          <a:p>
            <a:r>
              <a:rPr lang="nb-NO" sz="3200" dirty="0"/>
              <a:t>i er en </a:t>
            </a:r>
            <a:r>
              <a:rPr lang="nb-NO" sz="3200" dirty="0" err="1">
                <a:solidFill>
                  <a:srgbClr val="00B0F0"/>
                </a:solidFill>
              </a:rPr>
              <a:t>counter</a:t>
            </a:r>
            <a:r>
              <a:rPr lang="nb-NO" sz="3200" dirty="0">
                <a:solidFill>
                  <a:srgbClr val="00B0F0"/>
                </a:solidFill>
              </a:rPr>
              <a:t> verdi </a:t>
            </a:r>
            <a:r>
              <a:rPr lang="nb-NO" sz="3200" dirty="0"/>
              <a:t>som får verdien </a:t>
            </a:r>
            <a:r>
              <a:rPr lang="nb-NO" sz="3200" dirty="0">
                <a:solidFill>
                  <a:srgbClr val="FFFF00"/>
                </a:solidFill>
              </a:rPr>
              <a:t>i + </a:t>
            </a:r>
            <a:r>
              <a:rPr lang="nb-NO" sz="3200" dirty="0" err="1">
                <a:solidFill>
                  <a:srgbClr val="FFFF00"/>
                </a:solidFill>
              </a:rPr>
              <a:t>step</a:t>
            </a:r>
            <a:r>
              <a:rPr lang="nb-NO" sz="3200" dirty="0">
                <a:solidFill>
                  <a:srgbClr val="FFFF00"/>
                </a:solidFill>
              </a:rPr>
              <a:t> </a:t>
            </a:r>
            <a:r>
              <a:rPr lang="nb-NO" sz="3200" dirty="0"/>
              <a:t>hver runde</a:t>
            </a:r>
          </a:p>
          <a:p>
            <a:r>
              <a:rPr lang="nb-NO" sz="3200" dirty="0"/>
              <a:t>Brukes når vi </a:t>
            </a:r>
            <a:r>
              <a:rPr lang="nb-NO" sz="3200" dirty="0">
                <a:solidFill>
                  <a:srgbClr val="FFC000"/>
                </a:solidFill>
              </a:rPr>
              <a:t>trenger en teller</a:t>
            </a:r>
            <a:r>
              <a:rPr lang="nb-NO" sz="3200" dirty="0"/>
              <a:t>, for når vi gjør en handling</a:t>
            </a:r>
          </a:p>
          <a:p>
            <a:pPr lvl="1"/>
            <a:r>
              <a:rPr lang="nb-NO" sz="2800" dirty="0"/>
              <a:t>For eksempel når vi trenger en indeks i en liste</a:t>
            </a:r>
          </a:p>
        </p:txBody>
      </p:sp>
    </p:spTree>
    <p:extLst>
      <p:ext uri="{BB962C8B-B14F-4D97-AF65-F5344CB8AC3E}">
        <p14:creationId xmlns:p14="http://schemas.microsoft.com/office/powerpoint/2010/main" val="36397560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2806C56-3A88-B92C-2589-D249D61FB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 </a:t>
            </a:r>
            <a:r>
              <a:rPr lang="nb-NO" dirty="0" err="1"/>
              <a:t>each</a:t>
            </a:r>
            <a:r>
              <a:rPr lang="nb-NO" dirty="0"/>
              <a:t> in list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690F20B-C875-96F8-C8CE-FA6E111660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800" dirty="0"/>
              <a:t>Når vi kun trenger </a:t>
            </a:r>
            <a:r>
              <a:rPr lang="nb-NO" sz="2800" dirty="0">
                <a:solidFill>
                  <a:srgbClr val="00B0F0"/>
                </a:solidFill>
              </a:rPr>
              <a:t>å hente ut en verdi </a:t>
            </a:r>
            <a:r>
              <a:rPr lang="nb-NO" sz="2800" dirty="0"/>
              <a:t>fra en liste og </a:t>
            </a:r>
            <a:r>
              <a:rPr lang="nb-NO" sz="2800" dirty="0">
                <a:solidFill>
                  <a:srgbClr val="FF0000"/>
                </a:solidFill>
              </a:rPr>
              <a:t>ikke endre noen verdier</a:t>
            </a:r>
          </a:p>
          <a:p>
            <a:r>
              <a:rPr lang="nb-NO" sz="2800" dirty="0"/>
              <a:t>Vi får </a:t>
            </a:r>
            <a:r>
              <a:rPr lang="nb-NO" sz="2800" dirty="0">
                <a:solidFill>
                  <a:srgbClr val="FF0000"/>
                </a:solidFill>
              </a:rPr>
              <a:t>ikke ut en </a:t>
            </a:r>
            <a:r>
              <a:rPr lang="nb-NO" sz="2800" dirty="0" err="1">
                <a:solidFill>
                  <a:srgbClr val="FF0000"/>
                </a:solidFill>
              </a:rPr>
              <a:t>counter</a:t>
            </a:r>
            <a:r>
              <a:rPr lang="nb-NO" sz="2800" dirty="0">
                <a:solidFill>
                  <a:srgbClr val="FF0000"/>
                </a:solidFill>
              </a:rPr>
              <a:t> verdi</a:t>
            </a:r>
            <a:r>
              <a:rPr lang="nb-NO" sz="2800" dirty="0"/>
              <a:t>, men kun verdien inneholdt på den gitte plassen i lista</a:t>
            </a:r>
          </a:p>
          <a:p>
            <a:r>
              <a:rPr lang="nb-NO" sz="2800" dirty="0"/>
              <a:t>Kan for eksempel brukes når vi ønsker </a:t>
            </a:r>
            <a:r>
              <a:rPr lang="nb-NO" sz="2800" dirty="0">
                <a:solidFill>
                  <a:srgbClr val="00B050"/>
                </a:solidFill>
              </a:rPr>
              <a:t>å sjekke alle elementer i en liste</a:t>
            </a:r>
            <a:r>
              <a:rPr lang="nb-NO" sz="2800" dirty="0"/>
              <a:t>, men </a:t>
            </a:r>
            <a:r>
              <a:rPr lang="nb-NO" sz="2800" dirty="0">
                <a:solidFill>
                  <a:srgbClr val="FF0000"/>
                </a:solidFill>
              </a:rPr>
              <a:t>ikke endre de</a:t>
            </a:r>
          </a:p>
        </p:txBody>
      </p:sp>
    </p:spTree>
    <p:extLst>
      <p:ext uri="{BB962C8B-B14F-4D97-AF65-F5344CB8AC3E}">
        <p14:creationId xmlns:p14="http://schemas.microsoft.com/office/powerpoint/2010/main" val="29036455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5EFAF3D-9F59-5430-C5C4-ACE992DCB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while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99350ED-2AA0-71E3-9FD5-681A3763CD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3200" dirty="0"/>
              <a:t>Når vi skal gjøre noe </a:t>
            </a:r>
            <a:r>
              <a:rPr lang="nb-NO" sz="3200" dirty="0">
                <a:solidFill>
                  <a:srgbClr val="FFFF00"/>
                </a:solidFill>
              </a:rPr>
              <a:t>udefinert lenge </a:t>
            </a:r>
            <a:r>
              <a:rPr lang="nb-NO" sz="3200" dirty="0"/>
              <a:t>(vi vet ikke hvor mange kjøringer det kommer til å ta)</a:t>
            </a:r>
          </a:p>
          <a:p>
            <a:r>
              <a:rPr lang="nb-NO" sz="3200" dirty="0"/>
              <a:t>For eksempel når vi ønsker å jobbe med </a:t>
            </a:r>
            <a:r>
              <a:rPr lang="nb-NO" sz="3200" dirty="0">
                <a:solidFill>
                  <a:srgbClr val="00B0F0"/>
                </a:solidFill>
              </a:rPr>
              <a:t>brukerinput</a:t>
            </a:r>
            <a:r>
              <a:rPr lang="nb-NO" sz="3200" dirty="0"/>
              <a:t> (som i tidligere </a:t>
            </a:r>
            <a:r>
              <a:rPr lang="nb-NO" sz="3200" dirty="0" err="1"/>
              <a:t>obliger</a:t>
            </a:r>
            <a:r>
              <a:rPr lang="nb-NO" sz="3200" dirty="0"/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29449370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FDD77D0-6C13-4337-BF09-5950C9098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Når brukes hva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CA27864-2ED5-AC3A-396B-42FB7AEAD9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sz="2000" dirty="0">
                <a:solidFill>
                  <a:srgbClr val="00B050"/>
                </a:solidFill>
              </a:rPr>
              <a:t>For i in range(</a:t>
            </a:r>
            <a:r>
              <a:rPr lang="nb-NO" sz="2000" dirty="0" err="1">
                <a:solidFill>
                  <a:srgbClr val="00B050"/>
                </a:solidFill>
              </a:rPr>
              <a:t>start,stop,step</a:t>
            </a:r>
            <a:r>
              <a:rPr lang="nb-NO" sz="2000" dirty="0">
                <a:solidFill>
                  <a:srgbClr val="00B050"/>
                </a:solidFill>
              </a:rPr>
              <a:t>)</a:t>
            </a:r>
          </a:p>
          <a:p>
            <a:pPr lvl="1"/>
            <a:r>
              <a:rPr lang="nb-NO" sz="1800" dirty="0"/>
              <a:t>Hente ut elementer på </a:t>
            </a:r>
            <a:r>
              <a:rPr lang="nb-NO" sz="1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en indeks</a:t>
            </a:r>
          </a:p>
          <a:p>
            <a:pPr lvl="1"/>
            <a:r>
              <a:rPr lang="nb-NO" sz="1800" dirty="0"/>
              <a:t>Gå over en liste, og mulig </a:t>
            </a:r>
            <a:r>
              <a:rPr lang="nb-NO" sz="1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endre verdier</a:t>
            </a:r>
          </a:p>
          <a:p>
            <a:r>
              <a:rPr lang="nb-NO" sz="2000" dirty="0">
                <a:solidFill>
                  <a:srgbClr val="00B0F0"/>
                </a:solidFill>
              </a:rPr>
              <a:t>For </a:t>
            </a:r>
            <a:r>
              <a:rPr lang="nb-NO" sz="2000" dirty="0" err="1">
                <a:solidFill>
                  <a:srgbClr val="00B0F0"/>
                </a:solidFill>
              </a:rPr>
              <a:t>each</a:t>
            </a:r>
            <a:r>
              <a:rPr lang="nb-NO" sz="2000" dirty="0">
                <a:solidFill>
                  <a:srgbClr val="00B0F0"/>
                </a:solidFill>
              </a:rPr>
              <a:t> in list</a:t>
            </a:r>
          </a:p>
          <a:p>
            <a:pPr lvl="1"/>
            <a:r>
              <a:rPr lang="nb-NO" sz="1800" dirty="0"/>
              <a:t>Hente ut element for </a:t>
            </a:r>
            <a:r>
              <a:rPr lang="nb-NO" sz="1800" dirty="0">
                <a:solidFill>
                  <a:srgbClr val="92D050"/>
                </a:solidFill>
              </a:rPr>
              <a:t>element</a:t>
            </a:r>
            <a:r>
              <a:rPr lang="nb-NO" sz="1800" dirty="0"/>
              <a:t> i lista</a:t>
            </a:r>
          </a:p>
          <a:p>
            <a:pPr lvl="1"/>
            <a:r>
              <a:rPr lang="nb-NO" sz="1800" dirty="0"/>
              <a:t>Kan vanligvis </a:t>
            </a:r>
            <a:r>
              <a:rPr lang="nb-NO" sz="1800" dirty="0">
                <a:solidFill>
                  <a:srgbClr val="FF0000"/>
                </a:solidFill>
              </a:rPr>
              <a:t>ikke brukes for å endre verdier i liste</a:t>
            </a:r>
            <a:r>
              <a:rPr lang="nb-NO" sz="1800" dirty="0"/>
              <a:t>, siden vi </a:t>
            </a:r>
            <a:r>
              <a:rPr lang="nb-NO" sz="1800" dirty="0">
                <a:solidFill>
                  <a:srgbClr val="FF0000"/>
                </a:solidFill>
              </a:rPr>
              <a:t>ikke kan referer til indeks </a:t>
            </a:r>
            <a:r>
              <a:rPr lang="nb-NO" sz="1800" dirty="0"/>
              <a:t>(</a:t>
            </a:r>
            <a:r>
              <a:rPr lang="nb-NO" sz="1800" dirty="0">
                <a:solidFill>
                  <a:srgbClr val="00B0F0"/>
                </a:solidFill>
              </a:rPr>
              <a:t>bruk for i in range</a:t>
            </a:r>
            <a:r>
              <a:rPr lang="nb-NO" sz="1800" dirty="0"/>
              <a:t>)</a:t>
            </a:r>
          </a:p>
          <a:p>
            <a:r>
              <a:rPr lang="nb-NO" sz="2000" dirty="0" err="1">
                <a:solidFill>
                  <a:srgbClr val="FFFF00"/>
                </a:solidFill>
              </a:rPr>
              <a:t>While</a:t>
            </a:r>
            <a:endParaRPr lang="nb-NO" sz="2000" dirty="0">
              <a:solidFill>
                <a:srgbClr val="FFFF00"/>
              </a:solidFill>
            </a:endParaRPr>
          </a:p>
          <a:p>
            <a:pPr lvl="1"/>
            <a:r>
              <a:rPr lang="nb-NO" sz="1800" dirty="0">
                <a:solidFill>
                  <a:srgbClr val="7030A0"/>
                </a:solidFill>
              </a:rPr>
              <a:t>Ukjent kjøretid</a:t>
            </a:r>
            <a:r>
              <a:rPr lang="nb-NO" sz="1800" dirty="0"/>
              <a:t>, vi vet noe om når vi skal stopp, men ikke hvor lenge</a:t>
            </a:r>
          </a:p>
          <a:p>
            <a:pPr lvl="1"/>
            <a:r>
              <a:rPr lang="nb-NO" sz="1800" dirty="0"/>
              <a:t>Bruk for-løkke hver gang du har en spesifikk lengde</a:t>
            </a:r>
          </a:p>
        </p:txBody>
      </p:sp>
    </p:spTree>
    <p:extLst>
      <p:ext uri="{BB962C8B-B14F-4D97-AF65-F5344CB8AC3E}">
        <p14:creationId xmlns:p14="http://schemas.microsoft.com/office/powerpoint/2010/main" val="20619541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B60F023-C3B0-F540-6134-F12BBFDE9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Noen spørsmål?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6BB4756-921F-06D9-EF08-42DE92EBDD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638790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an gjengis">
  <a:themeElements>
    <a:clrScheme name="Kan gjengis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Kan gjengis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Kan gjengis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Kan gjengis</Template>
  <TotalTime>55</TotalTime>
  <Words>279</Words>
  <Application>Microsoft Office PowerPoint</Application>
  <PresentationFormat>Widescreen</PresentationFormat>
  <Paragraphs>34</Paragraphs>
  <Slides>10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4" baseType="lpstr">
      <vt:lpstr>Arial</vt:lpstr>
      <vt:lpstr>Century Gothic</vt:lpstr>
      <vt:lpstr>Wingdings 2</vt:lpstr>
      <vt:lpstr>Kan gjengis</vt:lpstr>
      <vt:lpstr>Gruppetime uke 11</vt:lpstr>
      <vt:lpstr>Planen for dagen</vt:lpstr>
      <vt:lpstr>Noen spørsmål?</vt:lpstr>
      <vt:lpstr>Oblig 8</vt:lpstr>
      <vt:lpstr>Løkker</vt:lpstr>
      <vt:lpstr>For i in range()</vt:lpstr>
      <vt:lpstr>For each in list</vt:lpstr>
      <vt:lpstr>while</vt:lpstr>
      <vt:lpstr>Når brukes hva</vt:lpstr>
      <vt:lpstr>Noen spørsmål?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Gruppetime uke 11</dc:title>
  <dc:creator>Sander</dc:creator>
  <cp:lastModifiedBy>Sander</cp:lastModifiedBy>
  <cp:revision>14</cp:revision>
  <dcterms:created xsi:type="dcterms:W3CDTF">2022-11-01T10:07:42Z</dcterms:created>
  <dcterms:modified xsi:type="dcterms:W3CDTF">2022-11-01T11:02:56Z</dcterms:modified>
</cp:coreProperties>
</file>