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11C6-6881-436F-8D52-5BC7DB04D264}" type="datetimeFigureOut">
              <a:rPr lang="nb-NO" smtClean="0"/>
              <a:t>25.10.2022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80284-3A42-471C-9DBE-856A690517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6767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11C6-6881-436F-8D52-5BC7DB04D264}" type="datetimeFigureOut">
              <a:rPr lang="nb-NO" smtClean="0"/>
              <a:t>25.10.2022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80284-3A42-471C-9DBE-856A690517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0487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11C6-6881-436F-8D52-5BC7DB04D264}" type="datetimeFigureOut">
              <a:rPr lang="nb-NO" smtClean="0"/>
              <a:t>25.10.2022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80284-3A42-471C-9DBE-856A690517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5695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11C6-6881-436F-8D52-5BC7DB04D264}" type="datetimeFigureOut">
              <a:rPr lang="nb-NO" smtClean="0"/>
              <a:t>25.10.2022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80284-3A42-471C-9DBE-856A690517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5373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11C6-6881-436F-8D52-5BC7DB04D264}" type="datetimeFigureOut">
              <a:rPr lang="nb-NO" smtClean="0"/>
              <a:t>25.10.2022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80284-3A42-471C-9DBE-856A690517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1282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11C6-6881-436F-8D52-5BC7DB04D264}" type="datetimeFigureOut">
              <a:rPr lang="nb-NO" smtClean="0"/>
              <a:t>25.10.2022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80284-3A42-471C-9DBE-856A690517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840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11C6-6881-436F-8D52-5BC7DB04D264}" type="datetimeFigureOut">
              <a:rPr lang="nb-NO" smtClean="0"/>
              <a:t>25.10.2022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80284-3A42-471C-9DBE-856A690517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9836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11C6-6881-436F-8D52-5BC7DB04D264}" type="datetimeFigureOut">
              <a:rPr lang="nb-NO" smtClean="0"/>
              <a:t>25.10.2022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80284-3A42-471C-9DBE-856A690517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4934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729B11C6-6881-436F-8D52-5BC7DB04D264}" type="datetimeFigureOut">
              <a:rPr lang="nb-NO" smtClean="0"/>
              <a:t>25.10.2022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44A80284-3A42-471C-9DBE-856A690517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3764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11C6-6881-436F-8D52-5BC7DB04D264}" type="datetimeFigureOut">
              <a:rPr lang="nb-NO" smtClean="0"/>
              <a:t>25.10.2022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80284-3A42-471C-9DBE-856A690517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6717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11C6-6881-436F-8D52-5BC7DB04D264}" type="datetimeFigureOut">
              <a:rPr lang="nb-NO" smtClean="0"/>
              <a:t>25.10.2022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80284-3A42-471C-9DBE-856A690517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6937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11C6-6881-436F-8D52-5BC7DB04D264}" type="datetimeFigureOut">
              <a:rPr lang="nb-NO" smtClean="0"/>
              <a:t>25.10.2022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80284-3A42-471C-9DBE-856A690517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8182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11C6-6881-436F-8D52-5BC7DB04D264}" type="datetimeFigureOut">
              <a:rPr lang="nb-NO" smtClean="0"/>
              <a:t>25.10.2022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80284-3A42-471C-9DBE-856A690517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66098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11C6-6881-436F-8D52-5BC7DB04D264}" type="datetimeFigureOut">
              <a:rPr lang="nb-NO" smtClean="0"/>
              <a:t>25.10.2022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80284-3A42-471C-9DBE-856A690517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5178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729B11C6-6881-436F-8D52-5BC7DB04D264}" type="datetimeFigureOut">
              <a:rPr lang="nb-NO" smtClean="0"/>
              <a:t>25.10.2022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44A80284-3A42-471C-9DBE-856A690517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20578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61EEE9-215B-11D1-C11A-46C515419C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Gruppetime uke 10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13197FE-7FF0-1FC0-5958-E4998BBF1C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9475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1F81B4-66AA-7B79-517D-2228036C6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dagen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F1E023-4462-CF54-9279-ADA975AC4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4000" dirty="0" err="1"/>
              <a:t>Oblig</a:t>
            </a:r>
            <a:r>
              <a:rPr lang="nb-NO" sz="4000" dirty="0"/>
              <a:t> 8</a:t>
            </a:r>
          </a:p>
          <a:p>
            <a:r>
              <a:rPr lang="nb-NO" sz="4000" dirty="0"/>
              <a:t>Repetisjon</a:t>
            </a:r>
          </a:p>
        </p:txBody>
      </p:sp>
    </p:spTree>
    <p:extLst>
      <p:ext uri="{BB962C8B-B14F-4D97-AF65-F5344CB8AC3E}">
        <p14:creationId xmlns:p14="http://schemas.microsoft.com/office/powerpoint/2010/main" val="3012101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C8C888-88AA-3522-5674-B742806C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Oblig</a:t>
            </a:r>
            <a:r>
              <a:rPr lang="nb-NO" dirty="0"/>
              <a:t> 7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4F1029-949E-3569-66BB-52F55D9044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4400" dirty="0"/>
              <a:t>Hva var vanskelig?</a:t>
            </a:r>
          </a:p>
          <a:p>
            <a:r>
              <a:rPr lang="nb-NO" sz="4400" dirty="0"/>
              <a:t>Noe som trenger en oppklaring?</a:t>
            </a:r>
          </a:p>
        </p:txBody>
      </p:sp>
    </p:spTree>
    <p:extLst>
      <p:ext uri="{BB962C8B-B14F-4D97-AF65-F5344CB8AC3E}">
        <p14:creationId xmlns:p14="http://schemas.microsoft.com/office/powerpoint/2010/main" val="4229852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C87BBF-622A-F350-CC61-22CCC8AF6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Oblig</a:t>
            </a:r>
            <a:r>
              <a:rPr lang="nb-NO" dirty="0"/>
              <a:t> 8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C43141-7FD9-4606-29C0-852D2C9A2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4400" dirty="0"/>
              <a:t>Noen som har begynt på den?</a:t>
            </a:r>
          </a:p>
          <a:p>
            <a:r>
              <a:rPr lang="nb-NO" sz="4400" dirty="0"/>
              <a:t>Noe som er uklart?</a:t>
            </a:r>
          </a:p>
        </p:txBody>
      </p:sp>
    </p:spTree>
    <p:extLst>
      <p:ext uri="{BB962C8B-B14F-4D97-AF65-F5344CB8AC3E}">
        <p14:creationId xmlns:p14="http://schemas.microsoft.com/office/powerpoint/2010/main" val="1637329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8457D5-83F0-AD92-E17A-AD5D30820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2EFCFF1-0EC1-EFD2-4414-7A0CFFE5F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4400" dirty="0"/>
              <a:t>Noe dere ønsker en repetisjon på?</a:t>
            </a:r>
          </a:p>
        </p:txBody>
      </p:sp>
    </p:spTree>
    <p:extLst>
      <p:ext uri="{BB962C8B-B14F-4D97-AF65-F5344CB8AC3E}">
        <p14:creationId xmlns:p14="http://schemas.microsoft.com/office/powerpoint/2010/main" val="161457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A09561-A16F-184C-9236-14C161EF4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Gjennomgang av </a:t>
            </a:r>
            <a:r>
              <a:rPr lang="nb-NO" dirty="0" err="1"/>
              <a:t>oblig</a:t>
            </a:r>
            <a:r>
              <a:rPr lang="nb-NO" dirty="0"/>
              <a:t> 8</a:t>
            </a:r>
          </a:p>
        </p:txBody>
      </p:sp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AA40D771-2FAA-C4DF-F985-9876DEB4FC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838776"/>
              </p:ext>
            </p:extLst>
          </p:nvPr>
        </p:nvGraphicFramePr>
        <p:xfrm>
          <a:off x="2859984" y="2302012"/>
          <a:ext cx="5912955" cy="4350580"/>
        </p:xfrm>
        <a:graphic>
          <a:graphicData uri="http://schemas.openxmlformats.org/drawingml/2006/table">
            <a:tbl>
              <a:tblPr bandRow="1" bandCol="1">
                <a:tableStyleId>{073A0DAA-6AF3-43AB-8588-CEC1D06C72B9}</a:tableStyleId>
              </a:tblPr>
              <a:tblGrid>
                <a:gridCol w="1182591">
                  <a:extLst>
                    <a:ext uri="{9D8B030D-6E8A-4147-A177-3AD203B41FA5}">
                      <a16:colId xmlns:a16="http://schemas.microsoft.com/office/drawing/2014/main" val="3075508039"/>
                    </a:ext>
                  </a:extLst>
                </a:gridCol>
                <a:gridCol w="1182591">
                  <a:extLst>
                    <a:ext uri="{9D8B030D-6E8A-4147-A177-3AD203B41FA5}">
                      <a16:colId xmlns:a16="http://schemas.microsoft.com/office/drawing/2014/main" val="4132572483"/>
                    </a:ext>
                  </a:extLst>
                </a:gridCol>
                <a:gridCol w="1182591">
                  <a:extLst>
                    <a:ext uri="{9D8B030D-6E8A-4147-A177-3AD203B41FA5}">
                      <a16:colId xmlns:a16="http://schemas.microsoft.com/office/drawing/2014/main" val="524836670"/>
                    </a:ext>
                  </a:extLst>
                </a:gridCol>
                <a:gridCol w="1182591">
                  <a:extLst>
                    <a:ext uri="{9D8B030D-6E8A-4147-A177-3AD203B41FA5}">
                      <a16:colId xmlns:a16="http://schemas.microsoft.com/office/drawing/2014/main" val="3549215302"/>
                    </a:ext>
                  </a:extLst>
                </a:gridCol>
                <a:gridCol w="1182591">
                  <a:extLst>
                    <a:ext uri="{9D8B030D-6E8A-4147-A177-3AD203B41FA5}">
                      <a16:colId xmlns:a16="http://schemas.microsoft.com/office/drawing/2014/main" val="3288268166"/>
                    </a:ext>
                  </a:extLst>
                </a:gridCol>
              </a:tblGrid>
              <a:tr h="870116">
                <a:tc>
                  <a:txBody>
                    <a:bodyPr/>
                    <a:lstStyle/>
                    <a:p>
                      <a:pPr algn="ctr"/>
                      <a:endParaRPr lang="nb-NO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4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4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4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734301"/>
                  </a:ext>
                </a:extLst>
              </a:tr>
              <a:tr h="870116">
                <a:tc>
                  <a:txBody>
                    <a:bodyPr/>
                    <a:lstStyle/>
                    <a:p>
                      <a:pPr algn="ctr"/>
                      <a:r>
                        <a:rPr lang="nb-NO" sz="440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4400" dirty="0"/>
                        <a:t>*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4400" dirty="0"/>
                        <a:t>*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4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4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311382"/>
                  </a:ext>
                </a:extLst>
              </a:tr>
              <a:tr h="870116">
                <a:tc>
                  <a:txBody>
                    <a:bodyPr/>
                    <a:lstStyle/>
                    <a:p>
                      <a:pPr algn="ctr"/>
                      <a:r>
                        <a:rPr lang="nb-NO" sz="4400" dirty="0"/>
                        <a:t>*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4400" dirty="0"/>
                        <a:t>x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440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4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722308"/>
                  </a:ext>
                </a:extLst>
              </a:tr>
              <a:tr h="870116">
                <a:tc>
                  <a:txBody>
                    <a:bodyPr/>
                    <a:lstStyle/>
                    <a:p>
                      <a:pPr algn="ctr"/>
                      <a:r>
                        <a:rPr lang="nb-NO" sz="440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440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440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4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4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678741"/>
                  </a:ext>
                </a:extLst>
              </a:tr>
              <a:tr h="870116">
                <a:tc>
                  <a:txBody>
                    <a:bodyPr/>
                    <a:lstStyle/>
                    <a:p>
                      <a:pPr algn="ctr"/>
                      <a:endParaRPr lang="nb-NO" sz="4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4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4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4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291390"/>
                  </a:ext>
                </a:extLst>
              </a:tr>
            </a:tbl>
          </a:graphicData>
        </a:graphic>
      </p:graphicFrame>
      <p:sp>
        <p:nvSpPr>
          <p:cNvPr id="5" name="TekstSylinder 4">
            <a:extLst>
              <a:ext uri="{FF2B5EF4-FFF2-40B4-BE49-F238E27FC236}">
                <a16:creationId xmlns:a16="http://schemas.microsoft.com/office/drawing/2014/main" id="{926C1EB0-64A1-C21B-C81A-39789CCE5054}"/>
              </a:ext>
            </a:extLst>
          </p:cNvPr>
          <p:cNvSpPr txBox="1"/>
          <p:nvPr/>
        </p:nvSpPr>
        <p:spPr>
          <a:xfrm>
            <a:off x="8998224" y="3154018"/>
            <a:ext cx="28624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800" dirty="0">
                <a:solidFill>
                  <a:srgbClr val="00B050"/>
                </a:solidFill>
              </a:rPr>
              <a:t>Grønn celler er levende</a:t>
            </a:r>
          </a:p>
        </p:txBody>
      </p:sp>
    </p:spTree>
    <p:extLst>
      <p:ext uri="{BB962C8B-B14F-4D97-AF65-F5344CB8AC3E}">
        <p14:creationId xmlns:p14="http://schemas.microsoft.com/office/powerpoint/2010/main" val="3069875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3DCA95-A652-76C9-D52E-FBD46A60A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Regler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15E4259-2512-5C49-41FD-8373E3F694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Dersom celle er «</a:t>
            </a:r>
            <a:r>
              <a:rPr lang="nb-NO" sz="3200" dirty="0">
                <a:solidFill>
                  <a:srgbClr val="00B050"/>
                </a:solidFill>
              </a:rPr>
              <a:t>levende</a:t>
            </a:r>
            <a:r>
              <a:rPr lang="nb-NO" sz="3200" dirty="0"/>
              <a:t>»</a:t>
            </a:r>
          </a:p>
          <a:p>
            <a:pPr lvl="1"/>
            <a:r>
              <a:rPr lang="nb-NO" sz="2800" dirty="0"/>
              <a:t>Ved færre enn to levende naboceller dør cellen (</a:t>
            </a:r>
            <a:r>
              <a:rPr lang="nb-NO" sz="2800" dirty="0">
                <a:solidFill>
                  <a:srgbClr val="FF0000"/>
                </a:solidFill>
              </a:rPr>
              <a:t>underpopulasjon</a:t>
            </a:r>
            <a:r>
              <a:rPr lang="nb-NO" sz="2800" dirty="0"/>
              <a:t>).</a:t>
            </a:r>
          </a:p>
          <a:p>
            <a:pPr lvl="1"/>
            <a:r>
              <a:rPr lang="nb-NO" sz="2800" dirty="0"/>
              <a:t>Ved to eller tre levende naboceller vil cellen leve videre.</a:t>
            </a:r>
          </a:p>
          <a:p>
            <a:pPr lvl="1"/>
            <a:r>
              <a:rPr lang="nb-NO" sz="2800" dirty="0"/>
              <a:t>Hvis cellen har mer enn tre levende naboceller vil den dø (</a:t>
            </a:r>
            <a:r>
              <a:rPr lang="nb-NO" sz="2800" dirty="0">
                <a:solidFill>
                  <a:srgbClr val="00B0F0"/>
                </a:solidFill>
              </a:rPr>
              <a:t>overpopulasjon</a:t>
            </a:r>
            <a:r>
              <a:rPr lang="nb-NO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25230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1AF608-425C-A8C8-60F3-3A3E38F7A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Regler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B0F28B-DF49-F87E-817E-03DBFFDC0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4000" dirty="0"/>
              <a:t>Dersom celle er «død»:</a:t>
            </a:r>
          </a:p>
          <a:p>
            <a:pPr lvl="1"/>
            <a:r>
              <a:rPr lang="nb-NO" sz="3600" dirty="0"/>
              <a:t>Cellens status blir “levende” (</a:t>
            </a:r>
            <a:r>
              <a:rPr lang="nb-NO" sz="3600" dirty="0">
                <a:solidFill>
                  <a:srgbClr val="FFFF00"/>
                </a:solidFill>
              </a:rPr>
              <a:t>reproduksjon</a:t>
            </a:r>
            <a:r>
              <a:rPr lang="nb-NO" sz="3600" dirty="0"/>
              <a:t>) dersom den har nøyaktig tre levende naboer.</a:t>
            </a:r>
          </a:p>
        </p:txBody>
      </p:sp>
    </p:spTree>
    <p:extLst>
      <p:ext uri="{BB962C8B-B14F-4D97-AF65-F5344CB8AC3E}">
        <p14:creationId xmlns:p14="http://schemas.microsoft.com/office/powerpoint/2010/main" val="4156988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01A8B3-04CD-8307-A611-E459EFF37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Viktig!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EDE5552-2A35-D113-3260-D5194B6D8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Alle oppdateringer av cellers status skjer samtidig.</a:t>
            </a:r>
          </a:p>
          <a:p>
            <a:pPr lvl="1"/>
            <a:r>
              <a:rPr lang="nb-NO" sz="2800" dirty="0"/>
              <a:t>Derfor må du bestemme alles status før du oppdatere noe.</a:t>
            </a:r>
          </a:p>
        </p:txBody>
      </p:sp>
    </p:spTree>
    <p:extLst>
      <p:ext uri="{BB962C8B-B14F-4D97-AF65-F5344CB8AC3E}">
        <p14:creationId xmlns:p14="http://schemas.microsoft.com/office/powerpoint/2010/main" val="976526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2B2D66-9DE3-2598-6A2A-213391113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Struktur (Hovedprogram)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AC19735F-3C7D-F8AA-DBCB-B9D5D62B3C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8863" y="2278610"/>
            <a:ext cx="8042134" cy="3962170"/>
          </a:xfrm>
        </p:spPr>
      </p:pic>
    </p:spTree>
    <p:extLst>
      <p:ext uri="{BB962C8B-B14F-4D97-AF65-F5344CB8AC3E}">
        <p14:creationId xmlns:p14="http://schemas.microsoft.com/office/powerpoint/2010/main" val="3786053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210BF7-3469-1E77-E1BC-013D4B1E0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Struktur (Celle)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BDAC8870-172B-2D42-4926-01F1741C43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3121" y="2364347"/>
            <a:ext cx="7840026" cy="4046465"/>
          </a:xfrm>
        </p:spPr>
      </p:pic>
    </p:spTree>
    <p:extLst>
      <p:ext uri="{BB962C8B-B14F-4D97-AF65-F5344CB8AC3E}">
        <p14:creationId xmlns:p14="http://schemas.microsoft.com/office/powerpoint/2010/main" val="1162319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C34608-B100-4EE0-4900-E94754575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Endeprodukt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600A9EF9-A1C9-5311-E76F-23937DE3D5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3591"/>
          <a:stretch/>
        </p:blipFill>
        <p:spPr>
          <a:xfrm>
            <a:off x="2478156" y="1922351"/>
            <a:ext cx="6301632" cy="4710361"/>
          </a:xfrm>
        </p:spPr>
      </p:pic>
    </p:spTree>
    <p:extLst>
      <p:ext uri="{BB962C8B-B14F-4D97-AF65-F5344CB8AC3E}">
        <p14:creationId xmlns:p14="http://schemas.microsoft.com/office/powerpoint/2010/main" val="1533428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AD5ADA-D03B-FC90-917F-D58AA917B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Noen spørsmål?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EF341D-0153-B94E-6736-50BC75D78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4000" dirty="0" err="1"/>
              <a:t>Obliger</a:t>
            </a:r>
            <a:endParaRPr lang="nb-NO" sz="4000" dirty="0"/>
          </a:p>
          <a:p>
            <a:r>
              <a:rPr lang="nb-NO" sz="4000" dirty="0"/>
              <a:t>Trix-oppgaver</a:t>
            </a:r>
          </a:p>
          <a:p>
            <a:r>
              <a:rPr lang="nb-NO" sz="4000" dirty="0"/>
              <a:t>Pensum</a:t>
            </a:r>
          </a:p>
          <a:p>
            <a:r>
              <a:rPr lang="nb-NO" sz="4000" dirty="0"/>
              <a:t>Annet</a:t>
            </a:r>
          </a:p>
        </p:txBody>
      </p:sp>
    </p:spTree>
    <p:extLst>
      <p:ext uri="{BB962C8B-B14F-4D97-AF65-F5344CB8AC3E}">
        <p14:creationId xmlns:p14="http://schemas.microsoft.com/office/powerpoint/2010/main" val="37099413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n gjengis">
  <a:themeElements>
    <a:clrScheme name="Kan gjengis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Kan gjengis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Kan gjeng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Kan gjengis</Template>
  <TotalTime>34</TotalTime>
  <Words>164</Words>
  <Application>Microsoft Office PowerPoint</Application>
  <PresentationFormat>Widescreen</PresentationFormat>
  <Paragraphs>42</Paragraphs>
  <Slides>13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6" baseType="lpstr">
      <vt:lpstr>Century Gothic</vt:lpstr>
      <vt:lpstr>Wingdings 2</vt:lpstr>
      <vt:lpstr>Kan gjengis</vt:lpstr>
      <vt:lpstr>Gruppetime uke 10</vt:lpstr>
      <vt:lpstr>Planen for dagen</vt:lpstr>
      <vt:lpstr>Oblig 7</vt:lpstr>
      <vt:lpstr>Oblig 8</vt:lpstr>
      <vt:lpstr>Repetisjon</vt:lpstr>
      <vt:lpstr>Gjennomgang av oblig 8</vt:lpstr>
      <vt:lpstr>Regler</vt:lpstr>
      <vt:lpstr>Regler</vt:lpstr>
      <vt:lpstr>Viktig!</vt:lpstr>
      <vt:lpstr>Struktur (Hovedprogram)</vt:lpstr>
      <vt:lpstr>Struktur (Celle)</vt:lpstr>
      <vt:lpstr>Endeprodukt</vt:lpstr>
      <vt:lpstr>Noen spørsmål?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uke 10</dc:title>
  <dc:creator>Sander</dc:creator>
  <cp:lastModifiedBy>Sander</cp:lastModifiedBy>
  <cp:revision>13</cp:revision>
  <dcterms:created xsi:type="dcterms:W3CDTF">2022-10-25T11:02:52Z</dcterms:created>
  <dcterms:modified xsi:type="dcterms:W3CDTF">2022-10-25T11:37:04Z</dcterms:modified>
</cp:coreProperties>
</file>