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357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182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31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3953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096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7408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67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500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680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055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499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703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4875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3478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1ABD8E9-C409-4CCA-A6A6-26FEFB098525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255AB3E3-104F-4FAE-B23E-6C5A23BB8B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2798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2268EA-930B-A2A3-D016-739B6EE3DF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5685" y="652669"/>
            <a:ext cx="8825658" cy="3329581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IN1000 seminartime Uke 2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67BED3-D3F6-63AF-C573-EACD164FA7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Gruppe 5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1313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57A2FC-39F2-9B70-5322-F244C675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3A801D-9D1D-2067-5328-358B3D459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Hvordan gikk </a:t>
            </a:r>
            <a:r>
              <a:rPr lang="nb-NO" dirty="0" err="1"/>
              <a:t>oblig</a:t>
            </a:r>
            <a:r>
              <a:rPr lang="nb-NO" dirty="0"/>
              <a:t> 1?</a:t>
            </a:r>
          </a:p>
          <a:p>
            <a:r>
              <a:rPr lang="nb-NO" dirty="0"/>
              <a:t>Gjennomgang av </a:t>
            </a:r>
            <a:r>
              <a:rPr lang="nb-NO" dirty="0" err="1"/>
              <a:t>discourse</a:t>
            </a:r>
            <a:endParaRPr lang="nb-NO" dirty="0"/>
          </a:p>
          <a:p>
            <a:r>
              <a:rPr lang="nb-NO" dirty="0"/>
              <a:t>Repetisjon / oppgaver (diskusjon)</a:t>
            </a:r>
          </a:p>
          <a:p>
            <a:pPr lvl="1"/>
            <a:r>
              <a:rPr lang="nb-NO" dirty="0"/>
              <a:t>Kodestil</a:t>
            </a:r>
          </a:p>
          <a:p>
            <a:pPr lvl="1"/>
            <a:r>
              <a:rPr lang="nb-NO" dirty="0"/>
              <a:t>Input</a:t>
            </a:r>
          </a:p>
          <a:p>
            <a:pPr lvl="1"/>
            <a:r>
              <a:rPr lang="nb-NO" dirty="0"/>
              <a:t>Feilmeldinger</a:t>
            </a:r>
          </a:p>
          <a:p>
            <a:pPr lvl="1"/>
            <a:r>
              <a:rPr lang="nb-NO" dirty="0"/>
              <a:t>Utrykk og evaluering</a:t>
            </a:r>
          </a:p>
          <a:p>
            <a:pPr lvl="1"/>
            <a:r>
              <a:rPr lang="nb-NO" dirty="0"/>
              <a:t>Sammenlikning</a:t>
            </a:r>
          </a:p>
          <a:p>
            <a:pPr lvl="1"/>
            <a:r>
              <a:rPr lang="nb-NO" dirty="0"/>
              <a:t>Konvertering</a:t>
            </a:r>
          </a:p>
          <a:p>
            <a:pPr lvl="1"/>
            <a:r>
              <a:rPr lang="nb-NO"/>
              <a:t>Prosedyrer</a:t>
            </a:r>
            <a:endParaRPr lang="nb-NO" dirty="0"/>
          </a:p>
          <a:p>
            <a:r>
              <a:rPr lang="nb-NO" dirty="0"/>
              <a:t>Lek (dersom vi får tid)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543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08D39E-F051-2D50-428F-A1B509C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gikk </a:t>
            </a:r>
            <a:r>
              <a:rPr lang="nb-NO" dirty="0" err="1"/>
              <a:t>oblig</a:t>
            </a:r>
            <a:r>
              <a:rPr lang="nb-NO" dirty="0"/>
              <a:t> 1?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6507E8-79F0-C5C1-98E5-D2D8ADC16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Noe som var vanskelig?</a:t>
            </a:r>
          </a:p>
        </p:txBody>
      </p:sp>
    </p:spTree>
    <p:extLst>
      <p:ext uri="{BB962C8B-B14F-4D97-AF65-F5344CB8AC3E}">
        <p14:creationId xmlns:p14="http://schemas.microsoft.com/office/powerpoint/2010/main" val="279430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7083F7-AC6A-B6DC-B19C-721D0C988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Gjennomgang av </a:t>
            </a:r>
            <a:r>
              <a:rPr lang="nb-NO" dirty="0" err="1"/>
              <a:t>discourse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6E4D2F-57AE-F333-4E82-158B222DC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poste spørsmål og få svar</a:t>
            </a:r>
          </a:p>
          <a:p>
            <a:r>
              <a:rPr lang="nb-NO" dirty="0"/>
              <a:t>Hvordan bruke </a:t>
            </a:r>
            <a:r>
              <a:rPr lang="nb-NO" dirty="0" err="1"/>
              <a:t>anonymous</a:t>
            </a:r>
            <a:r>
              <a:rPr lang="nb-NO" dirty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3750613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5B1E3-97E8-913A-E344-53767EB1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 stil og </a:t>
            </a:r>
            <a:r>
              <a:rPr lang="nb-NO" dirty="0" err="1"/>
              <a:t>indentering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3ED023-10E8-DBFA-A0F6-074EAE7F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r>
              <a:rPr lang="nb-NO" dirty="0">
                <a:hlinkClick r:id="rId2"/>
              </a:rPr>
              <a:t>https://peps.python.org/pep-0008/</a:t>
            </a:r>
            <a:endParaRPr lang="nb-NO" dirty="0"/>
          </a:p>
          <a:p>
            <a:r>
              <a:rPr lang="nb-NO" dirty="0"/>
              <a:t>Vær konsekvent med kodestil (bruk samme format gjennom hele koden)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9335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90EF7D-8C6C-EC8B-D041-28421EBC1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Diskusjonsoppgave (2-5 min)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99D17E5-E319-C9B8-AB9D-495F62D62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130" y="2501545"/>
            <a:ext cx="6824870" cy="3701810"/>
          </a:xfrm>
          <a:prstGeom prst="rect">
            <a:avLst/>
          </a:prstGeom>
        </p:spPr>
      </p:pic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82F33006-C51E-D655-8341-38A96FE05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Diskuter med sidemann</a:t>
            </a:r>
          </a:p>
          <a:p>
            <a:r>
              <a:rPr lang="nb-NO" dirty="0"/>
              <a:t>Hva er god kode?</a:t>
            </a:r>
          </a:p>
          <a:p>
            <a:pPr lvl="1"/>
            <a:r>
              <a:rPr lang="nb-NO" dirty="0"/>
              <a:t>Hva?</a:t>
            </a:r>
          </a:p>
          <a:p>
            <a:pPr lvl="1"/>
            <a:r>
              <a:rPr lang="nb-NO" dirty="0"/>
              <a:t>Hvorfor?</a:t>
            </a:r>
          </a:p>
          <a:p>
            <a:r>
              <a:rPr lang="nb-NO" dirty="0"/>
              <a:t>Hva er dårlig kode?</a:t>
            </a:r>
          </a:p>
          <a:p>
            <a:pPr lvl="1"/>
            <a:r>
              <a:rPr lang="nb-NO" dirty="0"/>
              <a:t>Hva?</a:t>
            </a:r>
          </a:p>
          <a:p>
            <a:pPr lvl="1"/>
            <a:r>
              <a:rPr lang="nb-NO" dirty="0"/>
              <a:t>Hvorfor?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3455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43E2FD-FDBA-5829-2A0C-9344D10A7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 input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5313599-72BF-06C1-1A49-35A8CECB92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0000" y="2311572"/>
            <a:ext cx="6969892" cy="4284769"/>
          </a:xfrm>
        </p:spPr>
      </p:pic>
    </p:spTree>
    <p:extLst>
      <p:ext uri="{BB962C8B-B14F-4D97-AF65-F5344CB8AC3E}">
        <p14:creationId xmlns:p14="http://schemas.microsoft.com/office/powerpoint/2010/main" val="3073735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467B16-8325-7A69-75EC-A9166B51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Feilmeldinger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91B829A-CAE7-DF2F-80BE-4F84D3658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82" y="3645071"/>
            <a:ext cx="3375797" cy="124802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1F0EB92-B652-99F2-3C58-B2FBD659A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016" y="3645070"/>
            <a:ext cx="4144375" cy="125295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BB03F14F-7BA9-5D5D-4236-0C233F88FBC3}"/>
              </a:ext>
            </a:extLst>
          </p:cNvPr>
          <p:cNvSpPr txBox="1"/>
          <p:nvPr/>
        </p:nvSpPr>
        <p:spPr>
          <a:xfrm>
            <a:off x="1113045" y="3006515"/>
            <a:ext cx="2557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Syntaksfeil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FAE4D68-A2A4-77FF-74DD-91FAFE577CE4}"/>
              </a:ext>
            </a:extLst>
          </p:cNvPr>
          <p:cNvSpPr txBox="1"/>
          <p:nvPr/>
        </p:nvSpPr>
        <p:spPr>
          <a:xfrm>
            <a:off x="6480313" y="3006515"/>
            <a:ext cx="2294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Unntak/</a:t>
            </a:r>
            <a:r>
              <a:rPr lang="nb-NO" dirty="0" err="1"/>
              <a:t>exceptions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3538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ED42A1-8858-21D0-D4C9-62213C3E6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feil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2AC37B-EFB4-EA5C-EA68-C7E67226C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Koden kan gjøre noe annet en ønskelig selv uten noen feilmeldinger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53EAD18-ABE4-4129-3934-4AA879078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12" y="4572793"/>
            <a:ext cx="8555084" cy="160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0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B1A1AD-2438-E51B-83BB-DCC75C0B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Utrykk og evaluering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EE2CAA-1CB0-DC27-9153-18A08DF0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Boolske utrykk – and, or, not. True, False</a:t>
            </a:r>
          </a:p>
          <a:p>
            <a:r>
              <a:rPr lang="nb-NO" dirty="0"/>
              <a:t>Er som en lysbryter (er </a:t>
            </a:r>
            <a:r>
              <a:rPr lang="nb-NO" dirty="0" err="1"/>
              <a:t>endten</a:t>
            </a:r>
            <a:r>
              <a:rPr lang="nb-NO" dirty="0"/>
              <a:t> av eller på)</a:t>
            </a:r>
          </a:p>
          <a:p>
            <a:r>
              <a:rPr lang="nb-NO" dirty="0"/>
              <a:t>and gir sant bare dersom begge utrykk er sanne</a:t>
            </a:r>
          </a:p>
          <a:p>
            <a:pPr lvl="1"/>
            <a:r>
              <a:rPr lang="nb-NO" dirty="0"/>
              <a:t>A and B evaluerer kun til true dersom både A og B er sanne</a:t>
            </a:r>
          </a:p>
          <a:p>
            <a:r>
              <a:rPr lang="nb-NO" dirty="0"/>
              <a:t>or gir </a:t>
            </a:r>
            <a:r>
              <a:rPr lang="nb-NO" dirty="0" err="1"/>
              <a:t>san</a:t>
            </a:r>
            <a:r>
              <a:rPr lang="nb-NO" dirty="0"/>
              <a:t> dersom minst en av utrykkene er sanne</a:t>
            </a:r>
          </a:p>
          <a:p>
            <a:pPr lvl="1"/>
            <a:r>
              <a:rPr lang="nb-NO" dirty="0"/>
              <a:t>A eller B eller begge må være true for at det skal evalueres til true</a:t>
            </a:r>
          </a:p>
          <a:p>
            <a:r>
              <a:rPr lang="nb-NO" dirty="0"/>
              <a:t>not inverterer utrykket hvis du har false blir true</a:t>
            </a:r>
          </a:p>
          <a:p>
            <a:pPr lvl="1"/>
            <a:r>
              <a:rPr lang="nb-NO" dirty="0"/>
              <a:t>not True blir False</a:t>
            </a:r>
          </a:p>
          <a:p>
            <a:pPr lvl="1"/>
            <a:r>
              <a:rPr lang="nb-NO" dirty="0"/>
              <a:t>not False blir True</a:t>
            </a:r>
          </a:p>
        </p:txBody>
      </p:sp>
    </p:spTree>
    <p:extLst>
      <p:ext uri="{BB962C8B-B14F-4D97-AF65-F5344CB8AC3E}">
        <p14:creationId xmlns:p14="http://schemas.microsoft.com/office/powerpoint/2010/main" val="1248443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00D6C1-4D30-9760-D7FD-1BD982A31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Diskusjonsoppgave (2-5 min)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368EF2D-8A10-EFEC-B160-C90490ABD2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2226" y="2169904"/>
            <a:ext cx="3929271" cy="4343539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EDA67CD2-0997-7B73-779E-8BB4F8845562}"/>
              </a:ext>
            </a:extLst>
          </p:cNvPr>
          <p:cNvSpPr txBox="1"/>
          <p:nvPr/>
        </p:nvSpPr>
        <p:spPr>
          <a:xfrm>
            <a:off x="914399" y="4018507"/>
            <a:ext cx="3259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Diskuter med sidemann, </a:t>
            </a:r>
          </a:p>
          <a:p>
            <a:r>
              <a:rPr lang="nb-NO" dirty="0"/>
              <a:t>hva evaluerer utrykkene til?</a:t>
            </a:r>
          </a:p>
        </p:txBody>
      </p:sp>
    </p:spTree>
    <p:extLst>
      <p:ext uri="{BB962C8B-B14F-4D97-AF65-F5344CB8AC3E}">
        <p14:creationId xmlns:p14="http://schemas.microsoft.com/office/powerpoint/2010/main" val="137093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284A28-0672-EC4B-66BD-45967A326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5BE4644-7D46-C1E8-9950-4CABA014A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932001"/>
            <a:ext cx="4210012" cy="4925999"/>
          </a:xfrm>
        </p:spPr>
      </p:pic>
    </p:spTree>
    <p:extLst>
      <p:ext uri="{BB962C8B-B14F-4D97-AF65-F5344CB8AC3E}">
        <p14:creationId xmlns:p14="http://schemas.microsoft.com/office/powerpoint/2010/main" val="2287186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27047E-295C-6FAA-444F-9CE3ED979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Sammenlikning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B1AFA04-872D-715C-1C9E-FEC173FC9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207" y="2747825"/>
            <a:ext cx="6259195" cy="325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7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6D996D-4145-D5E6-029B-594F3EC3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D145B8E-A239-36B3-E008-29CB8ABB1A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6345" y="2597426"/>
            <a:ext cx="6971511" cy="3475534"/>
          </a:xfrm>
        </p:spPr>
      </p:pic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4752BE01-188D-0290-1856-0D39E96E90FE}"/>
              </a:ext>
            </a:extLst>
          </p:cNvPr>
          <p:cNvSpPr/>
          <p:nvPr/>
        </p:nvSpPr>
        <p:spPr>
          <a:xfrm>
            <a:off x="7434470" y="3127513"/>
            <a:ext cx="1298713" cy="301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04C9DBC7-C128-8A51-463B-A4FF0ECC0061}"/>
              </a:ext>
            </a:extLst>
          </p:cNvPr>
          <p:cNvSpPr/>
          <p:nvPr/>
        </p:nvSpPr>
        <p:spPr>
          <a:xfrm>
            <a:off x="7474226" y="3567876"/>
            <a:ext cx="1298713" cy="301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FCE2BFDC-90C0-30B9-8F10-4F2D20B07857}"/>
              </a:ext>
            </a:extLst>
          </p:cNvPr>
          <p:cNvSpPr/>
          <p:nvPr/>
        </p:nvSpPr>
        <p:spPr>
          <a:xfrm>
            <a:off x="7494106" y="3919056"/>
            <a:ext cx="1298713" cy="301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D645A1B3-F1F9-24E2-1A3A-A968D9A563E4}"/>
              </a:ext>
            </a:extLst>
          </p:cNvPr>
          <p:cNvSpPr/>
          <p:nvPr/>
        </p:nvSpPr>
        <p:spPr>
          <a:xfrm>
            <a:off x="7507358" y="4263617"/>
            <a:ext cx="1298713" cy="301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6929C6B5-86F3-A517-D1D5-9D474EE58DCC}"/>
              </a:ext>
            </a:extLst>
          </p:cNvPr>
          <p:cNvSpPr/>
          <p:nvPr/>
        </p:nvSpPr>
        <p:spPr>
          <a:xfrm>
            <a:off x="7507358" y="4621424"/>
            <a:ext cx="1298713" cy="301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11308FF-98CE-7E2B-B0E2-7897FC754227}"/>
              </a:ext>
            </a:extLst>
          </p:cNvPr>
          <p:cNvSpPr/>
          <p:nvPr/>
        </p:nvSpPr>
        <p:spPr>
          <a:xfrm>
            <a:off x="7533862" y="4965978"/>
            <a:ext cx="1298713" cy="301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352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2B8AB1-C6C4-0DBC-94EB-58561ADBD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Konvertering (datatyper)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9B185A1-2809-3780-3DB8-299E7E7F4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7786" y="2335768"/>
            <a:ext cx="5372683" cy="4075044"/>
          </a:xfrm>
        </p:spPr>
      </p:pic>
    </p:spTree>
    <p:extLst>
      <p:ext uri="{BB962C8B-B14F-4D97-AF65-F5344CB8AC3E}">
        <p14:creationId xmlns:p14="http://schemas.microsoft.com/office/powerpoint/2010/main" val="2071602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D1F389-8234-AAD2-24C4-8C467E184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Diskusjonsoppgave (2-5 min)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48D52D3-070C-EC80-99B8-43D02025D0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8486" y="2551372"/>
            <a:ext cx="5780659" cy="3859440"/>
          </a:xfrm>
        </p:spPr>
      </p:pic>
    </p:spTree>
    <p:extLst>
      <p:ext uri="{BB962C8B-B14F-4D97-AF65-F5344CB8AC3E}">
        <p14:creationId xmlns:p14="http://schemas.microsoft.com/office/powerpoint/2010/main" val="1080426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B4392B-E462-7526-606A-E28CBE3EB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EDD3557-852F-065A-F1AD-1DA4D602C9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2477" y="2279375"/>
            <a:ext cx="5313109" cy="4224203"/>
          </a:xfrm>
        </p:spPr>
      </p:pic>
    </p:spTree>
    <p:extLst>
      <p:ext uri="{BB962C8B-B14F-4D97-AF65-F5344CB8AC3E}">
        <p14:creationId xmlns:p14="http://schemas.microsoft.com/office/powerpoint/2010/main" val="3105604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F4EF79-295D-6C7C-3868-E5BA4B75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18D06FC-DA3A-1B87-8564-F5CDB5602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8713" y="2862198"/>
            <a:ext cx="8331926" cy="3187594"/>
          </a:xfrm>
        </p:spPr>
      </p:pic>
    </p:spTree>
    <p:extLst>
      <p:ext uri="{BB962C8B-B14F-4D97-AF65-F5344CB8AC3E}">
        <p14:creationId xmlns:p14="http://schemas.microsoft.com/office/powerpoint/2010/main" val="895993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90415-E85F-27F1-C0CC-81E92948B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Lek (om vi har tid)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0D610F-5AA6-CE3F-97F4-918089741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Gå sammen i grupper på 3-4</a:t>
            </a:r>
          </a:p>
          <a:p>
            <a:r>
              <a:rPr lang="nb-NO" dirty="0"/>
              <a:t>3 minutter til å skrive to enkle </a:t>
            </a:r>
            <a:r>
              <a:rPr lang="nb-NO" dirty="0" err="1"/>
              <a:t>prossedyrer</a:t>
            </a:r>
            <a:r>
              <a:rPr lang="nb-NO" dirty="0"/>
              <a:t> (kan hete hva dere vil)</a:t>
            </a:r>
          </a:p>
          <a:p>
            <a:r>
              <a:rPr lang="nb-NO" dirty="0"/>
              <a:t>Send arket videre til neste gruppe (ved siden av)</a:t>
            </a:r>
          </a:p>
          <a:p>
            <a:r>
              <a:rPr lang="nb-NO" dirty="0"/>
              <a:t>Neste gruppe skriver et hovedprogram som kan gjøre det de vil (innen pensum)</a:t>
            </a:r>
          </a:p>
          <a:p>
            <a:pPr lvl="1"/>
            <a:r>
              <a:rPr lang="nb-NO" dirty="0"/>
              <a:t>Minst et kall på hver av prosedyrene</a:t>
            </a:r>
          </a:p>
          <a:p>
            <a:r>
              <a:rPr lang="nb-NO" dirty="0"/>
              <a:t>Send arket videre</a:t>
            </a:r>
          </a:p>
          <a:p>
            <a:r>
              <a:rPr lang="nb-NO" dirty="0"/>
              <a:t>Neste gruppe nummererer kodeflyten (i hvilken rekkefølge skjer ting)</a:t>
            </a:r>
          </a:p>
          <a:p>
            <a:pPr lvl="1"/>
            <a:r>
              <a:rPr lang="nb-NO" dirty="0"/>
              <a:t>Skriv også eventuelt ut hva som blir skrevet ut i riktig rekkefølge</a:t>
            </a:r>
          </a:p>
          <a:p>
            <a:r>
              <a:rPr lang="nb-NO" dirty="0"/>
              <a:t>Send arket til siste gruppe</a:t>
            </a:r>
          </a:p>
          <a:p>
            <a:r>
              <a:rPr lang="nb-NO" dirty="0"/>
              <a:t>Siste gruppe skal rette forrige gruppe sin løsning</a:t>
            </a:r>
          </a:p>
          <a:p>
            <a:endParaRPr lang="nb-NO" dirty="0"/>
          </a:p>
          <a:p>
            <a:r>
              <a:rPr lang="nb-NO" dirty="0"/>
              <a:t>Still gjerne spørsmål om dere trenger hjelp!</a:t>
            </a:r>
          </a:p>
        </p:txBody>
      </p:sp>
    </p:spTree>
    <p:extLst>
      <p:ext uri="{BB962C8B-B14F-4D97-AF65-F5344CB8AC3E}">
        <p14:creationId xmlns:p14="http://schemas.microsoft.com/office/powerpoint/2010/main" val="2379892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Kan gjeng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Kan gjeng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an gjeng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 gjengis</Template>
  <TotalTime>157</TotalTime>
  <Words>360</Words>
  <Application>Microsoft Office PowerPoint</Application>
  <PresentationFormat>Widescreen</PresentationFormat>
  <Paragraphs>68</Paragraphs>
  <Slides>19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2" baseType="lpstr">
      <vt:lpstr>Century Gothic</vt:lpstr>
      <vt:lpstr>Wingdings 2</vt:lpstr>
      <vt:lpstr>Kan gjengis</vt:lpstr>
      <vt:lpstr>IN1000 seminartime Uke 2</vt:lpstr>
      <vt:lpstr>Planen for dagen</vt:lpstr>
      <vt:lpstr>Hvordan gikk oblig 1?</vt:lpstr>
      <vt:lpstr>Gjennomgang av discourse</vt:lpstr>
      <vt:lpstr>Kode stil og indentering</vt:lpstr>
      <vt:lpstr>Diskusjonsoppgave (2-5 min)</vt:lpstr>
      <vt:lpstr>Repetisjon input</vt:lpstr>
      <vt:lpstr>Feilmeldinger</vt:lpstr>
      <vt:lpstr>Logiske feil</vt:lpstr>
      <vt:lpstr>Utrykk og evaluering</vt:lpstr>
      <vt:lpstr>Diskusjonsoppgave (2-5 min)</vt:lpstr>
      <vt:lpstr>Fasit</vt:lpstr>
      <vt:lpstr>Sammenlikning</vt:lpstr>
      <vt:lpstr>PowerPoint-presentasjon</vt:lpstr>
      <vt:lpstr>Konvertering (datatyper)</vt:lpstr>
      <vt:lpstr>Diskusjonsoppgave (2-5 min)</vt:lpstr>
      <vt:lpstr>Fasit</vt:lpstr>
      <vt:lpstr>Prosedyrer</vt:lpstr>
      <vt:lpstr>Lek (om vi har tid)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gruppetime Uke 2</dc:title>
  <dc:creator>Sander</dc:creator>
  <cp:lastModifiedBy>Sander</cp:lastModifiedBy>
  <cp:revision>14</cp:revision>
  <dcterms:created xsi:type="dcterms:W3CDTF">2022-08-30T09:12:33Z</dcterms:created>
  <dcterms:modified xsi:type="dcterms:W3CDTF">2022-08-30T11:50:12Z</dcterms:modified>
</cp:coreProperties>
</file>