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095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102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068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754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334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2897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853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665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6728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2402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2553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415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6283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05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B801822-2949-4D83-A8ED-91278862E19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3363C9EB-121E-4B0A-BA65-E477260D7E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59110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175704-4FD8-B9EC-195D-26585857B7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Velkommen til IN1000 gruppetime Uke 1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5C16FEA-C138-D99F-46F1-D130AC3465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nb-NO" sz="2000" dirty="0"/>
              <a:t>Gruppe 5</a:t>
            </a:r>
          </a:p>
          <a:p>
            <a:r>
              <a:rPr lang="nb-NO" sz="2000" dirty="0"/>
              <a:t>Navn: Sander</a:t>
            </a:r>
          </a:p>
          <a:p>
            <a:r>
              <a:rPr lang="nb-NO" sz="2000" dirty="0"/>
              <a:t>Mail: sehelges@uio.no</a:t>
            </a:r>
          </a:p>
        </p:txBody>
      </p:sp>
    </p:spTree>
    <p:extLst>
      <p:ext uri="{BB962C8B-B14F-4D97-AF65-F5344CB8AC3E}">
        <p14:creationId xmlns:p14="http://schemas.microsoft.com/office/powerpoint/2010/main" val="353102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A6B66A-B2AF-FCA9-BC82-804D6C29D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er jeg?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65E3F3-C9A7-A41D-3511-D7C2DA7AD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Navn: Sander</a:t>
            </a:r>
          </a:p>
          <a:p>
            <a:r>
              <a:rPr lang="nb-NO" dirty="0"/>
              <a:t>Studerer: Master i robotikk og intelligente systemer</a:t>
            </a:r>
          </a:p>
          <a:p>
            <a:r>
              <a:rPr lang="nb-NO" dirty="0"/>
              <a:t>Random </a:t>
            </a:r>
            <a:r>
              <a:rPr lang="nb-NO" dirty="0" err="1"/>
              <a:t>fact</a:t>
            </a:r>
            <a:r>
              <a:rPr lang="nb-NO" dirty="0"/>
              <a:t>: Gikk et år </a:t>
            </a:r>
            <a:r>
              <a:rPr lang="nb-NO" dirty="0" err="1"/>
              <a:t>vgs</a:t>
            </a:r>
            <a:r>
              <a:rPr lang="nb-NO" dirty="0"/>
              <a:t> i Japan</a:t>
            </a:r>
          </a:p>
        </p:txBody>
      </p:sp>
    </p:spTree>
    <p:extLst>
      <p:ext uri="{BB962C8B-B14F-4D97-AF65-F5344CB8AC3E}">
        <p14:creationId xmlns:p14="http://schemas.microsoft.com/office/powerpoint/2010/main" val="3194449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C3D74B-6A22-9CB3-DF3A-E45411CB6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er dere?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FEF85B-8CFD-C69C-7149-F8B08263F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heter du?</a:t>
            </a:r>
          </a:p>
          <a:p>
            <a:r>
              <a:rPr lang="nb-NO" dirty="0"/>
              <a:t>Hvilket studie går du på?</a:t>
            </a:r>
          </a:p>
          <a:p>
            <a:r>
              <a:rPr lang="nb-NO" dirty="0"/>
              <a:t>R</a:t>
            </a:r>
            <a:r>
              <a:rPr lang="nb-NO" sz="1800" b="0" i="0" u="none" strike="noStrike" dirty="0">
                <a:effectLst/>
              </a:rPr>
              <a:t>andom </a:t>
            </a:r>
            <a:r>
              <a:rPr lang="nb-NO" sz="1800" b="0" i="0" u="none" strike="noStrike" dirty="0" err="1">
                <a:effectLst/>
              </a:rPr>
              <a:t>fact</a:t>
            </a:r>
            <a:r>
              <a:rPr lang="nb-NO" sz="1800" b="0" i="0" u="none" strike="noStrike" dirty="0">
                <a:effectLst/>
              </a:rPr>
              <a:t> (f.eks. yndlingsdyr, favorittrett, neste reisemål)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2644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5EC19A-9196-537A-8FE0-0AA665D0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B6A0D9-A251-B88A-A3E6-EE1BC2FFB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Generell info</a:t>
            </a:r>
          </a:p>
          <a:p>
            <a:r>
              <a:rPr lang="nb-NO" dirty="0"/>
              <a:t>Hva forventes av deg?</a:t>
            </a:r>
          </a:p>
          <a:p>
            <a:r>
              <a:rPr lang="nb-NO" dirty="0"/>
              <a:t>Ukens tema</a:t>
            </a:r>
          </a:p>
          <a:p>
            <a:r>
              <a:rPr lang="nb-NO" dirty="0"/>
              <a:t>Jobbe med oppgaver (</a:t>
            </a:r>
            <a:r>
              <a:rPr lang="nb-NO" dirty="0" err="1"/>
              <a:t>f.eks</a:t>
            </a:r>
            <a:r>
              <a:rPr lang="nb-NO" dirty="0"/>
              <a:t>: </a:t>
            </a:r>
            <a:r>
              <a:rPr lang="nb-NO" dirty="0" err="1"/>
              <a:t>oblig</a:t>
            </a:r>
            <a:r>
              <a:rPr lang="nb-NO" dirty="0"/>
              <a:t>, </a:t>
            </a:r>
            <a:r>
              <a:rPr lang="nb-NO" dirty="0" err="1"/>
              <a:t>trix</a:t>
            </a:r>
            <a:r>
              <a:rPr lang="nb-NO" dirty="0"/>
              <a:t>)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Picture 2" descr="2,324,564 Planning Stock Photos, Pictures &amp; Royalty-Free Images - iStock">
            <a:extLst>
              <a:ext uri="{FF2B5EF4-FFF2-40B4-BE49-F238E27FC236}">
                <a16:creationId xmlns:a16="http://schemas.microsoft.com/office/drawing/2014/main" id="{483D49D5-9F2B-73EF-BFCB-2388D5E6D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43200"/>
            <a:ext cx="4886855" cy="2930516"/>
          </a:xfrm>
          <a:prstGeom prst="rect">
            <a:avLst/>
          </a:prstGeom>
          <a:noFill/>
          <a:effectLst>
            <a:outerShdw blurRad="50800" dir="1440000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B2D1BA58-B2A9-F326-B78F-2A788E379D68}"/>
              </a:ext>
            </a:extLst>
          </p:cNvPr>
          <p:cNvSpPr txBox="1"/>
          <p:nvPr/>
        </p:nvSpPr>
        <p:spPr>
          <a:xfrm>
            <a:off x="5936974" y="992334"/>
            <a:ext cx="5392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</a:rPr>
              <a:t>Ikke vær redd for å stille spørsmål! </a:t>
            </a:r>
          </a:p>
          <a:p>
            <a:r>
              <a:rPr lang="nb-NO" sz="2400" b="1" dirty="0">
                <a:solidFill>
                  <a:schemeClr val="bg1"/>
                </a:solidFill>
              </a:rPr>
              <a:t>Om du tror noe er feil, si ifra!</a:t>
            </a:r>
          </a:p>
        </p:txBody>
      </p:sp>
    </p:spTree>
    <p:extLst>
      <p:ext uri="{BB962C8B-B14F-4D97-AF65-F5344CB8AC3E}">
        <p14:creationId xmlns:p14="http://schemas.microsoft.com/office/powerpoint/2010/main" val="2982994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0EFD17-9958-B3B4-3F6E-E1D97E09C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Generell info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8A0722-0034-C669-FC8E-D4842605D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Mail: sehelges@uio.no</a:t>
            </a:r>
          </a:p>
          <a:p>
            <a:r>
              <a:rPr lang="nb-NO" dirty="0" err="1"/>
              <a:t>Astro</a:t>
            </a:r>
            <a:r>
              <a:rPr lang="nb-NO" dirty="0"/>
              <a:t> </a:t>
            </a:r>
            <a:r>
              <a:rPr lang="nb-NO" dirty="0" err="1"/>
              <a:t>discourse</a:t>
            </a:r>
            <a:endParaRPr lang="nb-NO" dirty="0"/>
          </a:p>
          <a:p>
            <a:r>
              <a:rPr lang="nb-NO" dirty="0"/>
              <a:t>Kontakt </a:t>
            </a:r>
            <a:r>
              <a:rPr lang="nb-NO" dirty="0" err="1"/>
              <a:t>studieadmin</a:t>
            </a:r>
            <a:r>
              <a:rPr lang="nb-NO" dirty="0"/>
              <a:t> (sykemelding, forsinket levering)</a:t>
            </a:r>
          </a:p>
          <a:p>
            <a:r>
              <a:rPr lang="nb-NO" dirty="0"/>
              <a:t>Sjekk studiemailen daglig!</a:t>
            </a:r>
          </a:p>
          <a:p>
            <a:r>
              <a:rPr lang="nb-NO" dirty="0"/>
              <a:t>Semestersiden</a:t>
            </a:r>
          </a:p>
          <a:p>
            <a:r>
              <a:rPr lang="nb-NO" dirty="0" err="1"/>
              <a:t>MineStudier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4340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F18D98-A829-AED7-DEE3-992456E34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Generell info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B46684-455D-EDE6-F8EC-447F9306C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Obliger</a:t>
            </a:r>
            <a:r>
              <a:rPr lang="nb-NO" dirty="0"/>
              <a:t> (6  poenggivende med kun ett forsøk, 2 bestått/ikke bestått med nytt forsøk)</a:t>
            </a:r>
          </a:p>
          <a:p>
            <a:pPr lvl="1"/>
            <a:r>
              <a:rPr lang="nb-NO" dirty="0"/>
              <a:t>Oppfordrer til å løse alle! Er for deres egen læring og forståelse av faget</a:t>
            </a:r>
          </a:p>
          <a:p>
            <a:pPr lvl="1"/>
            <a:r>
              <a:rPr lang="nb-NO" dirty="0" err="1"/>
              <a:t>Devilry</a:t>
            </a:r>
            <a:endParaRPr lang="nb-NO" dirty="0"/>
          </a:p>
          <a:p>
            <a:r>
              <a:rPr lang="nb-NO" dirty="0"/>
              <a:t>Trix oppgaver</a:t>
            </a:r>
          </a:p>
          <a:p>
            <a:pPr lvl="1"/>
            <a:r>
              <a:rPr lang="nb-NO" dirty="0"/>
              <a:t>Sterkt anbefalt</a:t>
            </a:r>
          </a:p>
          <a:p>
            <a:pPr lvl="1"/>
            <a:r>
              <a:rPr lang="nb-NO" dirty="0"/>
              <a:t>Gjerne kom med tilbakemeldinger på løsningsforslag</a:t>
            </a:r>
          </a:p>
          <a:p>
            <a:r>
              <a:rPr lang="nb-NO" dirty="0"/>
              <a:t>Skriftlig eksamen (2 Desember </a:t>
            </a:r>
            <a:r>
              <a:rPr lang="nb-NO" dirty="0" err="1"/>
              <a:t>kl</a:t>
            </a:r>
            <a:r>
              <a:rPr lang="nb-NO" dirty="0"/>
              <a:t> 15:00 (4 timer) i </a:t>
            </a:r>
            <a:r>
              <a:rPr lang="nb-NO" dirty="0" err="1"/>
              <a:t>silurveien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66911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ACD8EC-0299-0585-FB13-586D8FC4E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forventes av deg?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4A5817-DE39-E853-D1E2-D9A3631E3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Jevnt arbeid</a:t>
            </a:r>
          </a:p>
          <a:p>
            <a:pPr lvl="1"/>
            <a:r>
              <a:rPr lang="nb-NO" dirty="0"/>
              <a:t>Hver uke bygger på de foregående</a:t>
            </a:r>
          </a:p>
          <a:p>
            <a:pPr lvl="1"/>
            <a:r>
              <a:rPr lang="nb-NO" dirty="0"/>
              <a:t>Ikke utsett </a:t>
            </a:r>
            <a:r>
              <a:rPr lang="nb-NO" dirty="0" err="1"/>
              <a:t>obliger</a:t>
            </a:r>
            <a:r>
              <a:rPr lang="nb-NO" dirty="0"/>
              <a:t> til siste dagen!!</a:t>
            </a:r>
          </a:p>
          <a:p>
            <a:r>
              <a:rPr lang="nb-NO" dirty="0"/>
              <a:t>Være aktive i timene</a:t>
            </a:r>
          </a:p>
          <a:p>
            <a:r>
              <a:rPr lang="nb-NO" dirty="0"/>
              <a:t>Ingen spørsmål er dumme. Alle spørsmål er lov</a:t>
            </a:r>
          </a:p>
          <a:p>
            <a:pPr lvl="1"/>
            <a:r>
              <a:rPr lang="nb-NO" dirty="0"/>
              <a:t>Noen kan lure på det samme selv om de ikke spør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9043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FA9DF6-7E64-074A-C8CC-D821EDF41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Ukens tema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BF3957-419E-CEC6-F43A-7D60E263B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Første Python-program</a:t>
            </a:r>
          </a:p>
          <a:p>
            <a:r>
              <a:rPr lang="nb-NO" dirty="0"/>
              <a:t>Variabler</a:t>
            </a:r>
          </a:p>
          <a:p>
            <a:r>
              <a:rPr lang="nb-NO" dirty="0"/>
              <a:t>Hva er en feilmelding?</a:t>
            </a:r>
          </a:p>
          <a:p>
            <a:r>
              <a:rPr lang="nb-NO" dirty="0"/>
              <a:t>Input fra tastatur</a:t>
            </a:r>
          </a:p>
          <a:p>
            <a:r>
              <a:rPr lang="nb-NO" dirty="0"/>
              <a:t>Beslutninger (</a:t>
            </a:r>
            <a:r>
              <a:rPr lang="nb-NO" dirty="0" err="1"/>
              <a:t>if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89311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 gjengis">
  <a:themeElements>
    <a:clrScheme name="Kan gjengi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Kan gjengi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an gjeng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TM03457503[[fn=Kan gjengis]]</Template>
  <TotalTime>83</TotalTime>
  <Words>257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2</vt:lpstr>
      <vt:lpstr>Kan gjengis</vt:lpstr>
      <vt:lpstr>Velkommen til IN1000 gruppetime Uke 1</vt:lpstr>
      <vt:lpstr>Hvem er jeg?</vt:lpstr>
      <vt:lpstr>Hvem er dere?</vt:lpstr>
      <vt:lpstr>Plan for dagen</vt:lpstr>
      <vt:lpstr>Generell info</vt:lpstr>
      <vt:lpstr>Generell info</vt:lpstr>
      <vt:lpstr>Hva forventes av deg?</vt:lpstr>
      <vt:lpstr>Ukens tema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IN1000 gruppetime Uke 1</dc:title>
  <dc:creator>Sander</dc:creator>
  <cp:lastModifiedBy>Sander</cp:lastModifiedBy>
  <cp:revision>11</cp:revision>
  <dcterms:created xsi:type="dcterms:W3CDTF">2022-08-23T09:38:29Z</dcterms:created>
  <dcterms:modified xsi:type="dcterms:W3CDTF">2022-08-23T11:02:23Z</dcterms:modified>
</cp:coreProperties>
</file>