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 snapToObjects="1">
      <p:cViewPr varScale="1">
        <p:scale>
          <a:sx n="104" d="100"/>
          <a:sy n="104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EB6-843E-EB46-A4C3-FAD43C9D4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524FA0-B9A9-334F-92D5-39CB4B8EF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61F295-D6D3-4747-97D3-7D9787525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CBCA7E-D0BE-C14C-9E79-778665BB8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27F412-DF04-A44C-892D-94FA1115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512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481164-F619-9E4E-97F0-FC7B33BE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72DFA-C9C3-AB4D-AE8B-1024BEF91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829739-AD40-E34B-B28E-9F12A417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BCF377-63BE-C544-94AF-B5750996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0A4AED-7E15-AC44-9D46-DF4D5439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104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B7A569-F8E0-6048-A1B8-43033A0F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E7283E-32AD-2E47-88D1-84C9D6160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DF50DC-49F9-8A48-B796-900D1390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B52DAA-BAEE-124B-B596-1C395EA93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24CEFB-5AC6-FA42-B94D-BC7DD062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20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BED102-68DB-0347-BBEB-DA3C2D15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7BE362-DBDC-3343-A696-03D5FC0EC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A79DF2D-579E-A14A-94C2-600B2033C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1AC280-A8A7-C44B-BE69-417C0A72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264D06-CCC3-4E47-8B8B-04BCF60B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1C354A-5EA8-614E-84DC-9CEB79A6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95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2B9F08-7648-0F44-B438-F10353F79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629CF7-D604-1B4A-A804-CEAA01C7B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A94EFC9-ACA1-0049-B607-36239AAF0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AD3C1B9-2ACE-FE48-B19B-81FEECCDF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D167DDE-49B3-F045-859F-C677756AA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289A0B8-1248-7543-AD03-2A6F93446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912915F-322B-E84A-B6DC-2E3F996B2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98EDDC4-9A3B-294B-B158-0B0E9DEA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226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CB21B4-A7B9-7C4F-B525-68B2A4BC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94E17EB-A5A5-1C43-A5DD-A8B1F2F2B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F4C207F-B275-B941-B187-9580ABCB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B647D0-09C7-9345-AF3A-BDC05E32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231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E0CE9C9-4697-F947-A3F8-E2318A55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37E9758-6EF8-3245-94A6-D2F0CC2C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067DC20-E600-0945-9D6A-F48AC35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219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32EDD9-667A-6F49-AB92-E96D93AF1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C2F9E4-9076-CB46-B60C-253E65F98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4E4B4EB-1ED2-4E4E-BC57-5C0F55ED9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5ED2A8-5203-2244-B3FD-184A468CE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1EDE4A-F66B-674F-93F5-01306EB1A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C4421E3-0FDA-BF43-B23F-D68E89F9F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20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0D8C52-ECF9-BF44-B3DB-2585DCE4D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E6B1CB4-9DEB-734B-BC1F-009EE27B94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5924A31-001C-6142-A9B1-A5C762170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8B29DDE-9989-3E4D-97AD-E36572D47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A5AF38-0595-E94A-AA70-8EC516E9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670ACFA-B683-E947-B1C3-56D62E9DB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0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B4F39C-B9D2-134F-A976-D045E2475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E87B199-453D-3F43-8814-4B1DA3AC2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9A73CF-D1B5-6644-8308-2790BC421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AD2179-069C-2347-8C55-F3B05B66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BB5D86-FF3D-2A42-9F2C-8BADBC2F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06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D124433-429A-7E49-8E4B-422A42F25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0F03500-65B8-6345-AE62-F8C3C181E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5C90F8-0CFB-E64B-A3A3-FF35EEC84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79E24D-0341-3C46-B65A-DA4467BDF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7A5192-E431-A44B-A207-87ABC93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00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5674470-526B-7D41-A2D4-D515CE499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49534E-FC02-764D-BAC2-3B53DF794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AD03D0-BA08-604C-8A41-3903CD0BE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B7AE2-671D-6C4E-944F-4F89FDD3D4FE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A6B464-9C11-9D45-AD89-AA57D3B23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3A2F6A-2098-584F-B7A8-4D253DDA9D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CE174-9259-714C-AC4E-1B72BEBA9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93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B43B53-B090-6E47-8579-21059BD8F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Gruppetime uke 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9B5A708-46AD-7649-A1F8-01DF571B97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177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0110EC-567B-5540-966C-581B2E41E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3E21CC-B506-FC43-A7A5-59C66DB4F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Vise sammenheng mellom data/variabler og objekter</a:t>
            </a:r>
          </a:p>
          <a:p>
            <a:r>
              <a:rPr lang="nb-NO" dirty="0"/>
              <a:t>Tilstandsdiagrammer</a:t>
            </a:r>
          </a:p>
          <a:p>
            <a:r>
              <a:rPr lang="nb-NO" dirty="0"/>
              <a:t>Eks på neste slide med klassen Kennel og Hund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8016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4A6CC1-DA8A-EA40-980E-9D370A4C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C3DD0ADD-1873-1B40-ABD6-F740195C4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176" y="365125"/>
            <a:ext cx="8293100" cy="2400300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6B5FF2A-BD02-2749-A0A4-0E62BAD3C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30" y="2765425"/>
            <a:ext cx="4876800" cy="4572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6C829F0-112D-3B4A-AD72-7834838A6D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18" t="8529" r="9601" b="4624"/>
          <a:stretch/>
        </p:blipFill>
        <p:spPr>
          <a:xfrm rot="16200000">
            <a:off x="7168976" y="1764527"/>
            <a:ext cx="4090088" cy="595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7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B86D5F-0286-014B-A8B6-B4AF9314A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Tjenester(repetisjon)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8049BA-81AE-3D48-BFC4-4ED601FFF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Tjenester er en del av en klasse sitt grensesnitt</a:t>
            </a:r>
          </a:p>
          <a:p>
            <a:r>
              <a:rPr lang="nb-NO" dirty="0"/>
              <a:t>Summen av alle metoder/tjenester en klasse tilbyr er klassens grensesnitt</a:t>
            </a:r>
          </a:p>
        </p:txBody>
      </p:sp>
    </p:spTree>
    <p:extLst>
      <p:ext uri="{BB962C8B-B14F-4D97-AF65-F5344CB8AC3E}">
        <p14:creationId xmlns:p14="http://schemas.microsoft.com/office/powerpoint/2010/main" val="40082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9D0F32-F7B3-DA49-90CD-FECAC15D2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E4692F-A7FC-4246-80B7-346A1E0F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Lister:</a:t>
            </a:r>
          </a:p>
          <a:p>
            <a:pPr lvl="1"/>
            <a:r>
              <a:rPr lang="nb-NO" dirty="0" err="1"/>
              <a:t>Append</a:t>
            </a:r>
            <a:r>
              <a:rPr lang="nb-NO" dirty="0"/>
              <a:t>()</a:t>
            </a:r>
          </a:p>
          <a:p>
            <a:pPr lvl="1"/>
            <a:r>
              <a:rPr lang="nb-NO" dirty="0"/>
              <a:t>Pop()</a:t>
            </a:r>
          </a:p>
          <a:p>
            <a:pPr lvl="1"/>
            <a:r>
              <a:rPr lang="nb-NO" dirty="0" err="1"/>
              <a:t>Remove</a:t>
            </a:r>
            <a:r>
              <a:rPr lang="nb-NO" dirty="0"/>
              <a:t>()</a:t>
            </a:r>
          </a:p>
          <a:p>
            <a:pPr lvl="1"/>
            <a:r>
              <a:rPr lang="nb-NO" dirty="0" err="1"/>
              <a:t>Insert</a:t>
            </a:r>
            <a:r>
              <a:rPr lang="nb-NO" dirty="0"/>
              <a:t>()</a:t>
            </a:r>
          </a:p>
          <a:p>
            <a:r>
              <a:rPr lang="nb-NO" dirty="0"/>
              <a:t>Mengder:</a:t>
            </a:r>
          </a:p>
          <a:p>
            <a:pPr lvl="1"/>
            <a:r>
              <a:rPr lang="nb-NO" dirty="0" err="1"/>
              <a:t>Add</a:t>
            </a:r>
            <a:r>
              <a:rPr lang="nb-NO" dirty="0"/>
              <a:t>()</a:t>
            </a:r>
          </a:p>
          <a:p>
            <a:pPr lvl="1"/>
            <a:r>
              <a:rPr lang="nb-NO" dirty="0"/>
              <a:t>Clear()</a:t>
            </a:r>
          </a:p>
          <a:p>
            <a:pPr lvl="1"/>
            <a:r>
              <a:rPr lang="nb-NO" dirty="0" err="1"/>
              <a:t>Discard</a:t>
            </a:r>
            <a:r>
              <a:rPr lang="nb-NO"/>
              <a:t>()</a:t>
            </a:r>
            <a:endParaRPr lang="nb-NO" dirty="0"/>
          </a:p>
          <a:p>
            <a:r>
              <a:rPr lang="nb-NO" dirty="0"/>
              <a:t>Ordbøker:</a:t>
            </a:r>
          </a:p>
          <a:p>
            <a:pPr lvl="1"/>
            <a:r>
              <a:rPr lang="nb-NO" dirty="0"/>
              <a:t>Keys()</a:t>
            </a:r>
          </a:p>
          <a:p>
            <a:pPr lvl="1"/>
            <a:r>
              <a:rPr lang="nb-NO" dirty="0"/>
              <a:t>Values()</a:t>
            </a:r>
          </a:p>
          <a:p>
            <a:pPr lvl="1"/>
            <a:r>
              <a:rPr lang="nb-NO" dirty="0" err="1"/>
              <a:t>Copy</a:t>
            </a:r>
            <a:r>
              <a:rPr lang="nb-NO" dirty="0"/>
              <a:t>()</a:t>
            </a:r>
          </a:p>
          <a:p>
            <a:pPr lvl="1"/>
            <a:r>
              <a:rPr lang="nb-NO" dirty="0"/>
              <a:t>Clear()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32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02FCA8-C371-AD4A-B9DE-8EFA1E6C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eksempler(er også </a:t>
            </a:r>
            <a:r>
              <a:rPr lang="nb-NO" dirty="0" err="1"/>
              <a:t>prekode</a:t>
            </a:r>
            <a:r>
              <a:rPr lang="nb-NO" dirty="0"/>
              <a:t> for oblig8)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35D450-FB66-AE47-B359-22A7D0BF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Kennel:</a:t>
            </a:r>
          </a:p>
          <a:p>
            <a:pPr lvl="1"/>
            <a:r>
              <a:rPr lang="nb-NO" dirty="0"/>
              <a:t>Generer()</a:t>
            </a:r>
          </a:p>
          <a:p>
            <a:pPr lvl="1"/>
            <a:r>
              <a:rPr lang="nb-NO" dirty="0" err="1"/>
              <a:t>hentHund</a:t>
            </a:r>
            <a:r>
              <a:rPr lang="nb-NO" dirty="0"/>
              <a:t>()</a:t>
            </a:r>
          </a:p>
          <a:p>
            <a:pPr lvl="1"/>
            <a:r>
              <a:rPr lang="nb-NO" dirty="0" err="1"/>
              <a:t>skrivHunder</a:t>
            </a:r>
            <a:r>
              <a:rPr lang="nb-NO" dirty="0"/>
              <a:t>()</a:t>
            </a:r>
          </a:p>
          <a:p>
            <a:pPr lvl="1"/>
            <a:r>
              <a:rPr lang="nb-NO" dirty="0" err="1"/>
              <a:t>finnNaboer</a:t>
            </a:r>
            <a:r>
              <a:rPr lang="nb-NO" dirty="0"/>
              <a:t>()</a:t>
            </a:r>
          </a:p>
          <a:p>
            <a:r>
              <a:rPr lang="nb-NO" dirty="0"/>
              <a:t>Hund:</a:t>
            </a:r>
          </a:p>
          <a:p>
            <a:pPr lvl="1"/>
            <a:r>
              <a:rPr lang="nb-NO" dirty="0" err="1"/>
              <a:t>hentHund</a:t>
            </a:r>
            <a:r>
              <a:rPr lang="nb-NO" dirty="0"/>
              <a:t>()</a:t>
            </a:r>
          </a:p>
          <a:p>
            <a:pPr lvl="1"/>
            <a:r>
              <a:rPr lang="nb-NO" dirty="0" err="1"/>
              <a:t>hentKjonn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569065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101</Words>
  <Application>Microsoft Macintosh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Gruppetime uke 10</vt:lpstr>
      <vt:lpstr>datastrukturtegning</vt:lpstr>
      <vt:lpstr>PowerPoint-presentasjon</vt:lpstr>
      <vt:lpstr>Tjenester(repetisjon)</vt:lpstr>
      <vt:lpstr>Eks</vt:lpstr>
      <vt:lpstr>Flere eksempler(er også prekode for oblig8)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10</dc:title>
  <dc:creator>Lars Christian Palm</dc:creator>
  <cp:lastModifiedBy>Lars Christian Palm</cp:lastModifiedBy>
  <cp:revision>5</cp:revision>
  <dcterms:created xsi:type="dcterms:W3CDTF">2021-03-19T09:00:31Z</dcterms:created>
  <dcterms:modified xsi:type="dcterms:W3CDTF">2021-03-22T11:50:51Z</dcterms:modified>
</cp:coreProperties>
</file>