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sldIdLst>
    <p:sldId id="256" r:id="rId2"/>
    <p:sldId id="257" r:id="rId3"/>
    <p:sldId id="258" r:id="rId4"/>
    <p:sldId id="259" r:id="rId5"/>
    <p:sldId id="261" r:id="rId6"/>
    <p:sldId id="262" r:id="rId7"/>
    <p:sldId id="263" r:id="rId8"/>
    <p:sldId id="264" r:id="rId9"/>
    <p:sldId id="265" r:id="rId10"/>
    <p:sldId id="266"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1"/>
  </p:normalViewPr>
  <p:slideViewPr>
    <p:cSldViewPr snapToGrid="0" snapToObjects="1">
      <p:cViewPr varScale="1">
        <p:scale>
          <a:sx n="107" d="100"/>
          <a:sy n="107" d="100"/>
        </p:scale>
        <p:origin x="7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10/21/20</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666070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49452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28407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94555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65358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60512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94894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91034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863870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42860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10/21/20</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01775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10/21/20</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92838227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7" r:id="rId6"/>
    <p:sldLayoutId id="2147483732" r:id="rId7"/>
    <p:sldLayoutId id="2147483733" r:id="rId8"/>
    <p:sldLayoutId id="2147483734" r:id="rId9"/>
    <p:sldLayoutId id="2147483736" r:id="rId10"/>
    <p:sldLayoutId id="2147483735"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uio.no/studier/emner/matnat/ifi/IN1000/h20/Obligatoriske-innleveringer/obligatorisk-oppgave-8/in1000_oblig8_v1.0.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 name="Rectangle 73">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1" name="Rectangle 75">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2" name="Rectangle 77">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32D876E-A740-4EBD-B59A-DBA48E46C6CA}"/>
              </a:ext>
            </a:extLst>
          </p:cNvPr>
          <p:cNvPicPr>
            <a:picLocks noChangeAspect="1"/>
          </p:cNvPicPr>
          <p:nvPr/>
        </p:nvPicPr>
        <p:blipFill rotWithShape="1">
          <a:blip r:embed="rId2">
            <a:alphaModFix amt="70000"/>
          </a:blip>
          <a:srcRect l="5" r="1" b="1"/>
          <a:stretch/>
        </p:blipFill>
        <p:spPr>
          <a:xfrm>
            <a:off x="20" y="10"/>
            <a:ext cx="12188932" cy="6856614"/>
          </a:xfrm>
          <a:prstGeom prst="rect">
            <a:avLst/>
          </a:prstGeom>
        </p:spPr>
      </p:pic>
      <p:grpSp>
        <p:nvGrpSpPr>
          <p:cNvPr id="123"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81" name="Freeform: Shape 80">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24" name="Freeform: Shape 81">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25" name="Freeform: Shape 82">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26" name="Freeform: Shape 83">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127" name="Freeform: Shape 84">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128" name="Freeform: Shape 85">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129" name="Freeform: Shape 86">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30" name="Freeform: Shape 87">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31" name="Freeform: Shape 88">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32" name="Freeform: Shape 90">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133" name="Freeform: Shape 92">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134" name="Freeform: Shape 93">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135" name="Freeform: Shape 94">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96" name="Freeform: Shape 95">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36" name="Freeform: Shape 96">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137" name="Freeform: Shape 97">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38" name="Freeform: Shape 98">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39" name="Freeform: Shape 99">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40" name="Freeform: Shape 100">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41" name="Freeform: Shape 101">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42" name="Freeform: Shape 102">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43" name="Freeform: Shape 103">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144"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45"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46" name="Freeform: Shape 108">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47" name="Freeform: Shape 109">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48" name="Freeform: Shape 110">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12" name="Freeform: Shape 111">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49" name="Freeform: Shape 112">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14" name="Freeform: Shape 113">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50" name="Freeform: Shape 107">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tel 1">
            <a:extLst>
              <a:ext uri="{FF2B5EF4-FFF2-40B4-BE49-F238E27FC236}">
                <a16:creationId xmlns:a16="http://schemas.microsoft.com/office/drawing/2014/main" id="{71438CE4-C3A0-9447-8CB5-06AD3F2CD161}"/>
              </a:ext>
            </a:extLst>
          </p:cNvPr>
          <p:cNvSpPr>
            <a:spLocks noGrp="1"/>
          </p:cNvSpPr>
          <p:nvPr>
            <p:ph type="ctrTitle"/>
          </p:nvPr>
        </p:nvSpPr>
        <p:spPr>
          <a:xfrm>
            <a:off x="5001841" y="726641"/>
            <a:ext cx="5998193" cy="3187427"/>
          </a:xfrm>
        </p:spPr>
        <p:txBody>
          <a:bodyPr>
            <a:normAutofit/>
          </a:bodyPr>
          <a:lstStyle/>
          <a:p>
            <a:pPr algn="r"/>
            <a:r>
              <a:rPr lang="nb-NO" sz="5400">
                <a:solidFill>
                  <a:srgbClr val="FFFFFF"/>
                </a:solidFill>
              </a:rPr>
              <a:t>IN1000 - Gruppetime </a:t>
            </a:r>
          </a:p>
        </p:txBody>
      </p:sp>
      <p:sp>
        <p:nvSpPr>
          <p:cNvPr id="3" name="Undertittel 2">
            <a:extLst>
              <a:ext uri="{FF2B5EF4-FFF2-40B4-BE49-F238E27FC236}">
                <a16:creationId xmlns:a16="http://schemas.microsoft.com/office/drawing/2014/main" id="{4226A8C1-0A45-8A46-B46E-443E05F1F0C7}"/>
              </a:ext>
            </a:extLst>
          </p:cNvPr>
          <p:cNvSpPr>
            <a:spLocks noGrp="1"/>
          </p:cNvSpPr>
          <p:nvPr>
            <p:ph type="subTitle" idx="1"/>
          </p:nvPr>
        </p:nvSpPr>
        <p:spPr>
          <a:xfrm>
            <a:off x="4994025" y="4069781"/>
            <a:ext cx="5993576" cy="2043305"/>
          </a:xfrm>
        </p:spPr>
        <p:txBody>
          <a:bodyPr>
            <a:normAutofit/>
          </a:bodyPr>
          <a:lstStyle/>
          <a:p>
            <a:pPr algn="r"/>
            <a:r>
              <a:rPr lang="nb-NO" sz="2200" dirty="0">
                <a:solidFill>
                  <a:srgbClr val="FFFFFF"/>
                </a:solidFill>
              </a:rPr>
              <a:t>Gruppe 29/31</a:t>
            </a:r>
            <a:endParaRPr lang="nb-NO" sz="2200">
              <a:solidFill>
                <a:srgbClr val="FFFFFF"/>
              </a:solidFill>
            </a:endParaRPr>
          </a:p>
        </p:txBody>
      </p:sp>
      <p:grpSp>
        <p:nvGrpSpPr>
          <p:cNvPr id="117"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118" name="Straight Connector 117">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19" name="Straight Connector 118">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891398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5444DC-94EB-4844-A0ED-BF980C3593FF}"/>
              </a:ext>
            </a:extLst>
          </p:cNvPr>
          <p:cNvSpPr>
            <a:spLocks noGrp="1"/>
          </p:cNvSpPr>
          <p:nvPr>
            <p:ph type="title"/>
          </p:nvPr>
        </p:nvSpPr>
        <p:spPr/>
        <p:txBody>
          <a:bodyPr/>
          <a:lstStyle/>
          <a:p>
            <a:r>
              <a:rPr lang="nb-NO" dirty="0"/>
              <a:t>Stikkord</a:t>
            </a:r>
          </a:p>
        </p:txBody>
      </p:sp>
      <p:sp>
        <p:nvSpPr>
          <p:cNvPr id="3" name="Plassholder for innhold 2">
            <a:extLst>
              <a:ext uri="{FF2B5EF4-FFF2-40B4-BE49-F238E27FC236}">
                <a16:creationId xmlns:a16="http://schemas.microsoft.com/office/drawing/2014/main" id="{B940423F-86DD-754D-AE08-64F5BE715B6B}"/>
              </a:ext>
            </a:extLst>
          </p:cNvPr>
          <p:cNvSpPr>
            <a:spLocks noGrp="1"/>
          </p:cNvSpPr>
          <p:nvPr>
            <p:ph idx="1"/>
          </p:nvPr>
        </p:nvSpPr>
        <p:spPr/>
        <p:txBody>
          <a:bodyPr/>
          <a:lstStyle/>
          <a:p>
            <a:r>
              <a:rPr lang="nb-NO" dirty="0"/>
              <a:t> </a:t>
            </a:r>
            <a:r>
              <a:rPr lang="nb-NO" dirty="0" err="1"/>
              <a:t>Objektorientert</a:t>
            </a:r>
            <a:r>
              <a:rPr lang="nb-NO" dirty="0"/>
              <a:t> programmering</a:t>
            </a:r>
          </a:p>
          <a:p>
            <a:r>
              <a:rPr lang="nb-NO" dirty="0"/>
              <a:t> Objekter med referanse til andre objekter</a:t>
            </a:r>
          </a:p>
          <a:p>
            <a:r>
              <a:rPr lang="nb-NO" dirty="0"/>
              <a:t> Oppdeling av oppgaver (metoder i klasser)</a:t>
            </a:r>
          </a:p>
        </p:txBody>
      </p:sp>
    </p:spTree>
    <p:extLst>
      <p:ext uri="{BB962C8B-B14F-4D97-AF65-F5344CB8AC3E}">
        <p14:creationId xmlns:p14="http://schemas.microsoft.com/office/powerpoint/2010/main" val="1830809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AD98C4-5E83-1C48-8863-F155674153E8}"/>
              </a:ext>
            </a:extLst>
          </p:cNvPr>
          <p:cNvSpPr>
            <a:spLocks noGrp="1"/>
          </p:cNvSpPr>
          <p:nvPr>
            <p:ph type="title"/>
          </p:nvPr>
        </p:nvSpPr>
        <p:spPr/>
        <p:txBody>
          <a:bodyPr/>
          <a:lstStyle/>
          <a:p>
            <a:r>
              <a:rPr lang="nb-NO" dirty="0" err="1"/>
              <a:t>Oblig</a:t>
            </a:r>
            <a:r>
              <a:rPr lang="nb-NO" dirty="0"/>
              <a:t> 8</a:t>
            </a:r>
          </a:p>
        </p:txBody>
      </p:sp>
      <p:sp>
        <p:nvSpPr>
          <p:cNvPr id="3" name="Plassholder for innhold 2">
            <a:extLst>
              <a:ext uri="{FF2B5EF4-FFF2-40B4-BE49-F238E27FC236}">
                <a16:creationId xmlns:a16="http://schemas.microsoft.com/office/drawing/2014/main" id="{A0DA940E-AA72-4E41-8AF9-0CD1B70F2156}"/>
              </a:ext>
            </a:extLst>
          </p:cNvPr>
          <p:cNvSpPr>
            <a:spLocks noGrp="1"/>
          </p:cNvSpPr>
          <p:nvPr>
            <p:ph idx="1"/>
          </p:nvPr>
        </p:nvSpPr>
        <p:spPr/>
        <p:txBody>
          <a:bodyPr/>
          <a:lstStyle/>
          <a:p>
            <a:r>
              <a:rPr lang="nb-NO" dirty="0"/>
              <a:t> </a:t>
            </a:r>
            <a:r>
              <a:rPr lang="nb-NO" dirty="0">
                <a:hlinkClick r:id="rId2"/>
              </a:rPr>
              <a:t>https://www.uio.no/studier/emner/matnat/ifi/IN1000/h20/Obligatoriske-innleveringer/obligatorisk-oppgave-8/in1000_oblig8_v1.0.pdf</a:t>
            </a:r>
            <a:r>
              <a:rPr lang="nb-NO" dirty="0"/>
              <a:t> </a:t>
            </a:r>
          </a:p>
        </p:txBody>
      </p:sp>
    </p:spTree>
    <p:extLst>
      <p:ext uri="{BB962C8B-B14F-4D97-AF65-F5344CB8AC3E}">
        <p14:creationId xmlns:p14="http://schemas.microsoft.com/office/powerpoint/2010/main" val="2165275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ED2E84-0D89-914C-B837-8B457F445C2E}"/>
              </a:ext>
            </a:extLst>
          </p:cNvPr>
          <p:cNvSpPr>
            <a:spLocks noGrp="1"/>
          </p:cNvSpPr>
          <p:nvPr>
            <p:ph type="title"/>
          </p:nvPr>
        </p:nvSpPr>
        <p:spPr/>
        <p:txBody>
          <a:bodyPr/>
          <a:lstStyle/>
          <a:p>
            <a:r>
              <a:rPr lang="nb-NO" dirty="0" err="1"/>
              <a:t>Prekode</a:t>
            </a:r>
            <a:r>
              <a:rPr lang="nb-NO" dirty="0"/>
              <a:t> til </a:t>
            </a:r>
            <a:r>
              <a:rPr lang="nb-NO" dirty="0" err="1"/>
              <a:t>oblig</a:t>
            </a:r>
            <a:r>
              <a:rPr lang="nb-NO" dirty="0"/>
              <a:t> 8</a:t>
            </a:r>
          </a:p>
        </p:txBody>
      </p:sp>
      <p:sp>
        <p:nvSpPr>
          <p:cNvPr id="3" name="Plassholder for innhold 2">
            <a:extLst>
              <a:ext uri="{FF2B5EF4-FFF2-40B4-BE49-F238E27FC236}">
                <a16:creationId xmlns:a16="http://schemas.microsoft.com/office/drawing/2014/main" id="{9A5EDC62-6A7F-E740-84C7-660BB8B7447E}"/>
              </a:ext>
            </a:extLst>
          </p:cNvPr>
          <p:cNvSpPr>
            <a:spLocks noGrp="1"/>
          </p:cNvSpPr>
          <p:nvPr>
            <p:ph idx="1"/>
          </p:nvPr>
        </p:nvSpPr>
        <p:spPr/>
        <p:txBody>
          <a:bodyPr/>
          <a:lstStyle/>
          <a:p>
            <a:r>
              <a:rPr lang="nb-NO" dirty="0"/>
              <a:t> Trikk oppgaven</a:t>
            </a:r>
          </a:p>
        </p:txBody>
      </p:sp>
    </p:spTree>
    <p:extLst>
      <p:ext uri="{BB962C8B-B14F-4D97-AF65-F5344CB8AC3E}">
        <p14:creationId xmlns:p14="http://schemas.microsoft.com/office/powerpoint/2010/main" val="3304370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8C60BC6-C194-B34F-86B3-6C56AD183D5D}"/>
              </a:ext>
            </a:extLst>
          </p:cNvPr>
          <p:cNvSpPr>
            <a:spLocks noGrp="1"/>
          </p:cNvSpPr>
          <p:nvPr>
            <p:ph idx="1"/>
          </p:nvPr>
        </p:nvSpPr>
        <p:spPr>
          <a:xfrm>
            <a:off x="838200" y="415636"/>
            <a:ext cx="10515600" cy="5761327"/>
          </a:xfrm>
        </p:spPr>
        <p:txBody>
          <a:bodyPr>
            <a:normAutofit/>
          </a:bodyPr>
          <a:lstStyle/>
          <a:p>
            <a:pPr marL="0" indent="0">
              <a:buNone/>
            </a:pPr>
            <a:r>
              <a:rPr lang="nb-NO" dirty="0"/>
              <a:t>Gitt en klasse passasjer (vis til fil). Skriv klassen trikk:</a:t>
            </a:r>
          </a:p>
          <a:p>
            <a:pPr marL="0" indent="0">
              <a:buNone/>
            </a:pPr>
            <a:endParaRPr lang="nb-NO" dirty="0"/>
          </a:p>
          <a:p>
            <a:pPr marL="0" indent="0">
              <a:buNone/>
            </a:pPr>
            <a:r>
              <a:rPr lang="nb-NO" dirty="0"/>
              <a:t>1. Konstruktøren tar inn et </a:t>
            </a:r>
            <a:r>
              <a:rPr lang="nb-NO" dirty="0" err="1"/>
              <a:t>rutenr</a:t>
            </a:r>
            <a:r>
              <a:rPr lang="nb-NO" dirty="0"/>
              <a:t> og </a:t>
            </a:r>
            <a:r>
              <a:rPr lang="nb-NO" dirty="0" err="1"/>
              <a:t>antallRader</a:t>
            </a:r>
            <a:r>
              <a:rPr lang="nb-NO" dirty="0"/>
              <a:t>. Alle trikker har også en instansvariabel </a:t>
            </a:r>
            <a:r>
              <a:rPr lang="nb-NO" dirty="0" err="1"/>
              <a:t>self</a:t>
            </a:r>
            <a:r>
              <a:rPr lang="nb-NO" dirty="0"/>
              <a:t>._</a:t>
            </a:r>
            <a:r>
              <a:rPr lang="nb-NO" dirty="0" err="1"/>
              <a:t>plassPerRad</a:t>
            </a:r>
            <a:r>
              <a:rPr lang="nb-NO" dirty="0"/>
              <a:t> med plass til 5 personer på hver rad.</a:t>
            </a:r>
          </a:p>
          <a:p>
            <a:pPr marL="0" indent="0">
              <a:buNone/>
            </a:pPr>
            <a:r>
              <a:rPr lang="nb-NO" dirty="0"/>
              <a:t>2. Lag en privat metode som tar inn </a:t>
            </a:r>
            <a:r>
              <a:rPr lang="nb-NO" dirty="0" err="1"/>
              <a:t>antallRader</a:t>
            </a:r>
            <a:r>
              <a:rPr lang="nb-NO" dirty="0"/>
              <a:t> og lager trikken i form av et rutenett. Hvor hver rad har en rekke plasser (seter) per rad. Marker alle setene som ’ledige’.</a:t>
            </a:r>
          </a:p>
        </p:txBody>
      </p:sp>
    </p:spTree>
    <p:extLst>
      <p:ext uri="{BB962C8B-B14F-4D97-AF65-F5344CB8AC3E}">
        <p14:creationId xmlns:p14="http://schemas.microsoft.com/office/powerpoint/2010/main" val="2364228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07326B1-5C2F-FD4C-A687-CEC9855B41B7}"/>
              </a:ext>
            </a:extLst>
          </p:cNvPr>
          <p:cNvSpPr>
            <a:spLocks noGrp="1"/>
          </p:cNvSpPr>
          <p:nvPr>
            <p:ph idx="1"/>
          </p:nvPr>
        </p:nvSpPr>
        <p:spPr>
          <a:xfrm>
            <a:off x="838200" y="546265"/>
            <a:ext cx="10515600" cy="5630698"/>
          </a:xfrm>
        </p:spPr>
        <p:txBody>
          <a:bodyPr>
            <a:normAutofit fontScale="77500" lnSpcReduction="20000"/>
          </a:bodyPr>
          <a:lstStyle/>
          <a:p>
            <a:pPr marL="0" indent="0">
              <a:buNone/>
            </a:pPr>
            <a:r>
              <a:rPr lang="nb-NO" dirty="0"/>
              <a:t>3. Lag en __</a:t>
            </a:r>
            <a:r>
              <a:rPr lang="nb-NO" dirty="0" err="1"/>
              <a:t>str</a:t>
            </a:r>
            <a:r>
              <a:rPr lang="nb-NO" dirty="0"/>
              <a:t>__ metode som gir en visuell representasjon av trikken:</a:t>
            </a:r>
          </a:p>
          <a:p>
            <a:pPr marL="0" indent="0">
              <a:buNone/>
            </a:pPr>
            <a:r>
              <a:rPr lang="nb-NO" dirty="0"/>
              <a:t>Slik at ett stopp ser slikt ut:</a:t>
            </a:r>
          </a:p>
          <a:p>
            <a:pPr marL="0" indent="0">
              <a:buNone/>
            </a:pPr>
            <a:endParaRPr lang="nb-NO" dirty="0"/>
          </a:p>
          <a:p>
            <a:pPr marL="0" indent="0">
              <a:buNone/>
            </a:pPr>
            <a:r>
              <a:rPr lang="nb-NO" dirty="0"/>
              <a:t>|</a:t>
            </a:r>
            <a:r>
              <a:rPr lang="nb-NO" dirty="0" err="1"/>
              <a:t>Mindy|Oren|Norberto|Lola|Gale</a:t>
            </a:r>
            <a:r>
              <a:rPr lang="nb-NO" dirty="0"/>
              <a:t>|</a:t>
            </a:r>
          </a:p>
          <a:p>
            <a:pPr marL="0" indent="0">
              <a:buNone/>
            </a:pPr>
            <a:r>
              <a:rPr lang="nb-NO" dirty="0"/>
              <a:t>|</a:t>
            </a:r>
            <a:r>
              <a:rPr lang="nb-NO" dirty="0" err="1"/>
              <a:t>Betty|ledig|Lon|Rodger|Cora</a:t>
            </a:r>
            <a:r>
              <a:rPr lang="nb-NO" dirty="0"/>
              <a:t>|</a:t>
            </a:r>
          </a:p>
          <a:p>
            <a:pPr marL="0" indent="0">
              <a:buNone/>
            </a:pPr>
            <a:r>
              <a:rPr lang="nb-NO" dirty="0"/>
              <a:t>|</a:t>
            </a:r>
            <a:r>
              <a:rPr lang="nb-NO" dirty="0" err="1"/>
              <a:t>Colin|ledig|ledig|ledig|Fermin</a:t>
            </a:r>
            <a:r>
              <a:rPr lang="nb-NO" dirty="0"/>
              <a:t>|</a:t>
            </a:r>
          </a:p>
          <a:p>
            <a:pPr marL="0" indent="0">
              <a:buNone/>
            </a:pPr>
            <a:r>
              <a:rPr lang="nb-NO" dirty="0"/>
              <a:t>|</a:t>
            </a:r>
            <a:r>
              <a:rPr lang="nb-NO" dirty="0" err="1"/>
              <a:t>Warren|ledig|ledig|ledig|Clifton</a:t>
            </a:r>
            <a:r>
              <a:rPr lang="nb-NO" dirty="0"/>
              <a:t>|</a:t>
            </a:r>
          </a:p>
          <a:p>
            <a:pPr marL="0" indent="0">
              <a:buNone/>
            </a:pPr>
            <a:r>
              <a:rPr lang="nb-NO" dirty="0"/>
              <a:t>|</a:t>
            </a:r>
            <a:r>
              <a:rPr lang="nb-NO" dirty="0" err="1"/>
              <a:t>Carmine|ledig|ledig|ledig|Eric</a:t>
            </a:r>
            <a:r>
              <a:rPr lang="nb-NO" dirty="0"/>
              <a:t>|</a:t>
            </a:r>
          </a:p>
          <a:p>
            <a:pPr marL="0" indent="0">
              <a:buNone/>
            </a:pPr>
            <a:r>
              <a:rPr lang="nb-NO" dirty="0"/>
              <a:t>|</a:t>
            </a:r>
            <a:r>
              <a:rPr lang="nb-NO" dirty="0" err="1"/>
              <a:t>Francesca|ledig|ledig|ledig|Sonny</a:t>
            </a:r>
            <a:r>
              <a:rPr lang="nb-NO" dirty="0"/>
              <a:t>|</a:t>
            </a:r>
          </a:p>
          <a:p>
            <a:pPr marL="0" indent="0">
              <a:buNone/>
            </a:pPr>
            <a:r>
              <a:rPr lang="nb-NO" dirty="0"/>
              <a:t>|</a:t>
            </a:r>
            <a:r>
              <a:rPr lang="nb-NO" dirty="0" err="1"/>
              <a:t>Graciela|ledig|ledig|ledig|Lino</a:t>
            </a:r>
            <a:r>
              <a:rPr lang="nb-NO" dirty="0"/>
              <a:t>|</a:t>
            </a:r>
          </a:p>
          <a:p>
            <a:pPr marL="0" indent="0">
              <a:buNone/>
            </a:pPr>
            <a:r>
              <a:rPr lang="nb-NO" dirty="0"/>
              <a:t>|</a:t>
            </a:r>
            <a:r>
              <a:rPr lang="nb-NO" dirty="0" err="1"/>
              <a:t>ledig|ledig|ledig|ledig|Janna</a:t>
            </a:r>
            <a:r>
              <a:rPr lang="nb-NO" dirty="0"/>
              <a:t>|</a:t>
            </a:r>
          </a:p>
          <a:p>
            <a:pPr marL="0" indent="0">
              <a:buNone/>
            </a:pPr>
            <a:r>
              <a:rPr lang="nb-NO" dirty="0"/>
              <a:t>|</a:t>
            </a:r>
            <a:r>
              <a:rPr lang="nb-NO" dirty="0" err="1"/>
              <a:t>Elvira|ledig|ledig|ledig|Daphne</a:t>
            </a:r>
            <a:r>
              <a:rPr lang="nb-NO" dirty="0"/>
              <a:t>|</a:t>
            </a:r>
          </a:p>
          <a:p>
            <a:pPr marL="0" indent="0">
              <a:buNone/>
            </a:pPr>
            <a:r>
              <a:rPr lang="nb-NO" dirty="0"/>
              <a:t>|</a:t>
            </a:r>
            <a:r>
              <a:rPr lang="nb-NO" dirty="0" err="1"/>
              <a:t>Araceli|ledig|Antione|Amber|Jerold</a:t>
            </a:r>
            <a:r>
              <a:rPr lang="nb-NO" dirty="0"/>
              <a:t>|</a:t>
            </a:r>
          </a:p>
        </p:txBody>
      </p:sp>
    </p:spTree>
    <p:extLst>
      <p:ext uri="{BB962C8B-B14F-4D97-AF65-F5344CB8AC3E}">
        <p14:creationId xmlns:p14="http://schemas.microsoft.com/office/powerpoint/2010/main" val="1380553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7B08368-30F3-DE48-A2E7-8C8B878DC40B}"/>
              </a:ext>
            </a:extLst>
          </p:cNvPr>
          <p:cNvSpPr>
            <a:spLocks noGrp="1"/>
          </p:cNvSpPr>
          <p:nvPr>
            <p:ph idx="1"/>
          </p:nvPr>
        </p:nvSpPr>
        <p:spPr/>
        <p:txBody>
          <a:bodyPr/>
          <a:lstStyle/>
          <a:p>
            <a:pPr marL="0" indent="0">
              <a:buNone/>
            </a:pPr>
            <a:r>
              <a:rPr lang="nb-NO" dirty="0"/>
              <a:t>4. Lag en metode </a:t>
            </a:r>
            <a:r>
              <a:rPr lang="nb-NO" dirty="0" err="1"/>
              <a:t>gaaPaaTrikk</a:t>
            </a:r>
            <a:r>
              <a:rPr lang="nb-NO" dirty="0"/>
              <a:t>, som tar inn en passasjer som setter seg hvis det er en ledig plass på trikken. Returner true hvis det var et ledig sete og det er plass til passasjeren. Hvis det ikke er plass returner false.</a:t>
            </a:r>
          </a:p>
        </p:txBody>
      </p:sp>
    </p:spTree>
    <p:extLst>
      <p:ext uri="{BB962C8B-B14F-4D97-AF65-F5344CB8AC3E}">
        <p14:creationId xmlns:p14="http://schemas.microsoft.com/office/powerpoint/2010/main" val="2270136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1CDD16A-E2EB-7B4B-91AF-0C30BA03338F}"/>
              </a:ext>
            </a:extLst>
          </p:cNvPr>
          <p:cNvSpPr>
            <a:spLocks noGrp="1"/>
          </p:cNvSpPr>
          <p:nvPr>
            <p:ph idx="1"/>
          </p:nvPr>
        </p:nvSpPr>
        <p:spPr/>
        <p:txBody>
          <a:bodyPr>
            <a:normAutofit/>
          </a:bodyPr>
          <a:lstStyle/>
          <a:p>
            <a:pPr marL="0" indent="0">
              <a:buNone/>
            </a:pPr>
            <a:r>
              <a:rPr lang="nb-NO" dirty="0"/>
              <a:t>5. Lag en metode </a:t>
            </a:r>
            <a:r>
              <a:rPr lang="nb-NO" dirty="0" err="1"/>
              <a:t>gaaAvTrikk</a:t>
            </a:r>
            <a:r>
              <a:rPr lang="nb-NO" dirty="0"/>
              <a:t> som tar inn en stasjon. Som finner alle passasjerer som skal av på gitt stasjon, og fjerner dem fra trikken. (Metoden </a:t>
            </a:r>
            <a:r>
              <a:rPr lang="nb-NO" dirty="0" err="1"/>
              <a:t>hentAvstigning</a:t>
            </a:r>
            <a:r>
              <a:rPr lang="nb-NO" dirty="0"/>
              <a:t> til klassen passasjer returner hvor passasjeren skal gå av). Bruk metoden </a:t>
            </a:r>
            <a:r>
              <a:rPr lang="nb-NO" dirty="0" err="1"/>
              <a:t>gaarAvRiktig</a:t>
            </a:r>
            <a:r>
              <a:rPr lang="nb-NO" dirty="0"/>
              <a:t> slik at passasjeren blir markert til å ha gått av på riktig stopp. Sett sete</a:t>
            </a:r>
          </a:p>
          <a:p>
            <a:pPr marL="0" indent="0">
              <a:buNone/>
            </a:pPr>
            <a:r>
              <a:rPr lang="nb-NO" dirty="0"/>
              <a:t>som ledig</a:t>
            </a:r>
          </a:p>
        </p:txBody>
      </p:sp>
    </p:spTree>
    <p:extLst>
      <p:ext uri="{BB962C8B-B14F-4D97-AF65-F5344CB8AC3E}">
        <p14:creationId xmlns:p14="http://schemas.microsoft.com/office/powerpoint/2010/main" val="280351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09C2663-FDE0-C44B-BCCF-FFCC7CE37623}"/>
              </a:ext>
            </a:extLst>
          </p:cNvPr>
          <p:cNvSpPr>
            <a:spLocks noGrp="1"/>
          </p:cNvSpPr>
          <p:nvPr>
            <p:ph idx="1"/>
          </p:nvPr>
        </p:nvSpPr>
        <p:spPr>
          <a:xfrm>
            <a:off x="838200" y="1009403"/>
            <a:ext cx="10515600" cy="5167560"/>
          </a:xfrm>
        </p:spPr>
        <p:txBody>
          <a:bodyPr/>
          <a:lstStyle/>
          <a:p>
            <a:pPr marL="0" indent="0">
              <a:buNone/>
            </a:pPr>
            <a:r>
              <a:rPr lang="nb-NO" dirty="0"/>
              <a:t>6. Utvid metoden </a:t>
            </a:r>
            <a:r>
              <a:rPr lang="nb-NO" dirty="0" err="1"/>
              <a:t>gaaAvTrikk</a:t>
            </a:r>
            <a:r>
              <a:rPr lang="nb-NO" dirty="0"/>
              <a:t> slik at hvis mer enn 4 av naboene til en passasjer</a:t>
            </a:r>
          </a:p>
          <a:p>
            <a:pPr marL="0" indent="0">
              <a:buNone/>
            </a:pPr>
            <a:r>
              <a:rPr lang="nb-NO" dirty="0"/>
              <a:t>stinker (bruk passasjer sin metode stinker). Så går denne passasjeren av </a:t>
            </a:r>
            <a:r>
              <a:rPr lang="nb-NO" dirty="0" err="1"/>
              <a:t>pga</a:t>
            </a:r>
            <a:r>
              <a:rPr lang="nb-NO" dirty="0"/>
              <a:t> dårlig lukt.</a:t>
            </a:r>
          </a:p>
        </p:txBody>
      </p:sp>
    </p:spTree>
    <p:extLst>
      <p:ext uri="{BB962C8B-B14F-4D97-AF65-F5344CB8AC3E}">
        <p14:creationId xmlns:p14="http://schemas.microsoft.com/office/powerpoint/2010/main" val="1198630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996615B-466E-854E-B3BF-17EA21592B3B}"/>
              </a:ext>
            </a:extLst>
          </p:cNvPr>
          <p:cNvSpPr>
            <a:spLocks noGrp="1"/>
          </p:cNvSpPr>
          <p:nvPr>
            <p:ph idx="1"/>
          </p:nvPr>
        </p:nvSpPr>
        <p:spPr>
          <a:xfrm>
            <a:off x="838200" y="1080655"/>
            <a:ext cx="10515600" cy="5096308"/>
          </a:xfrm>
        </p:spPr>
        <p:txBody>
          <a:bodyPr>
            <a:normAutofit fontScale="85000" lnSpcReduction="10000"/>
          </a:bodyPr>
          <a:lstStyle/>
          <a:p>
            <a:pPr marL="0" indent="0">
              <a:buNone/>
            </a:pPr>
            <a:r>
              <a:rPr lang="nb-NO" dirty="0"/>
              <a:t>Lag et hovedprogram som oppretter en trikk med 10 rader. Leser inn en liste med stopp fra filen "trikk13.txt", og en som oppretter en liste med passasjerer.</a:t>
            </a:r>
          </a:p>
          <a:p>
            <a:pPr marL="0" indent="0">
              <a:buNone/>
            </a:pPr>
            <a:endParaRPr lang="nb-NO" dirty="0"/>
          </a:p>
          <a:p>
            <a:pPr marL="0" indent="0">
              <a:buNone/>
            </a:pPr>
            <a:r>
              <a:rPr lang="nb-NO" dirty="0"/>
              <a:t>Lag så metoden </a:t>
            </a:r>
            <a:r>
              <a:rPr lang="nb-NO" dirty="0" err="1"/>
              <a:t>kjorTrikk</a:t>
            </a:r>
            <a:r>
              <a:rPr lang="nb-NO" dirty="0"/>
              <a:t> som tar inn de to listene og som kjører trikken så lenge brukeren vil. Til slutt skriv ut en statistikk som inneholder: </a:t>
            </a:r>
          </a:p>
          <a:p>
            <a:pPr marL="0" indent="0">
              <a:buNone/>
            </a:pPr>
            <a:r>
              <a:rPr lang="nb-NO" dirty="0"/>
              <a:t>antall som skulle ta trikken</a:t>
            </a:r>
          </a:p>
          <a:p>
            <a:pPr marL="0" indent="0">
              <a:buNone/>
            </a:pPr>
            <a:r>
              <a:rPr lang="nb-NO" dirty="0"/>
              <a:t>antall som kom fram</a:t>
            </a:r>
          </a:p>
          <a:p>
            <a:pPr marL="0" indent="0">
              <a:buNone/>
            </a:pPr>
            <a:r>
              <a:rPr lang="nb-NO" dirty="0"/>
              <a:t>antall som kom på</a:t>
            </a:r>
          </a:p>
          <a:p>
            <a:pPr marL="0" indent="0">
              <a:buNone/>
            </a:pPr>
            <a:r>
              <a:rPr lang="nb-NO" dirty="0"/>
              <a:t>antall som lukter</a:t>
            </a:r>
          </a:p>
          <a:p>
            <a:pPr marL="0" indent="0">
              <a:buNone/>
            </a:pPr>
            <a:r>
              <a:rPr lang="nb-NO" dirty="0"/>
              <a:t>antall som ikke kom fram </a:t>
            </a:r>
            <a:r>
              <a:rPr lang="nb-NO" dirty="0" err="1"/>
              <a:t>pga</a:t>
            </a:r>
            <a:r>
              <a:rPr lang="nb-NO" dirty="0"/>
              <a:t> lukt</a:t>
            </a:r>
          </a:p>
        </p:txBody>
      </p:sp>
    </p:spTree>
    <p:extLst>
      <p:ext uri="{BB962C8B-B14F-4D97-AF65-F5344CB8AC3E}">
        <p14:creationId xmlns:p14="http://schemas.microsoft.com/office/powerpoint/2010/main" val="2766100117"/>
      </p:ext>
    </p:extLst>
  </p:cSld>
  <p:clrMapOvr>
    <a:masterClrMapping/>
  </p:clrMapOvr>
</p:sld>
</file>

<file path=ppt/theme/theme1.xml><?xml version="1.0" encoding="utf-8"?>
<a:theme xmlns:a="http://schemas.openxmlformats.org/drawingml/2006/main" name="ExploreVTI">
  <a:themeElements>
    <a:clrScheme name="AnalogousFromDarkSeedLeftStep">
      <a:dk1>
        <a:srgbClr val="000000"/>
      </a:dk1>
      <a:lt1>
        <a:srgbClr val="FFFFFF"/>
      </a:lt1>
      <a:dk2>
        <a:srgbClr val="3E3423"/>
      </a:dk2>
      <a:lt2>
        <a:srgbClr val="E7E2E8"/>
      </a:lt2>
      <a:accent1>
        <a:srgbClr val="37BA27"/>
      </a:accent1>
      <a:accent2>
        <a:srgbClr val="6AB31A"/>
      </a:accent2>
      <a:accent3>
        <a:srgbClr val="A1A924"/>
      </a:accent3>
      <a:accent4>
        <a:srgbClr val="CE901E"/>
      </a:accent4>
      <a:accent5>
        <a:srgbClr val="E05830"/>
      </a:accent5>
      <a:accent6>
        <a:srgbClr val="CE1E3F"/>
      </a:accent6>
      <a:hlink>
        <a:srgbClr val="B96D3C"/>
      </a:hlink>
      <a:folHlink>
        <a:srgbClr val="7F7F7F"/>
      </a:folHlink>
    </a:clrScheme>
    <a:fontScheme name="Custom 23">
      <a:majorFont>
        <a:latin typeface="Rockwell"/>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docProps/app.xml><?xml version="1.0" encoding="utf-8"?>
<Properties xmlns="http://schemas.openxmlformats.org/officeDocument/2006/extended-properties" xmlns:vt="http://schemas.openxmlformats.org/officeDocument/2006/docPropsVTypes">
  <TotalTime>649</TotalTime>
  <Words>506</Words>
  <Application>Microsoft Macintosh PowerPoint</Application>
  <PresentationFormat>Widescreen</PresentationFormat>
  <Paragraphs>40</Paragraphs>
  <Slides>10</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10</vt:i4>
      </vt:variant>
    </vt:vector>
  </HeadingPairs>
  <TitlesOfParts>
    <vt:vector size="16" baseType="lpstr">
      <vt:lpstr>AvenirNext LT Pro Medium</vt:lpstr>
      <vt:lpstr>Arial</vt:lpstr>
      <vt:lpstr>Avenir Next LT Pro</vt:lpstr>
      <vt:lpstr>Rockwell</vt:lpstr>
      <vt:lpstr>Segoe UI</vt:lpstr>
      <vt:lpstr>ExploreVTI</vt:lpstr>
      <vt:lpstr>IN1000 - Gruppetime </vt:lpstr>
      <vt:lpstr>Stikkord</vt:lpstr>
      <vt:lpstr>Oblig 8</vt:lpstr>
      <vt:lpstr>Prekode til oblig 8</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 Gruppetime </dc:title>
  <dc:creator>Sofie Gwendolyn Borchsenius</dc:creator>
  <cp:lastModifiedBy>Sofie Gwendolyn Borchsenius</cp:lastModifiedBy>
  <cp:revision>7</cp:revision>
  <dcterms:created xsi:type="dcterms:W3CDTF">2020-10-21T20:50:55Z</dcterms:created>
  <dcterms:modified xsi:type="dcterms:W3CDTF">2020-10-22T07:40:40Z</dcterms:modified>
</cp:coreProperties>
</file>