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0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7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3"/>
    <p:restoredTop sz="94626"/>
  </p:normalViewPr>
  <p:slideViewPr>
    <p:cSldViewPr snapToGrid="0" snapToObjects="1">
      <p:cViewPr varScale="1">
        <p:scale>
          <a:sx n="90" d="100"/>
          <a:sy n="90" d="100"/>
        </p:scale>
        <p:origin x="232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5729AA-DA4D-DF4F-84F7-DAEE714E9471}" type="datetimeFigureOut">
              <a:rPr lang="nb-NO" smtClean="0"/>
              <a:t>23.08.2020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087CE7-E9DE-4047-B6EB-04E79BFD49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99843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087CE7-E9DE-4047-B6EB-04E79BFD49E2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3459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D129-A8C2-419E-B641-6CC90F507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10668000" cy="2286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33C04-8A23-4499-A6EF-1D190F0FB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10668000" cy="15240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A99FB-5674-4BC5-949F-8D45EC167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8/23/20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3CF93-DD67-4FE2-8083-864693FE8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5E934-32B6-44B1-9622-67F30BDA3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85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AF011-A499-4054-89BF-A4800A68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FB6E8-D956-45B5-9B4A-9D31DF466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DB9DB-9E62-4292-915C-1DD41347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8/23/20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462F1-BC30-4172-8353-363123A1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2EE8A-96DF-4D7D-B434-77832475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914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8453A-F2B4-4EDB-B8FA-150267BC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10668000" cy="3038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46C51-ADF1-48FC-A4D9-38C369E78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3"/>
            <a:ext cx="10668000" cy="15065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43B56-4DC7-490B-AEFD-55ED1ECFF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8/23/20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738F8-C4B2-41D8-B627-A6DDB24B2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43D49-23F8-4C4B-9C30-EDC030EE6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094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5556D-6916-42E6-8820-8A0D328A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747A5-C962-477F-89AA-A32385D57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85999"/>
            <a:ext cx="5151119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08312-30FC-44D8-B2A9-B5CAAD9F0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79" y="2285999"/>
            <a:ext cx="5151121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D84EB-AF90-4F19-A376-0FE5E50F9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8/23/20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838ED0-2789-41E4-A36E-83F92CA2E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221A83-6D60-45F0-9173-5F6D2438B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086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FFAE2-03F4-4A94-86C4-9305B237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AC5A5-E184-46B6-8AB5-C8E132D36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5151119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DCFE87-5D80-45CB-9D13-DFC9AFCEC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3048000"/>
            <a:ext cx="5151119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C1E5A-8423-4749-8EDA-E13425F69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78" y="2286000"/>
            <a:ext cx="5151122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832AAA-4BB8-4A3D-9C79-516F82F80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78" y="3048000"/>
            <a:ext cx="5151122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0BEC63-51D3-4C70-B804-BE9EF765A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8/23/20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5CA295-8563-402F-92C3-1F20C977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FA5918-109D-4342-84C0-9774A52C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974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2662-CBD1-4498-9B6E-2961F5EF1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8/23/20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B1C88-D181-449C-9BE1-E85068C1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67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8/23/20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792B9-A8AF-4E13-8A25-741E896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76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27076-58C8-494C-B6B1-DC86F62DD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1998"/>
            <a:ext cx="3810000" cy="1524002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29E36-0340-452F-8D0A-1BC3F3A3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1"/>
            <a:ext cx="6096000" cy="5334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51C2E-E587-45E8-BDB1-DFF2F279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2286000"/>
            <a:ext cx="3810000" cy="38100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1D993-DEDD-470E-B48B-CB053A55A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8/23/20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926C64-7401-4CA4-859F-74472AF86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08F41-F1F6-431C-9B45-8A447F188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3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104FB-422C-4023-9381-EB12F158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762000"/>
            <a:ext cx="3809999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BA3AA-DE44-4B1F-91D1-09F67B89B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0" y="762001"/>
            <a:ext cx="6021388" cy="5334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7B131-5117-4106-80DB-2AB208C4C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2286000"/>
            <a:ext cx="3809999" cy="3810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3918A-7F23-4C72-8E80-591324A3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8/23/20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071C8-76FE-4B83-8317-BD53C7C8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3681A-6F29-48FC-9409-319ED3E9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43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A5B09-FC60-445F-8A12-79869BEC6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A219F7-87F2-409F-BB0B-8FE9270C9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C2BB8-59E0-4EB2-B3BE-59D8641E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8/23/20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6984E-C0DE-461B-8011-8FC31B0EE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E7C03-68D3-445E-A5A2-8A935CFC9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865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21F0D7-112D-48B1-B32B-170B1AA2B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3998" y="761999"/>
            <a:ext cx="2286000" cy="5334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7A7C1-8E5B-41DA-9802-F242D382B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1" y="761999"/>
            <a:ext cx="7619999" cy="5334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61CC7-F5B1-464A-8127-60645FB21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8/23/20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94302-B381-4F37-A9FF-5CC551917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07151-541F-4104-B989-83A9DCA6E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377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6EF5A53-0A64-4CA5-B9C7-1CB97CB5CF1C}"/>
              </a:ext>
            </a:extLst>
          </p:cNvPr>
          <p:cNvSpPr/>
          <p:nvPr/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4ABFBEA-4EB0-4D02-A2C0-1733CD3D6F12}"/>
              </a:ext>
            </a:extLst>
          </p:cNvPr>
          <p:cNvSpPr/>
          <p:nvPr/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9E083F6-57F4-487B-A766-EA0462B1EED8}"/>
              </a:ext>
            </a:extLst>
          </p:cNvPr>
          <p:cNvSpPr/>
          <p:nvPr/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2F988-7148-4375-83D8-12EE5EBC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96238-C5B3-4F3C-97FA-890E1A51A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6000"/>
            <a:ext cx="10668000" cy="3818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E4474-0442-4E4B-9E5B-CA7B3951C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89165" y="194320"/>
            <a:ext cx="2040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76969C88-B244-455D-A017-012B25B1ACDD}" type="datetimeFigureOut">
              <a:rPr lang="en-US" smtClean="0"/>
              <a:pPr/>
              <a:t>8/23/20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26A98-F887-40E1-B9BA-9D93DE90E0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1999" y="6356350"/>
            <a:ext cx="6612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C8119-73F6-4713-9AD3-3628DCDFB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1237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9" r:id="rId6"/>
    <p:sldLayoutId id="2147483704" r:id="rId7"/>
    <p:sldLayoutId id="2147483705" r:id="rId8"/>
    <p:sldLayoutId id="2147483706" r:id="rId9"/>
    <p:sldLayoutId id="2147483708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mailto:gwendob@uio.no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studieinfo@ifi.uio.no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emner/matnat/ifi/IN1000/h20/Obligatoriske-innleveringer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D620AD-5FBC-40CD-8D0C-D0965F188E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396" b="6439"/>
          <a:stretch/>
        </p:blipFill>
        <p:spPr>
          <a:xfrm>
            <a:off x="0" y="0"/>
            <a:ext cx="12207220" cy="7095954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ED8FC7E-742C-4B53-B6FF-F19F8EDA28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91928"/>
            <a:ext cx="12191999" cy="5058137"/>
          </a:xfrm>
          <a:prstGeom prst="rect">
            <a:avLst/>
          </a:prstGeom>
          <a:gradFill flip="none" rotWithShape="1">
            <a:gsLst>
              <a:gs pos="50000">
                <a:schemeClr val="bg1">
                  <a:alpha val="30000"/>
                </a:schemeClr>
              </a:gs>
              <a:gs pos="80000">
                <a:schemeClr val="bg1">
                  <a:alpha val="15000"/>
                </a:schemeClr>
              </a:gs>
              <a:gs pos="0">
                <a:schemeClr val="bg1">
                  <a:alpha val="0"/>
                </a:schemeClr>
              </a:gs>
              <a:gs pos="2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F281A92-7068-FA45-8268-7A3154A4AD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91426" y="2322576"/>
            <a:ext cx="8009146" cy="2212848"/>
          </a:xfrm>
        </p:spPr>
        <p:txBody>
          <a:bodyPr>
            <a:normAutofit/>
          </a:bodyPr>
          <a:lstStyle/>
          <a:p>
            <a:r>
              <a:rPr lang="nb-NO" sz="4400" dirty="0"/>
              <a:t>IN1000 – Introduksjon til </a:t>
            </a:r>
            <a:r>
              <a:rPr lang="nb-NO" sz="4400" dirty="0" err="1"/>
              <a:t>objektorientert</a:t>
            </a:r>
            <a:r>
              <a:rPr lang="nb-NO" sz="4400" dirty="0"/>
              <a:t> programmering</a:t>
            </a:r>
            <a:br>
              <a:rPr lang="nb-NO" sz="4400" dirty="0"/>
            </a:br>
            <a:r>
              <a:rPr lang="nb-NO" sz="4400" dirty="0"/>
              <a:t>Gruppetime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72AA4AF-28AA-4A48-B96F-6FB4D9D6CF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91019" y="4580322"/>
            <a:ext cx="6409960" cy="1188720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chemeClr val="tx1">
                    <a:alpha val="80000"/>
                  </a:schemeClr>
                </a:solidFill>
              </a:rPr>
              <a:t>Gruppe 29/31</a:t>
            </a:r>
          </a:p>
        </p:txBody>
      </p:sp>
    </p:spTree>
    <p:extLst>
      <p:ext uri="{BB962C8B-B14F-4D97-AF65-F5344CB8AC3E}">
        <p14:creationId xmlns:p14="http://schemas.microsoft.com/office/powerpoint/2010/main" val="1941385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FC6223F-AB2C-9245-8A05-DE8279279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 for i dag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6051A10-E330-8A4A-83CC-77FB1C5894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 Bli kjent</a:t>
            </a:r>
          </a:p>
          <a:p>
            <a:r>
              <a:rPr lang="nb-NO" dirty="0"/>
              <a:t>Introduksjon til faget</a:t>
            </a:r>
          </a:p>
          <a:p>
            <a:r>
              <a:rPr lang="nb-NO" dirty="0"/>
              <a:t>Øvelser</a:t>
            </a:r>
          </a:p>
          <a:p>
            <a:r>
              <a:rPr lang="nb-NO" dirty="0"/>
              <a:t>Lab</a:t>
            </a:r>
          </a:p>
        </p:txBody>
      </p:sp>
    </p:spTree>
    <p:extLst>
      <p:ext uri="{BB962C8B-B14F-4D97-AF65-F5344CB8AC3E}">
        <p14:creationId xmlns:p14="http://schemas.microsoft.com/office/powerpoint/2010/main" val="2368346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825E187-664A-4E43-8588-FD08171BC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Om meg</a:t>
            </a:r>
          </a:p>
        </p:txBody>
      </p:sp>
      <p:sp>
        <p:nvSpPr>
          <p:cNvPr id="16" name="Plassholder for innhold 15">
            <a:extLst>
              <a:ext uri="{FF2B5EF4-FFF2-40B4-BE49-F238E27FC236}">
                <a16:creationId xmlns:a16="http://schemas.microsoft.com/office/drawing/2014/main" id="{922403C0-DB7C-1949-A4DB-553E147E2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/>
              <a:t>Gwendolyn Borchsenius (</a:t>
            </a:r>
            <a:r>
              <a:rPr lang="nb-NO" dirty="0">
                <a:hlinkClick r:id="rId2"/>
              </a:rPr>
              <a:t>gwendob@uio.no</a:t>
            </a:r>
            <a:r>
              <a:rPr lang="nb-NO" dirty="0"/>
              <a:t>)</a:t>
            </a:r>
          </a:p>
          <a:p>
            <a:r>
              <a:rPr lang="nb-NO" dirty="0"/>
              <a:t>Fra Tyskland, 23 år gammel</a:t>
            </a:r>
          </a:p>
          <a:p>
            <a:r>
              <a:rPr lang="nb-NO" dirty="0"/>
              <a:t>Masterstudent på design </a:t>
            </a:r>
          </a:p>
          <a:p>
            <a:r>
              <a:rPr lang="nb-NO" dirty="0"/>
              <a:t>Glad i å lage musikk, mat og surfing</a:t>
            </a:r>
          </a:p>
          <a:p>
            <a:r>
              <a:rPr lang="nb-NO" dirty="0"/>
              <a:t>Ønsker meg en aktiv zoom-gruppetime der vi kan interagere og lære av hverandre.</a:t>
            </a:r>
          </a:p>
          <a:p>
            <a:r>
              <a:rPr lang="nb-NO" dirty="0"/>
              <a:t>Alle spørsmål er lov.</a:t>
            </a:r>
          </a:p>
          <a:p>
            <a:endParaRPr lang="nb-NO" dirty="0"/>
          </a:p>
        </p:txBody>
      </p:sp>
      <p:pic>
        <p:nvPicPr>
          <p:cNvPr id="18" name="Bilde 17" descr="Et bilde som inneholder person, utendørs, kvinne, holder&#10;&#10;Automatisk generert beskrivelse">
            <a:extLst>
              <a:ext uri="{FF2B5EF4-FFF2-40B4-BE49-F238E27FC236}">
                <a16:creationId xmlns:a16="http://schemas.microsoft.com/office/drawing/2014/main" id="{514549CB-125B-074B-A0CE-66E7F5F5D4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3699" y="1080810"/>
            <a:ext cx="1904888" cy="285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518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D643A0F-2CC3-0543-83E1-7791595A0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Bli kjent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2C6A571-03DE-D44D-A9D1-6736D3756C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Navn</a:t>
            </a:r>
          </a:p>
          <a:p>
            <a:r>
              <a:rPr lang="nb-NO" dirty="0"/>
              <a:t>Alder</a:t>
            </a:r>
          </a:p>
          <a:p>
            <a:r>
              <a:rPr lang="nb-NO" dirty="0"/>
              <a:t>Hva dere studerer</a:t>
            </a:r>
          </a:p>
          <a:p>
            <a:r>
              <a:rPr lang="nb-NO" dirty="0"/>
              <a:t>Hva dere er glad i å gjøre i fritiden</a:t>
            </a:r>
          </a:p>
        </p:txBody>
      </p:sp>
    </p:spTree>
    <p:extLst>
      <p:ext uri="{BB962C8B-B14F-4D97-AF65-F5344CB8AC3E}">
        <p14:creationId xmlns:p14="http://schemas.microsoft.com/office/powerpoint/2010/main" val="3514749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C46F36A-0AF0-D24D-8D29-78C14768C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Oppmøteregistrering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4E28CA9-D198-174E-8C4D-C6C1C97BEA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70478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3A9BD6D-6E54-654F-A7E4-DB40AB74E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Stikkord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1764F52-7899-F045-9106-85296AB4D9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/>
              <a:t>Kodeflyt</a:t>
            </a:r>
          </a:p>
          <a:p>
            <a:r>
              <a:rPr lang="nb-NO" dirty="0"/>
              <a:t>Utskrift</a:t>
            </a:r>
          </a:p>
          <a:p>
            <a:r>
              <a:rPr lang="nb-NO" dirty="0"/>
              <a:t>Variabler</a:t>
            </a:r>
          </a:p>
          <a:p>
            <a:r>
              <a:rPr lang="nb-NO" dirty="0"/>
              <a:t>Typer</a:t>
            </a:r>
          </a:p>
          <a:p>
            <a:r>
              <a:rPr lang="nb-NO" dirty="0"/>
              <a:t>Kommentarer</a:t>
            </a:r>
          </a:p>
          <a:p>
            <a:r>
              <a:rPr lang="nb-NO" dirty="0"/>
              <a:t>Input</a:t>
            </a:r>
          </a:p>
          <a:p>
            <a:r>
              <a:rPr lang="nb-NO" dirty="0"/>
              <a:t>Beslutninger</a:t>
            </a:r>
          </a:p>
        </p:txBody>
      </p:sp>
    </p:spTree>
    <p:extLst>
      <p:ext uri="{BB962C8B-B14F-4D97-AF65-F5344CB8AC3E}">
        <p14:creationId xmlns:p14="http://schemas.microsoft.com/office/powerpoint/2010/main" val="2262275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E3D5B4-703A-7B43-A6BA-5940F3286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Introduksjon til faget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27A528C-23DE-1E4B-B7CA-C9DFF37909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Mattermost, </a:t>
            </a:r>
            <a:r>
              <a:rPr lang="nb-NO" dirty="0" err="1"/>
              <a:t>MineStudier</a:t>
            </a:r>
            <a:r>
              <a:rPr lang="nb-NO" dirty="0"/>
              <a:t>, </a:t>
            </a:r>
            <a:r>
              <a:rPr lang="nb-NO" dirty="0" err="1"/>
              <a:t>Devilry</a:t>
            </a:r>
            <a:r>
              <a:rPr lang="nb-NO" dirty="0"/>
              <a:t>, Trix</a:t>
            </a:r>
          </a:p>
          <a:p>
            <a:r>
              <a:rPr lang="nb-NO" dirty="0"/>
              <a:t>Sjekk UiO-e-posten deres og IN1000-emnesiden regelmessig</a:t>
            </a:r>
          </a:p>
          <a:p>
            <a:r>
              <a:rPr lang="nb-NO" dirty="0"/>
              <a:t>Ved utsettelser/sykemeldinger, tar kontakt med studieadministrasjonen (</a:t>
            </a:r>
            <a:r>
              <a:rPr lang="nb-NO" dirty="0">
                <a:hlinkClick r:id="rId2"/>
              </a:rPr>
              <a:t>studieinfo@ifi.uio.no</a:t>
            </a:r>
            <a:r>
              <a:rPr lang="nb-NO" dirty="0"/>
              <a:t>)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7977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D72C775-DA71-BC4C-96AD-64AE9004F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Obliger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A72A421-6842-CE44-96F0-D11A4DBB20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8 totalt</a:t>
            </a:r>
          </a:p>
          <a:p>
            <a:r>
              <a:rPr lang="nb-NO" dirty="0">
                <a:hlinkClick r:id="rId2"/>
              </a:rPr>
              <a:t>https://www.uio.no/studier/emner/matnat/ifi/IN1000/h20/Obligatoriske-innleveringer/</a:t>
            </a:r>
            <a:r>
              <a:rPr lang="nb-NO" dirty="0"/>
              <a:t> </a:t>
            </a:r>
          </a:p>
          <a:p>
            <a:r>
              <a:rPr lang="nb-NO" dirty="0"/>
              <a:t>Leveres i </a:t>
            </a:r>
            <a:r>
              <a:rPr lang="nb-NO" dirty="0" err="1"/>
              <a:t>devilry</a:t>
            </a:r>
            <a:r>
              <a:rPr lang="nb-NO" dirty="0"/>
              <a:t> </a:t>
            </a:r>
            <a:r>
              <a:rPr lang="nb-NO" b="1" dirty="0"/>
              <a:t>f</a:t>
            </a:r>
            <a:r>
              <a:rPr lang="nb-NO" dirty="0"/>
              <a:t>ør fristen</a:t>
            </a:r>
          </a:p>
          <a:p>
            <a:r>
              <a:rPr lang="nb-NO" dirty="0"/>
              <a:t>Første </a:t>
            </a:r>
            <a:r>
              <a:rPr lang="nb-NO" dirty="0" err="1"/>
              <a:t>oblig</a:t>
            </a:r>
            <a:r>
              <a:rPr lang="nb-NO" dirty="0"/>
              <a:t> frist 25.09 kl. 23:59!</a:t>
            </a:r>
          </a:p>
          <a:p>
            <a:r>
              <a:rPr lang="nb-NO" dirty="0"/>
              <a:t>Plagiat! - Ikke lov å kopiere andres kode</a:t>
            </a:r>
          </a:p>
        </p:txBody>
      </p:sp>
    </p:spTree>
    <p:extLst>
      <p:ext uri="{BB962C8B-B14F-4D97-AF65-F5344CB8AC3E}">
        <p14:creationId xmlns:p14="http://schemas.microsoft.com/office/powerpoint/2010/main" val="42200057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2186B0C-DD7F-4848-A35D-5FE4D085F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Øvelser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EE30CBB-C416-B34B-8C8B-517D9CAD73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/>
              <a:t> Kodeflyt -  Programmet utføres alltid i rekkefølgen koden er skrevet</a:t>
            </a:r>
          </a:p>
          <a:p>
            <a:r>
              <a:rPr lang="nb-NO" dirty="0"/>
              <a:t>Utskrift til skjerm</a:t>
            </a:r>
          </a:p>
          <a:p>
            <a:pPr lvl="1"/>
            <a:r>
              <a:rPr lang="nb-NO" dirty="0" err="1"/>
              <a:t>print</a:t>
            </a:r>
            <a:r>
              <a:rPr lang="nb-NO" dirty="0"/>
              <a:t>()</a:t>
            </a:r>
          </a:p>
          <a:p>
            <a:r>
              <a:rPr lang="nb-NO" dirty="0"/>
              <a:t>Variabler</a:t>
            </a:r>
          </a:p>
          <a:p>
            <a:pPr lvl="1"/>
            <a:r>
              <a:rPr lang="nb-NO" dirty="0"/>
              <a:t>Tilordning av verdi</a:t>
            </a:r>
          </a:p>
          <a:p>
            <a:pPr lvl="1"/>
            <a:r>
              <a:rPr lang="nb-NO" dirty="0"/>
              <a:t>F.eks. 	a = 5</a:t>
            </a:r>
            <a:br>
              <a:rPr lang="nb-NO" dirty="0"/>
            </a:br>
            <a:r>
              <a:rPr lang="nb-NO" dirty="0"/>
              <a:t>		</a:t>
            </a:r>
            <a:r>
              <a:rPr lang="nb-NO" dirty="0" err="1"/>
              <a:t>print</a:t>
            </a:r>
            <a:r>
              <a:rPr lang="nb-NO" dirty="0"/>
              <a:t>(a)</a:t>
            </a:r>
          </a:p>
          <a:p>
            <a:pPr marL="457200" lvl="1" indent="0">
              <a:buNone/>
            </a:pPr>
            <a:r>
              <a:rPr lang="nb-NO" dirty="0"/>
              <a:t>		</a:t>
            </a:r>
            <a:r>
              <a:rPr lang="nb-NO" dirty="0" err="1"/>
              <a:t>print</a:t>
            </a:r>
            <a:r>
              <a:rPr lang="nb-NO" dirty="0"/>
              <a:t> (‘’Tallet er: ‘’ , a)</a:t>
            </a:r>
          </a:p>
        </p:txBody>
      </p:sp>
    </p:spTree>
    <p:extLst>
      <p:ext uri="{BB962C8B-B14F-4D97-AF65-F5344CB8AC3E}">
        <p14:creationId xmlns:p14="http://schemas.microsoft.com/office/powerpoint/2010/main" val="6113840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9D30CC-8C7F-C04B-A333-AA4826F67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Øvelser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70695D4-0898-B54F-8B61-BF818E50F3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err="1"/>
              <a:t>husnr</a:t>
            </a:r>
            <a:r>
              <a:rPr lang="nb-NO" dirty="0"/>
              <a:t> = 6</a:t>
            </a:r>
            <a:br>
              <a:rPr lang="nb-NO" dirty="0"/>
            </a:br>
            <a:r>
              <a:rPr lang="nb-NO" dirty="0"/>
              <a:t>adresse = ’’Gate veien’’</a:t>
            </a:r>
          </a:p>
          <a:p>
            <a:pPr marL="0" indent="0">
              <a:buNone/>
            </a:pPr>
            <a:r>
              <a:rPr lang="nb-NO" dirty="0"/>
              <a:t>by = ‘’Oslo’’</a:t>
            </a:r>
          </a:p>
          <a:p>
            <a:pPr marL="0" indent="0">
              <a:buNone/>
            </a:pPr>
            <a:r>
              <a:rPr lang="nb-NO" dirty="0" err="1"/>
              <a:t>print</a:t>
            </a:r>
            <a:r>
              <a:rPr lang="nb-NO" dirty="0"/>
              <a:t>(’’Adressen er ’’, adresse, </a:t>
            </a:r>
            <a:r>
              <a:rPr lang="nb-NO" dirty="0" err="1"/>
              <a:t>husnr</a:t>
            </a:r>
            <a:r>
              <a:rPr lang="nb-NO" dirty="0"/>
              <a:t>, ’’ og det ligger i ’’, by)</a:t>
            </a:r>
          </a:p>
          <a:p>
            <a:pPr marL="0" indent="0">
              <a:buNone/>
            </a:pPr>
            <a:r>
              <a:rPr lang="nb-NO" dirty="0"/>
              <a:t>Hva blir utskriften?</a:t>
            </a:r>
          </a:p>
        </p:txBody>
      </p:sp>
    </p:spTree>
    <p:extLst>
      <p:ext uri="{BB962C8B-B14F-4D97-AF65-F5344CB8AC3E}">
        <p14:creationId xmlns:p14="http://schemas.microsoft.com/office/powerpoint/2010/main" val="3861548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8A552D-F6EA-3441-A5B5-2D04E196E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Typer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5A5E6EF-635C-E744-AB33-9F04ECB75F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int</a:t>
            </a:r>
            <a:r>
              <a:rPr lang="nb-NO" dirty="0"/>
              <a:t> - heltall</a:t>
            </a:r>
          </a:p>
          <a:p>
            <a:r>
              <a:rPr lang="nb-NO" dirty="0"/>
              <a:t>double - flyttall</a:t>
            </a:r>
          </a:p>
          <a:p>
            <a:r>
              <a:rPr lang="nb-NO" dirty="0" err="1"/>
              <a:t>str</a:t>
            </a:r>
            <a:r>
              <a:rPr lang="nb-NO" dirty="0"/>
              <a:t> - tekststreng</a:t>
            </a:r>
          </a:p>
          <a:p>
            <a:r>
              <a:rPr lang="nb-NO" dirty="0" err="1"/>
              <a:t>Boolean</a:t>
            </a:r>
            <a:r>
              <a:rPr lang="nb-NO" dirty="0"/>
              <a:t> – True/False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900893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2643FC5-8D6C-B043-8217-313752C07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Lab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16B837F-226A-4D40-AF87-823B0B05FA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i="1" dirty="0"/>
              <a:t>Oppgave 1</a:t>
            </a:r>
          </a:p>
          <a:p>
            <a:r>
              <a:rPr lang="nb-NO" dirty="0"/>
              <a:t>Hva tror du følgende program skriver ut til terminalen? Diskuter med gruppen.</a:t>
            </a:r>
          </a:p>
          <a:p>
            <a:pPr marL="0" indent="0">
              <a:buNone/>
            </a:pPr>
            <a:r>
              <a:rPr lang="nb-NO" dirty="0"/>
              <a:t>alder = 30</a:t>
            </a:r>
          </a:p>
          <a:p>
            <a:pPr marL="0" indent="0">
              <a:buNone/>
            </a:pPr>
            <a:r>
              <a:rPr lang="nb-NO" dirty="0" err="1"/>
              <a:t>print</a:t>
            </a:r>
            <a:r>
              <a:rPr lang="nb-NO" dirty="0"/>
              <a:t>(“Din alder er”, alder)</a:t>
            </a:r>
          </a:p>
          <a:p>
            <a:pPr marL="0" indent="0">
              <a:buNone/>
            </a:pPr>
            <a:r>
              <a:rPr lang="nb-NO" dirty="0"/>
              <a:t>alder = 15</a:t>
            </a:r>
          </a:p>
        </p:txBody>
      </p:sp>
    </p:spTree>
    <p:extLst>
      <p:ext uri="{BB962C8B-B14F-4D97-AF65-F5344CB8AC3E}">
        <p14:creationId xmlns:p14="http://schemas.microsoft.com/office/powerpoint/2010/main" val="21414986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EB44901-F3A0-424F-B1CB-0BEF16C48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Lab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9185B47-BC45-7E4F-A147-018BCCCE09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Oppgave 2</a:t>
            </a:r>
          </a:p>
          <a:p>
            <a:r>
              <a:rPr lang="nb-NO" dirty="0"/>
              <a:t>Skriv et program med penn og papir som gjør følgende</a:t>
            </a:r>
          </a:p>
          <a:p>
            <a:pPr lvl="1"/>
            <a:r>
              <a:rPr lang="nb-NO" dirty="0"/>
              <a:t>Lag to variabler med verdiene 4 og 5</a:t>
            </a:r>
          </a:p>
          <a:p>
            <a:pPr lvl="1"/>
            <a:r>
              <a:rPr lang="nb-NO" dirty="0"/>
              <a:t>Skriv ut summen av tallene til terminal</a:t>
            </a:r>
          </a:p>
        </p:txBody>
      </p:sp>
    </p:spTree>
    <p:extLst>
      <p:ext uri="{BB962C8B-B14F-4D97-AF65-F5344CB8AC3E}">
        <p14:creationId xmlns:p14="http://schemas.microsoft.com/office/powerpoint/2010/main" val="3700078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7F80B5-3067-154F-99CA-7FF06E80F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Lab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75B04A7-2C02-F243-ACFC-D960EAD7ED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Oppgave 3</a:t>
            </a:r>
          </a:p>
          <a:p>
            <a:r>
              <a:rPr lang="nb-NO" dirty="0"/>
              <a:t>Hva tror du følgende program skriver ut til terminal? Diskuter med gruppen. Skriv det som skrives ut som kommentarer i programkode.</a:t>
            </a:r>
          </a:p>
          <a:p>
            <a:pPr marL="0" indent="0">
              <a:buNone/>
            </a:pPr>
            <a:r>
              <a:rPr lang="nb-NO" dirty="0" err="1"/>
              <a:t>print</a:t>
            </a:r>
            <a:r>
              <a:rPr lang="nb-NO" dirty="0"/>
              <a:t>(‘’39+3’’)</a:t>
            </a:r>
          </a:p>
          <a:p>
            <a:pPr marL="0" indent="0">
              <a:buNone/>
            </a:pPr>
            <a:r>
              <a:rPr lang="nb-NO" dirty="0" err="1"/>
              <a:t>print</a:t>
            </a:r>
            <a:r>
              <a:rPr lang="nb-NO" dirty="0"/>
              <a:t>(39+3)</a:t>
            </a:r>
          </a:p>
        </p:txBody>
      </p:sp>
    </p:spTree>
    <p:extLst>
      <p:ext uri="{BB962C8B-B14F-4D97-AF65-F5344CB8AC3E}">
        <p14:creationId xmlns:p14="http://schemas.microsoft.com/office/powerpoint/2010/main" val="5807430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AB58C7A-C4C4-E14A-BEC3-1AF5E4507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Lab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3A9D7CC-7F69-9D4E-914E-F8B3710D75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nb-NO" dirty="0"/>
              <a:t>Oppgave 4</a:t>
            </a:r>
          </a:p>
          <a:p>
            <a:r>
              <a:rPr lang="nb-NO" dirty="0"/>
              <a:t>Hva blir </a:t>
            </a:r>
            <a:r>
              <a:rPr lang="nb-NO" dirty="0" err="1"/>
              <a:t>variablen</a:t>
            </a:r>
            <a:r>
              <a:rPr lang="nb-NO" dirty="0"/>
              <a:t> a i de ulike utrykkene. Skriv svaret som kommentarer</a:t>
            </a:r>
          </a:p>
          <a:p>
            <a:pPr marL="514350" indent="-514350">
              <a:buAutoNum type="arabicPeriod"/>
            </a:pPr>
            <a:r>
              <a:rPr lang="nb-NO" dirty="0"/>
              <a:t>a = 4+5</a:t>
            </a:r>
          </a:p>
          <a:p>
            <a:pPr marL="514350" indent="-514350">
              <a:buAutoNum type="arabicPeriod"/>
            </a:pPr>
            <a:r>
              <a:rPr lang="nb-NO" dirty="0"/>
              <a:t>a = 6-2</a:t>
            </a:r>
          </a:p>
          <a:p>
            <a:pPr marL="514350" indent="-514350">
              <a:buAutoNum type="arabicPeriod"/>
            </a:pPr>
            <a:r>
              <a:rPr lang="nb-NO" dirty="0"/>
              <a:t>a = 4*2</a:t>
            </a:r>
          </a:p>
          <a:p>
            <a:pPr marL="514350" indent="-514350">
              <a:buAutoNum type="arabicPeriod"/>
            </a:pPr>
            <a:r>
              <a:rPr lang="nb-NO" dirty="0"/>
              <a:t>a = 11/2</a:t>
            </a:r>
          </a:p>
          <a:p>
            <a:pPr marL="514350" indent="-514350">
              <a:buAutoNum type="arabicPeriod"/>
            </a:pPr>
            <a:r>
              <a:rPr lang="nb-NO" dirty="0"/>
              <a:t>a = 11//2</a:t>
            </a:r>
          </a:p>
        </p:txBody>
      </p:sp>
    </p:spTree>
    <p:extLst>
      <p:ext uri="{BB962C8B-B14F-4D97-AF65-F5344CB8AC3E}">
        <p14:creationId xmlns:p14="http://schemas.microsoft.com/office/powerpoint/2010/main" val="36141350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2E71B96-7F58-3047-B7DA-AD6CF6159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Lab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0B97ADD-A4E5-384C-A8F7-1CDC8C1DC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b-NO" dirty="0"/>
              <a:t>Oppgave 5</a:t>
            </a:r>
          </a:p>
          <a:p>
            <a:r>
              <a:rPr lang="nb-NO" dirty="0"/>
              <a:t>Hva tror du følgende program skriver ut til terminalen? Diskuter med gruppen, og skriv ned den nøyaktige teksten.</a:t>
            </a:r>
          </a:p>
          <a:p>
            <a:pPr marL="0" indent="0">
              <a:buNone/>
            </a:pPr>
            <a:r>
              <a:rPr lang="nb-NO" dirty="0"/>
              <a:t>tall1 = “120”</a:t>
            </a:r>
          </a:p>
          <a:p>
            <a:pPr marL="0" indent="0">
              <a:buNone/>
            </a:pPr>
            <a:r>
              <a:rPr lang="nb-NO" dirty="0"/>
              <a:t>tall2 = “3”</a:t>
            </a:r>
          </a:p>
          <a:p>
            <a:pPr marL="0" indent="0">
              <a:buNone/>
            </a:pPr>
            <a:r>
              <a:rPr lang="nb-NO" dirty="0"/>
              <a:t>tall3 = tall1 + tall2</a:t>
            </a:r>
          </a:p>
          <a:p>
            <a:pPr marL="0" indent="0">
              <a:buNone/>
            </a:pPr>
            <a:r>
              <a:rPr lang="nb-NO" dirty="0" err="1"/>
              <a:t>print</a:t>
            </a:r>
            <a:r>
              <a:rPr lang="nb-NO" dirty="0"/>
              <a:t>(“Tall 1:”, tall1, “og tall 2:”, tall2, “blir tilsammen:”, tall3)</a:t>
            </a:r>
          </a:p>
        </p:txBody>
      </p:sp>
    </p:spTree>
    <p:extLst>
      <p:ext uri="{BB962C8B-B14F-4D97-AF65-F5344CB8AC3E}">
        <p14:creationId xmlns:p14="http://schemas.microsoft.com/office/powerpoint/2010/main" val="12314360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36FF4F-5BA8-A848-AAB1-B04787195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Keyboard input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E31C339-B559-C247-B388-6CA4E53728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Input, dvs. Det vi kan få fra “brukeren” via terminalen.</a:t>
            </a:r>
          </a:p>
          <a:p>
            <a:pPr marL="0" indent="0">
              <a:buNone/>
            </a:pPr>
            <a:r>
              <a:rPr lang="nb-NO" dirty="0"/>
              <a:t>  </a:t>
            </a:r>
            <a:r>
              <a:rPr lang="nb-NO" dirty="0" err="1"/>
              <a:t>skrevet_inn</a:t>
            </a:r>
            <a:r>
              <a:rPr lang="nb-NO" dirty="0"/>
              <a:t> = input()</a:t>
            </a:r>
          </a:p>
          <a:p>
            <a:r>
              <a:rPr lang="nb-NO" dirty="0"/>
              <a:t>Eksempel</a:t>
            </a:r>
          </a:p>
          <a:p>
            <a:pPr marL="0" indent="0">
              <a:buNone/>
            </a:pPr>
            <a:r>
              <a:rPr lang="nb-NO" dirty="0"/>
              <a:t>   </a:t>
            </a:r>
            <a:r>
              <a:rPr lang="nb-NO" dirty="0" err="1"/>
              <a:t>print</a:t>
            </a:r>
            <a:r>
              <a:rPr lang="nb-NO" dirty="0"/>
              <a:t>(‘’hva heter du?’’)</a:t>
            </a:r>
          </a:p>
          <a:p>
            <a:pPr marL="0" indent="0">
              <a:buNone/>
            </a:pPr>
            <a:r>
              <a:rPr lang="nb-NO" dirty="0"/>
              <a:t>   navn = input()</a:t>
            </a:r>
          </a:p>
          <a:p>
            <a:pPr marL="0" indent="0">
              <a:buNone/>
            </a:pPr>
            <a:r>
              <a:rPr lang="nb-NO"/>
              <a:t>   print</a:t>
            </a:r>
            <a:r>
              <a:rPr lang="nb-NO" dirty="0"/>
              <a:t>(‘’hei’’, ‘navn, ‘’!’’)</a:t>
            </a:r>
          </a:p>
        </p:txBody>
      </p:sp>
    </p:spTree>
    <p:extLst>
      <p:ext uri="{BB962C8B-B14F-4D97-AF65-F5344CB8AC3E}">
        <p14:creationId xmlns:p14="http://schemas.microsoft.com/office/powerpoint/2010/main" val="38723418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5C8B50-AD48-6240-92BA-893D29D7C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Lab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03449EA-3CFE-7C41-B4EF-FCF23EE631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Oppgave 6</a:t>
            </a:r>
          </a:p>
          <a:p>
            <a:r>
              <a:rPr lang="nb-NO" dirty="0"/>
              <a:t>Skriv et lite program som tar navn og alder til en person som input og deretter skriver ut “Hei &lt;navn&gt; , du er &lt;alder&gt; ar gammel!”. Husk å gi tydelige beskjeder om hva som forventes som input av brukeren.</a:t>
            </a:r>
          </a:p>
        </p:txBody>
      </p:sp>
    </p:spTree>
    <p:extLst>
      <p:ext uri="{BB962C8B-B14F-4D97-AF65-F5344CB8AC3E}">
        <p14:creationId xmlns:p14="http://schemas.microsoft.com/office/powerpoint/2010/main" val="26029421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4F3C30-9C21-5B42-A842-4FD23C2B4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Beslutninger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C4839F-976E-FC45-97BF-13329FDC8B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If </a:t>
            </a:r>
            <a:r>
              <a:rPr lang="nb-NO" dirty="0" err="1"/>
              <a:t>else</a:t>
            </a:r>
            <a:r>
              <a:rPr lang="nb-NO" dirty="0"/>
              <a:t>, </a:t>
            </a:r>
            <a:r>
              <a:rPr lang="nb-NO" dirty="0" err="1"/>
              <a:t>elif</a:t>
            </a:r>
            <a:endParaRPr lang="nb-NO" dirty="0"/>
          </a:p>
          <a:p>
            <a:r>
              <a:rPr lang="nb-NO" dirty="0"/>
              <a:t>Syntaks</a:t>
            </a:r>
          </a:p>
          <a:p>
            <a:pPr marL="457200" lvl="1" indent="0">
              <a:buNone/>
            </a:pPr>
            <a:r>
              <a:rPr lang="nb-NO" dirty="0" err="1"/>
              <a:t>if</a:t>
            </a:r>
            <a:r>
              <a:rPr lang="nb-NO" dirty="0"/>
              <a:t> &lt;uttrykk&gt;: (hvis uttrykket evalueres til sant)</a:t>
            </a:r>
            <a:br>
              <a:rPr lang="nb-NO" dirty="0"/>
            </a:br>
            <a:r>
              <a:rPr lang="nb-NO" dirty="0"/>
              <a:t>	&lt;gjør dette&gt;</a:t>
            </a:r>
          </a:p>
          <a:p>
            <a:pPr marL="457200" lvl="1" indent="0">
              <a:buNone/>
            </a:pPr>
            <a:r>
              <a:rPr lang="nb-NO" dirty="0" err="1"/>
              <a:t>else</a:t>
            </a:r>
            <a:r>
              <a:rPr lang="nb-NO" dirty="0"/>
              <a:t>: (hvis utrykket evalueres til ikke sant)</a:t>
            </a:r>
            <a:br>
              <a:rPr lang="nb-NO" dirty="0"/>
            </a:br>
            <a:r>
              <a:rPr lang="nb-NO" dirty="0"/>
              <a:t>	&lt;gjør dette&gt;</a:t>
            </a:r>
          </a:p>
        </p:txBody>
      </p:sp>
    </p:spTree>
    <p:extLst>
      <p:ext uri="{BB962C8B-B14F-4D97-AF65-F5344CB8AC3E}">
        <p14:creationId xmlns:p14="http://schemas.microsoft.com/office/powerpoint/2010/main" val="40191420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8E16F5-087A-CD41-93BD-4024AC492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Beslutninger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34AD1DE-A430-F740-A0E6-987310F8CD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Eksempel</a:t>
            </a:r>
          </a:p>
          <a:p>
            <a:pPr marL="0" indent="0">
              <a:buNone/>
            </a:pPr>
            <a:r>
              <a:rPr lang="nb-NO" dirty="0"/>
              <a:t>tall = 5  #tilordning/deklarering av variabel</a:t>
            </a:r>
          </a:p>
          <a:p>
            <a:pPr marL="0" indent="0">
              <a:buNone/>
            </a:pPr>
            <a:r>
              <a:rPr lang="nb-NO" dirty="0" err="1"/>
              <a:t>if</a:t>
            </a:r>
            <a:r>
              <a:rPr lang="nb-NO" dirty="0"/>
              <a:t> tall == 5 :  #evaluering av uttrykk</a:t>
            </a:r>
          </a:p>
          <a:p>
            <a:pPr marL="0" indent="0">
              <a:buNone/>
            </a:pPr>
            <a:r>
              <a:rPr lang="nb-NO" dirty="0"/>
              <a:t>	</a:t>
            </a:r>
            <a:r>
              <a:rPr lang="nb-NO" dirty="0" err="1"/>
              <a:t>print</a:t>
            </a:r>
            <a:r>
              <a:rPr lang="nb-NO" dirty="0"/>
              <a:t>(“tall er 5!”)</a:t>
            </a:r>
          </a:p>
          <a:p>
            <a:pPr marL="0" indent="0">
              <a:buNone/>
            </a:pPr>
            <a:r>
              <a:rPr lang="nb-NO" dirty="0" err="1"/>
              <a:t>else</a:t>
            </a:r>
            <a:r>
              <a:rPr lang="nb-NO" dirty="0"/>
              <a:t> :</a:t>
            </a:r>
          </a:p>
          <a:p>
            <a:pPr marL="0" indent="0">
              <a:buNone/>
            </a:pPr>
            <a:r>
              <a:rPr lang="nb-NO" dirty="0"/>
              <a:t>	</a:t>
            </a:r>
            <a:r>
              <a:rPr lang="nb-NO" dirty="0" err="1"/>
              <a:t>print</a:t>
            </a:r>
            <a:r>
              <a:rPr lang="nb-NO" dirty="0"/>
              <a:t>(“tall er ikke 5!”)</a:t>
            </a:r>
          </a:p>
        </p:txBody>
      </p:sp>
    </p:spTree>
    <p:extLst>
      <p:ext uri="{BB962C8B-B14F-4D97-AF65-F5344CB8AC3E}">
        <p14:creationId xmlns:p14="http://schemas.microsoft.com/office/powerpoint/2010/main" val="38701730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259DB31-85DE-974A-988D-0EB5B06FF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Beslutninger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79AD9D6-A420-F34E-AE1A-DE08486403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/>
              <a:t>Eksempel</a:t>
            </a:r>
          </a:p>
          <a:p>
            <a:pPr marL="0" indent="0">
              <a:buNone/>
            </a:pPr>
            <a:r>
              <a:rPr lang="nb-NO" dirty="0"/>
              <a:t>a = 4</a:t>
            </a:r>
          </a:p>
          <a:p>
            <a:pPr marL="0" indent="0">
              <a:buNone/>
            </a:pPr>
            <a:r>
              <a:rPr lang="nb-NO" dirty="0"/>
              <a:t>b = 6</a:t>
            </a:r>
          </a:p>
          <a:p>
            <a:pPr marL="0" indent="0">
              <a:buNone/>
            </a:pPr>
            <a:r>
              <a:rPr lang="nb-NO" dirty="0" err="1"/>
              <a:t>if</a:t>
            </a:r>
            <a:r>
              <a:rPr lang="nb-NO" dirty="0"/>
              <a:t> a &gt; b:</a:t>
            </a:r>
          </a:p>
          <a:p>
            <a:pPr marL="0" indent="0">
              <a:buNone/>
            </a:pPr>
            <a:r>
              <a:rPr lang="nb-NO" dirty="0"/>
              <a:t>	</a:t>
            </a:r>
            <a:r>
              <a:rPr lang="nb-NO" dirty="0" err="1"/>
              <a:t>print</a:t>
            </a:r>
            <a:r>
              <a:rPr lang="nb-NO" dirty="0"/>
              <a:t>(a, ‘’ er </a:t>
            </a:r>
            <a:r>
              <a:rPr lang="nb-NO" dirty="0" err="1"/>
              <a:t>storre</a:t>
            </a:r>
            <a:r>
              <a:rPr lang="nb-NO" dirty="0"/>
              <a:t> enn ’’, b)</a:t>
            </a:r>
          </a:p>
          <a:p>
            <a:pPr marL="0" indent="0">
              <a:buNone/>
            </a:pPr>
            <a:r>
              <a:rPr lang="nb-NO" dirty="0" err="1"/>
              <a:t>else</a:t>
            </a:r>
            <a:r>
              <a:rPr lang="nb-NO" dirty="0"/>
              <a:t> :</a:t>
            </a:r>
          </a:p>
          <a:p>
            <a:pPr marL="0" indent="0">
              <a:buNone/>
            </a:pPr>
            <a:r>
              <a:rPr lang="nb-NO" dirty="0"/>
              <a:t>	</a:t>
            </a:r>
            <a:r>
              <a:rPr lang="nb-NO" dirty="0" err="1"/>
              <a:t>print</a:t>
            </a:r>
            <a:r>
              <a:rPr lang="nb-NO" dirty="0"/>
              <a:t>(b, ‘’ er </a:t>
            </a:r>
            <a:r>
              <a:rPr lang="nb-NO" dirty="0" err="1"/>
              <a:t>storre</a:t>
            </a:r>
            <a:r>
              <a:rPr lang="nb-NO" dirty="0"/>
              <a:t> enn ‘’,a)</a:t>
            </a:r>
          </a:p>
        </p:txBody>
      </p:sp>
    </p:spTree>
    <p:extLst>
      <p:ext uri="{BB962C8B-B14F-4D97-AF65-F5344CB8AC3E}">
        <p14:creationId xmlns:p14="http://schemas.microsoft.com/office/powerpoint/2010/main" val="27123382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8D28EF0-E18B-0C49-8634-149B3079A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Lab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DAEBE9B-FF69-D147-84C7-EA0AC36D55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/>
              <a:t>Oppgave 7</a:t>
            </a:r>
          </a:p>
          <a:p>
            <a:pPr marL="0" indent="0">
              <a:buNone/>
            </a:pPr>
            <a:r>
              <a:rPr lang="nb-NO" dirty="0"/>
              <a:t>Hva </a:t>
            </a:r>
            <a:r>
              <a:rPr lang="nb-NO" dirty="0" err="1"/>
              <a:t>printes</a:t>
            </a:r>
            <a:r>
              <a:rPr lang="nb-NO" dirty="0"/>
              <a:t> ut her?</a:t>
            </a:r>
          </a:p>
          <a:p>
            <a:pPr marL="0" indent="0">
              <a:buNone/>
            </a:pPr>
            <a:r>
              <a:rPr lang="nb-NO" dirty="0"/>
              <a:t>a = 4</a:t>
            </a:r>
          </a:p>
          <a:p>
            <a:pPr marL="0" indent="0">
              <a:buNone/>
            </a:pPr>
            <a:r>
              <a:rPr lang="nb-NO" dirty="0"/>
              <a:t>b = 6</a:t>
            </a:r>
          </a:p>
          <a:p>
            <a:pPr marL="0" indent="0">
              <a:buNone/>
            </a:pPr>
            <a:r>
              <a:rPr lang="nb-NO" dirty="0" err="1"/>
              <a:t>if</a:t>
            </a:r>
            <a:r>
              <a:rPr lang="nb-NO" dirty="0"/>
              <a:t> a &gt; b:</a:t>
            </a:r>
          </a:p>
          <a:p>
            <a:pPr marL="0" indent="0">
              <a:buNone/>
            </a:pPr>
            <a:r>
              <a:rPr lang="nb-NO" dirty="0"/>
              <a:t>	</a:t>
            </a:r>
            <a:r>
              <a:rPr lang="nb-NO" dirty="0" err="1"/>
              <a:t>print</a:t>
            </a:r>
            <a:r>
              <a:rPr lang="nb-NO" dirty="0"/>
              <a:t>(a, ’’ er </a:t>
            </a:r>
            <a:r>
              <a:rPr lang="nb-NO" dirty="0" err="1"/>
              <a:t>storre</a:t>
            </a:r>
            <a:r>
              <a:rPr lang="nb-NO" dirty="0"/>
              <a:t> enn ’’, b)</a:t>
            </a:r>
          </a:p>
          <a:p>
            <a:pPr marL="0" indent="0">
              <a:buNone/>
            </a:pPr>
            <a:r>
              <a:rPr lang="nb-NO" dirty="0" err="1"/>
              <a:t>else</a:t>
            </a:r>
            <a:r>
              <a:rPr lang="nb-NO" dirty="0"/>
              <a:t> :</a:t>
            </a:r>
          </a:p>
          <a:p>
            <a:pPr marL="0" indent="0">
              <a:buNone/>
            </a:pPr>
            <a:r>
              <a:rPr lang="nb-NO" dirty="0"/>
              <a:t>	</a:t>
            </a:r>
            <a:r>
              <a:rPr lang="nb-NO" dirty="0" err="1"/>
              <a:t>print</a:t>
            </a:r>
            <a:r>
              <a:rPr lang="nb-NO" dirty="0"/>
              <a:t>(b, ‘’ er </a:t>
            </a:r>
            <a:r>
              <a:rPr lang="nb-NO" dirty="0" err="1"/>
              <a:t>storre</a:t>
            </a:r>
            <a:r>
              <a:rPr lang="nb-NO" dirty="0"/>
              <a:t> enn ‘’, a)</a:t>
            </a:r>
          </a:p>
        </p:txBody>
      </p:sp>
    </p:spTree>
    <p:extLst>
      <p:ext uri="{BB962C8B-B14F-4D97-AF65-F5344CB8AC3E}">
        <p14:creationId xmlns:p14="http://schemas.microsoft.com/office/powerpoint/2010/main" val="11567799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CE7750-7AFC-F048-9A82-1852E6B9C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Lab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72799E2-AE78-0440-B985-00C87768F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085975"/>
            <a:ext cx="10668000" cy="1343025"/>
          </a:xfrm>
        </p:spPr>
        <p:txBody>
          <a:bodyPr/>
          <a:lstStyle/>
          <a:p>
            <a:r>
              <a:rPr lang="nb-NO" dirty="0"/>
              <a:t>Oppgave 8</a:t>
            </a:r>
          </a:p>
          <a:p>
            <a:pPr marL="0" indent="0">
              <a:buNone/>
            </a:pPr>
            <a:r>
              <a:rPr lang="nb-NO" dirty="0"/>
              <a:t>Diskuter forskjellen på disse to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492ADC4F-95F5-D649-925E-3E72ED53E77F}"/>
              </a:ext>
            </a:extLst>
          </p:cNvPr>
          <p:cNvSpPr txBox="1"/>
          <p:nvPr/>
        </p:nvSpPr>
        <p:spPr>
          <a:xfrm>
            <a:off x="862013" y="3729037"/>
            <a:ext cx="455294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if</a:t>
            </a:r>
            <a:r>
              <a:rPr lang="nb-NO" dirty="0"/>
              <a:t> a &gt; b:</a:t>
            </a:r>
          </a:p>
          <a:p>
            <a:r>
              <a:rPr lang="nb-NO" dirty="0"/>
              <a:t>	</a:t>
            </a:r>
            <a:r>
              <a:rPr lang="nb-NO" dirty="0" err="1"/>
              <a:t>print</a:t>
            </a:r>
            <a:r>
              <a:rPr lang="nb-NO" dirty="0"/>
              <a:t>(a, ’’ er større enn ’’, b)</a:t>
            </a:r>
          </a:p>
          <a:p>
            <a:r>
              <a:rPr lang="nb-NO" dirty="0" err="1"/>
              <a:t>elif</a:t>
            </a:r>
            <a:r>
              <a:rPr lang="nb-NO" dirty="0"/>
              <a:t> b &gt; a: </a:t>
            </a:r>
          </a:p>
          <a:p>
            <a:r>
              <a:rPr lang="nb-NO" dirty="0"/>
              <a:t>	</a:t>
            </a:r>
            <a:r>
              <a:rPr lang="nb-NO" dirty="0" err="1"/>
              <a:t>print</a:t>
            </a:r>
            <a:r>
              <a:rPr lang="nb-NO" dirty="0"/>
              <a:t>(b, ’’ er større enn ’’, a)</a:t>
            </a:r>
          </a:p>
          <a:p>
            <a:r>
              <a:rPr lang="nb-NO" dirty="0" err="1"/>
              <a:t>else</a:t>
            </a:r>
            <a:r>
              <a:rPr lang="nb-NO" dirty="0"/>
              <a:t>: 	</a:t>
            </a:r>
          </a:p>
          <a:p>
            <a:r>
              <a:rPr lang="nb-NO" dirty="0"/>
              <a:t>	</a:t>
            </a:r>
            <a:r>
              <a:rPr lang="nb-NO" dirty="0" err="1"/>
              <a:t>print</a:t>
            </a:r>
            <a:r>
              <a:rPr lang="nb-NO" dirty="0"/>
              <a:t> (a, ’’ er lik ‘’, b)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3AF3E618-5340-584B-AA7A-926C955B0F5C}"/>
              </a:ext>
            </a:extLst>
          </p:cNvPr>
          <p:cNvSpPr txBox="1"/>
          <p:nvPr/>
        </p:nvSpPr>
        <p:spPr>
          <a:xfrm>
            <a:off x="6205538" y="3757612"/>
            <a:ext cx="548163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if</a:t>
            </a:r>
            <a:r>
              <a:rPr lang="nb-NO" dirty="0"/>
              <a:t> a &gt; b:</a:t>
            </a:r>
          </a:p>
          <a:p>
            <a:r>
              <a:rPr lang="nb-NO" dirty="0"/>
              <a:t>	</a:t>
            </a:r>
            <a:r>
              <a:rPr lang="nb-NO" dirty="0" err="1"/>
              <a:t>print</a:t>
            </a:r>
            <a:r>
              <a:rPr lang="nb-NO" dirty="0"/>
              <a:t>(a, ‘’er </a:t>
            </a:r>
            <a:r>
              <a:rPr lang="nb-NO" dirty="0" err="1"/>
              <a:t>storre</a:t>
            </a:r>
            <a:r>
              <a:rPr lang="nb-NO" dirty="0"/>
              <a:t> enn’’ , b)</a:t>
            </a:r>
          </a:p>
          <a:p>
            <a:r>
              <a:rPr lang="nb-NO" dirty="0" err="1"/>
              <a:t>if</a:t>
            </a:r>
            <a:r>
              <a:rPr lang="nb-NO" dirty="0"/>
              <a:t> b &gt; a:</a:t>
            </a:r>
          </a:p>
          <a:p>
            <a:r>
              <a:rPr lang="nb-NO" dirty="0"/>
              <a:t>	</a:t>
            </a:r>
            <a:r>
              <a:rPr lang="nb-NO" dirty="0" err="1"/>
              <a:t>print</a:t>
            </a:r>
            <a:r>
              <a:rPr lang="nb-NO" dirty="0"/>
              <a:t>(b, ‘’er </a:t>
            </a:r>
            <a:r>
              <a:rPr lang="nb-NO" dirty="0" err="1"/>
              <a:t>storre</a:t>
            </a:r>
            <a:r>
              <a:rPr lang="nb-NO" dirty="0"/>
              <a:t> enn’’, a)</a:t>
            </a:r>
          </a:p>
          <a:p>
            <a:r>
              <a:rPr lang="nb-NO" dirty="0" err="1"/>
              <a:t>else</a:t>
            </a:r>
            <a:r>
              <a:rPr lang="nb-NO" dirty="0"/>
              <a:t> :</a:t>
            </a:r>
          </a:p>
          <a:p>
            <a:r>
              <a:rPr lang="nb-NO" dirty="0"/>
              <a:t>	</a:t>
            </a:r>
            <a:r>
              <a:rPr lang="nb-NO" dirty="0" err="1"/>
              <a:t>print</a:t>
            </a:r>
            <a:r>
              <a:rPr lang="nb-NO" dirty="0"/>
              <a:t>(a, ‘’ er lik ’’, b)</a:t>
            </a:r>
          </a:p>
        </p:txBody>
      </p:sp>
    </p:spTree>
    <p:extLst>
      <p:ext uri="{BB962C8B-B14F-4D97-AF65-F5344CB8AC3E}">
        <p14:creationId xmlns:p14="http://schemas.microsoft.com/office/powerpoint/2010/main" val="1505379708"/>
      </p:ext>
    </p:extLst>
  </p:cSld>
  <p:clrMapOvr>
    <a:masterClrMapping/>
  </p:clrMapOvr>
</p:sld>
</file>

<file path=ppt/theme/theme1.xml><?xml version="1.0" encoding="utf-8"?>
<a:theme xmlns:a="http://schemas.openxmlformats.org/drawingml/2006/main" name="PebbleVTI">
  <a:themeElements>
    <a:clrScheme name="Blush 3">
      <a:dk1>
        <a:sysClr val="windowText" lastClr="000000"/>
      </a:dk1>
      <a:lt1>
        <a:sysClr val="window" lastClr="FFFFFF"/>
      </a:lt1>
      <a:dk2>
        <a:srgbClr val="B15E4E"/>
      </a:dk2>
      <a:lt2>
        <a:srgbClr val="FFFFFF"/>
      </a:lt2>
      <a:accent1>
        <a:srgbClr val="C5B096"/>
      </a:accent1>
      <a:accent2>
        <a:srgbClr val="ECA855"/>
      </a:accent2>
      <a:accent3>
        <a:srgbClr val="9BBFB0"/>
      </a:accent3>
      <a:accent4>
        <a:srgbClr val="A9AEA7"/>
      </a:accent4>
      <a:accent5>
        <a:srgbClr val="6A787C"/>
      </a:accent5>
      <a:accent6>
        <a:srgbClr val="3B4345"/>
      </a:accent6>
      <a:hlink>
        <a:srgbClr val="ECA855"/>
      </a:hlink>
      <a:folHlink>
        <a:srgbClr val="6A392F"/>
      </a:folHlink>
    </a:clrScheme>
    <a:fontScheme name="Custom 4">
      <a:majorFont>
        <a:latin typeface="Sitka Subheading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bbleVTI" id="{8B4DB91D-6BB4-4BA3-973A-733D3AF2680E}" vid="{9A19CF0D-2077-4BF4-BAA5-86934C336D59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1262</TotalTime>
  <Words>821</Words>
  <Application>Microsoft Macintosh PowerPoint</Application>
  <PresentationFormat>Widescreen</PresentationFormat>
  <Paragraphs>142</Paragraphs>
  <Slides>23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23</vt:i4>
      </vt:variant>
    </vt:vector>
  </HeadingPairs>
  <TitlesOfParts>
    <vt:vector size="29" baseType="lpstr">
      <vt:lpstr>Arial</vt:lpstr>
      <vt:lpstr>Avenir Next LT Pro</vt:lpstr>
      <vt:lpstr>Avenir Next LT Pro Light</vt:lpstr>
      <vt:lpstr>Calibri</vt:lpstr>
      <vt:lpstr>Sitka Subheading</vt:lpstr>
      <vt:lpstr>PebbleVTI</vt:lpstr>
      <vt:lpstr>IN1000 – Introduksjon til objektorientert programmering Gruppetime</vt:lpstr>
      <vt:lpstr>Plan for i dag</vt:lpstr>
      <vt:lpstr>Om meg</vt:lpstr>
      <vt:lpstr>Bli kjent</vt:lpstr>
      <vt:lpstr>Oppmøteregistrering</vt:lpstr>
      <vt:lpstr>Stikkord</vt:lpstr>
      <vt:lpstr>Introduksjon til faget</vt:lpstr>
      <vt:lpstr>Obliger</vt:lpstr>
      <vt:lpstr>Øvelser</vt:lpstr>
      <vt:lpstr>Øvelser</vt:lpstr>
      <vt:lpstr>Typer</vt:lpstr>
      <vt:lpstr>Lab</vt:lpstr>
      <vt:lpstr>Lab</vt:lpstr>
      <vt:lpstr>Lab</vt:lpstr>
      <vt:lpstr>Lab</vt:lpstr>
      <vt:lpstr>Lab</vt:lpstr>
      <vt:lpstr>Keyboard input</vt:lpstr>
      <vt:lpstr>Lab</vt:lpstr>
      <vt:lpstr>Beslutninger</vt:lpstr>
      <vt:lpstr>Beslutninger</vt:lpstr>
      <vt:lpstr>Beslutninger</vt:lpstr>
      <vt:lpstr>Lab</vt:lpstr>
      <vt:lpstr>Lab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IN1000 Gruppetime</dc:title>
  <dc:creator>Sofie Gwendolyn Borchsenius</dc:creator>
  <cp:lastModifiedBy>Sofie Gwendolyn Borchsenius</cp:lastModifiedBy>
  <cp:revision>18</cp:revision>
  <dcterms:created xsi:type="dcterms:W3CDTF">2020-08-22T14:13:32Z</dcterms:created>
  <dcterms:modified xsi:type="dcterms:W3CDTF">2020-08-24T07:41:19Z</dcterms:modified>
</cp:coreProperties>
</file>