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354" r:id="rId5"/>
    <p:sldId id="373" r:id="rId6"/>
    <p:sldId id="400" r:id="rId7"/>
    <p:sldId id="375" r:id="rId8"/>
    <p:sldId id="378" r:id="rId9"/>
    <p:sldId id="380" r:id="rId10"/>
    <p:sldId id="370" r:id="rId11"/>
    <p:sldId id="391" r:id="rId12"/>
    <p:sldId id="396" r:id="rId13"/>
    <p:sldId id="388" r:id="rId14"/>
    <p:sldId id="381" r:id="rId15"/>
    <p:sldId id="377" r:id="rId16"/>
    <p:sldId id="383" r:id="rId17"/>
    <p:sldId id="384" r:id="rId18"/>
    <p:sldId id="398" r:id="rId19"/>
    <p:sldId id="385" r:id="rId20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s Drolsum Haraldsrud" initials="ADH" lastIdx="2" clrIdx="0">
    <p:extLst>
      <p:ext uri="{19B8F6BF-5375-455C-9EA6-DF929625EA0E}">
        <p15:presenceInfo xmlns:p15="http://schemas.microsoft.com/office/powerpoint/2012/main" userId="S-1-5-21-573178753-3869741976-1425505419-44409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089A25-94A6-4309-8E8F-D92957D4971E}" v="6" dt="2021-11-05T06:51:08.9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874" autoAdjust="0"/>
  </p:normalViewPr>
  <p:slideViewPr>
    <p:cSldViewPr snapToGrid="0">
      <p:cViewPr varScale="1">
        <p:scale>
          <a:sx n="134" d="100"/>
          <a:sy n="134" d="100"/>
        </p:scale>
        <p:origin x="954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Haraldsrud" userId="a321594c-2ddb-4e67-9f54-8982ebf5f6fc" providerId="ADAL" clId="{54089A25-94A6-4309-8E8F-D92957D4971E}"/>
    <pc:docChg chg="addSld delSld modSld">
      <pc:chgData name="Andreas Haraldsrud" userId="a321594c-2ddb-4e67-9f54-8982ebf5f6fc" providerId="ADAL" clId="{54089A25-94A6-4309-8E8F-D92957D4971E}" dt="2021-11-05T06:51:08.993" v="22" actId="20577"/>
      <pc:docMkLst>
        <pc:docMk/>
      </pc:docMkLst>
      <pc:sldChg chg="new del">
        <pc:chgData name="Andreas Haraldsrud" userId="a321594c-2ddb-4e67-9f54-8982ebf5f6fc" providerId="ADAL" clId="{54089A25-94A6-4309-8E8F-D92957D4971E}" dt="2021-11-05T06:50:28.855" v="2" actId="47"/>
        <pc:sldMkLst>
          <pc:docMk/>
          <pc:sldMk cId="2039861108" sldId="399"/>
        </pc:sldMkLst>
      </pc:sldChg>
      <pc:sldChg chg="modSp new mod">
        <pc:chgData name="Andreas Haraldsrud" userId="a321594c-2ddb-4e67-9f54-8982ebf5f6fc" providerId="ADAL" clId="{54089A25-94A6-4309-8E8F-D92957D4971E}" dt="2021-11-05T06:51:08.993" v="22" actId="20577"/>
        <pc:sldMkLst>
          <pc:docMk/>
          <pc:sldMk cId="4165718147" sldId="400"/>
        </pc:sldMkLst>
        <pc:spChg chg="mod">
          <ac:chgData name="Andreas Haraldsrud" userId="a321594c-2ddb-4e67-9f54-8982ebf5f6fc" providerId="ADAL" clId="{54089A25-94A6-4309-8E8F-D92957D4971E}" dt="2021-11-05T06:51:08.993" v="22" actId="20577"/>
          <ac:spMkLst>
            <pc:docMk/>
            <pc:sldMk cId="4165718147" sldId="400"/>
            <ac:spMk id="2" creationId="{9A397D48-D87A-458E-9696-5CF5F7C016ED}"/>
          </ac:spMkLst>
        </pc:spChg>
      </pc:sldChg>
    </pc:docChg>
  </pc:docChgLst>
  <pc:docChgLst>
    <pc:chgData name="Andreas Drolsum Haraldsrud" userId="a321594c-2ddb-4e67-9f54-8982ebf5f6fc" providerId="ADAL" clId="{CF78D1B1-8AAC-4581-8524-CCD595B7BFD0}"/>
    <pc:docChg chg="custSel delSld modSld">
      <pc:chgData name="Andreas Drolsum Haraldsrud" userId="a321594c-2ddb-4e67-9f54-8982ebf5f6fc" providerId="ADAL" clId="{CF78D1B1-8AAC-4581-8524-CCD595B7BFD0}" dt="2021-05-19T09:09:19.579" v="4" actId="478"/>
      <pc:docMkLst>
        <pc:docMk/>
      </pc:docMkLst>
      <pc:sldChg chg="delSp mod">
        <pc:chgData name="Andreas Drolsum Haraldsrud" userId="a321594c-2ddb-4e67-9f54-8982ebf5f6fc" providerId="ADAL" clId="{CF78D1B1-8AAC-4581-8524-CCD595B7BFD0}" dt="2021-05-19T09:08:46.993" v="0" actId="478"/>
        <pc:sldMkLst>
          <pc:docMk/>
          <pc:sldMk cId="4224510089" sldId="378"/>
        </pc:sldMkLst>
        <pc:inkChg chg="del">
          <ac:chgData name="Andreas Drolsum Haraldsrud" userId="a321594c-2ddb-4e67-9f54-8982ebf5f6fc" providerId="ADAL" clId="{CF78D1B1-8AAC-4581-8524-CCD595B7BFD0}" dt="2021-05-19T09:08:46.993" v="0" actId="478"/>
          <ac:inkMkLst>
            <pc:docMk/>
            <pc:sldMk cId="4224510089" sldId="378"/>
            <ac:inkMk id="4" creationId="{CCDC3784-C09B-4092-9584-079251D13179}"/>
          </ac:inkMkLst>
        </pc:inkChg>
      </pc:sldChg>
      <pc:sldChg chg="delSp mod">
        <pc:chgData name="Andreas Drolsum Haraldsrud" userId="a321594c-2ddb-4e67-9f54-8982ebf5f6fc" providerId="ADAL" clId="{CF78D1B1-8AAC-4581-8524-CCD595B7BFD0}" dt="2021-05-19T09:08:55.985" v="1" actId="478"/>
        <pc:sldMkLst>
          <pc:docMk/>
          <pc:sldMk cId="3695439242" sldId="380"/>
        </pc:sldMkLst>
        <pc:inkChg chg="del">
          <ac:chgData name="Andreas Drolsum Haraldsrud" userId="a321594c-2ddb-4e67-9f54-8982ebf5f6fc" providerId="ADAL" clId="{CF78D1B1-8AAC-4581-8524-CCD595B7BFD0}" dt="2021-05-19T09:08:55.985" v="1" actId="478"/>
          <ac:inkMkLst>
            <pc:docMk/>
            <pc:sldMk cId="3695439242" sldId="380"/>
            <ac:inkMk id="5" creationId="{722D6B91-61F3-438D-AD34-13A72D2FC8C6}"/>
          </ac:inkMkLst>
        </pc:inkChg>
      </pc:sldChg>
      <pc:sldChg chg="delSp mod">
        <pc:chgData name="Andreas Drolsum Haraldsrud" userId="a321594c-2ddb-4e67-9f54-8982ebf5f6fc" providerId="ADAL" clId="{CF78D1B1-8AAC-4581-8524-CCD595B7BFD0}" dt="2021-05-19T09:09:19.579" v="4" actId="478"/>
        <pc:sldMkLst>
          <pc:docMk/>
          <pc:sldMk cId="386261981" sldId="383"/>
        </pc:sldMkLst>
        <pc:inkChg chg="del">
          <ac:chgData name="Andreas Drolsum Haraldsrud" userId="a321594c-2ddb-4e67-9f54-8982ebf5f6fc" providerId="ADAL" clId="{CF78D1B1-8AAC-4581-8524-CCD595B7BFD0}" dt="2021-05-19T09:09:19.579" v="4" actId="478"/>
          <ac:inkMkLst>
            <pc:docMk/>
            <pc:sldMk cId="386261981" sldId="383"/>
            <ac:inkMk id="4" creationId="{48EE418D-122C-41E0-BE89-AB6B7BD77B2B}"/>
          </ac:inkMkLst>
        </pc:inkChg>
      </pc:sldChg>
      <pc:sldChg chg="del">
        <pc:chgData name="Andreas Drolsum Haraldsrud" userId="a321594c-2ddb-4e67-9f54-8982ebf5f6fc" providerId="ADAL" clId="{CF78D1B1-8AAC-4581-8524-CCD595B7BFD0}" dt="2021-05-19T09:09:02.376" v="2" actId="47"/>
        <pc:sldMkLst>
          <pc:docMk/>
          <pc:sldMk cId="1940358920" sldId="397"/>
        </pc:sldMkLst>
      </pc:sldChg>
      <pc:sldChg chg="del">
        <pc:chgData name="Andreas Drolsum Haraldsrud" userId="a321594c-2ddb-4e67-9f54-8982ebf5f6fc" providerId="ADAL" clId="{CF78D1B1-8AAC-4581-8524-CCD595B7BFD0}" dt="2021-05-19T09:09:12.794" v="3" actId="47"/>
        <pc:sldMkLst>
          <pc:docMk/>
          <pc:sldMk cId="4131011048" sldId="399"/>
        </pc:sldMkLst>
      </pc:sldChg>
    </pc:docChg>
  </pc:docChgLst>
  <pc:docChgLst>
    <pc:chgData name="Andreas Drolsum Haraldsrud" userId="acec7d9d-f2e9-46ed-b591-c74056642f7d" providerId="ADAL" clId="{5BADA0C6-B60F-4019-90D5-F8C3A2B29C64}"/>
    <pc:docChg chg="custSel addSld delSld modSld">
      <pc:chgData name="Andreas Drolsum Haraldsrud" userId="acec7d9d-f2e9-46ed-b591-c74056642f7d" providerId="ADAL" clId="{5BADA0C6-B60F-4019-90D5-F8C3A2B29C64}" dt="2019-06-25T16:35:59.244" v="943" actId="27636"/>
      <pc:docMkLst>
        <pc:docMk/>
      </pc:docMkLst>
      <pc:sldChg chg="delSp">
        <pc:chgData name="Andreas Drolsum Haraldsrud" userId="acec7d9d-f2e9-46ed-b591-c74056642f7d" providerId="ADAL" clId="{5BADA0C6-B60F-4019-90D5-F8C3A2B29C64}" dt="2019-06-24T19:14:23.290" v="941" actId="478"/>
        <pc:sldMkLst>
          <pc:docMk/>
          <pc:sldMk cId="1010429908" sldId="263"/>
        </pc:sldMkLst>
        <pc:spChg chg="del">
          <ac:chgData name="Andreas Drolsum Haraldsrud" userId="acec7d9d-f2e9-46ed-b591-c74056642f7d" providerId="ADAL" clId="{5BADA0C6-B60F-4019-90D5-F8C3A2B29C64}" dt="2019-06-24T19:14:21.140" v="940" actId="478"/>
          <ac:spMkLst>
            <pc:docMk/>
            <pc:sldMk cId="1010429908" sldId="263"/>
            <ac:spMk id="5" creationId="{63E480FE-5BA6-4E02-8619-C7D6A4A4247F}"/>
          </ac:spMkLst>
        </pc:spChg>
        <pc:spChg chg="del">
          <ac:chgData name="Andreas Drolsum Haraldsrud" userId="acec7d9d-f2e9-46ed-b591-c74056642f7d" providerId="ADAL" clId="{5BADA0C6-B60F-4019-90D5-F8C3A2B29C64}" dt="2019-06-24T19:14:23.290" v="941" actId="478"/>
          <ac:spMkLst>
            <pc:docMk/>
            <pc:sldMk cId="1010429908" sldId="263"/>
            <ac:spMk id="6" creationId="{76327CF8-C703-49AE-85C1-853F196B6AA0}"/>
          </ac:spMkLst>
        </pc:spChg>
      </pc:sldChg>
      <pc:sldChg chg="delSp modSp">
        <pc:chgData name="Andreas Drolsum Haraldsrud" userId="acec7d9d-f2e9-46ed-b591-c74056642f7d" providerId="ADAL" clId="{5BADA0C6-B60F-4019-90D5-F8C3A2B29C64}" dt="2019-06-24T19:14:17.859" v="939" actId="478"/>
        <pc:sldMkLst>
          <pc:docMk/>
          <pc:sldMk cId="316060469" sldId="264"/>
        </pc:sldMkLst>
        <pc:spChg chg="del mod">
          <ac:chgData name="Andreas Drolsum Haraldsrud" userId="acec7d9d-f2e9-46ed-b591-c74056642f7d" providerId="ADAL" clId="{5BADA0C6-B60F-4019-90D5-F8C3A2B29C64}" dt="2019-06-24T19:14:15.291" v="938" actId="478"/>
          <ac:spMkLst>
            <pc:docMk/>
            <pc:sldMk cId="316060469" sldId="264"/>
            <ac:spMk id="3" creationId="{3F3AD6DD-7526-4019-8932-2813C36DAA14}"/>
          </ac:spMkLst>
        </pc:spChg>
        <pc:spChg chg="del mod">
          <ac:chgData name="Andreas Drolsum Haraldsrud" userId="acec7d9d-f2e9-46ed-b591-c74056642f7d" providerId="ADAL" clId="{5BADA0C6-B60F-4019-90D5-F8C3A2B29C64}" dt="2019-06-24T19:14:17.859" v="939" actId="478"/>
          <ac:spMkLst>
            <pc:docMk/>
            <pc:sldMk cId="316060469" sldId="264"/>
            <ac:spMk id="4" creationId="{50304BA6-1647-4CF1-A4E4-7B377C3AD181}"/>
          </ac:spMkLst>
        </pc:spChg>
      </pc:sldChg>
      <pc:sldChg chg="modSp">
        <pc:chgData name="Andreas Drolsum Haraldsrud" userId="acec7d9d-f2e9-46ed-b591-c74056642f7d" providerId="ADAL" clId="{5BADA0C6-B60F-4019-90D5-F8C3A2B29C64}" dt="2019-06-24T07:45:47.650" v="7" actId="1076"/>
        <pc:sldMkLst>
          <pc:docMk/>
          <pc:sldMk cId="2326856652" sldId="334"/>
        </pc:sldMkLst>
        <pc:picChg chg="mod">
          <ac:chgData name="Andreas Drolsum Haraldsrud" userId="acec7d9d-f2e9-46ed-b591-c74056642f7d" providerId="ADAL" clId="{5BADA0C6-B60F-4019-90D5-F8C3A2B29C64}" dt="2019-06-24T07:45:26.386" v="4" actId="14100"/>
          <ac:picMkLst>
            <pc:docMk/>
            <pc:sldMk cId="2326856652" sldId="334"/>
            <ac:picMk id="2" creationId="{BCF7DDE7-0A97-4333-AFFA-FCAB7828976B}"/>
          </ac:picMkLst>
        </pc:picChg>
        <pc:picChg chg="mod modCrop">
          <ac:chgData name="Andreas Drolsum Haraldsrud" userId="acec7d9d-f2e9-46ed-b591-c74056642f7d" providerId="ADAL" clId="{5BADA0C6-B60F-4019-90D5-F8C3A2B29C64}" dt="2019-06-24T07:45:47.650" v="7" actId="1076"/>
          <ac:picMkLst>
            <pc:docMk/>
            <pc:sldMk cId="2326856652" sldId="334"/>
            <ac:picMk id="4" creationId="{619670EF-B318-4194-8C88-183A3A1C0B0B}"/>
          </ac:picMkLst>
        </pc:picChg>
      </pc:sldChg>
      <pc:sldChg chg="modNotesTx">
        <pc:chgData name="Andreas Drolsum Haraldsrud" userId="acec7d9d-f2e9-46ed-b591-c74056642f7d" providerId="ADAL" clId="{5BADA0C6-B60F-4019-90D5-F8C3A2B29C64}" dt="2019-06-24T19:14:04.798" v="935" actId="20577"/>
        <pc:sldMkLst>
          <pc:docMk/>
          <pc:sldMk cId="3588451648" sldId="335"/>
        </pc:sldMkLst>
      </pc:sldChg>
      <pc:sldChg chg="modSp del">
        <pc:chgData name="Andreas Drolsum Haraldsrud" userId="acec7d9d-f2e9-46ed-b591-c74056642f7d" providerId="ADAL" clId="{5BADA0C6-B60F-4019-90D5-F8C3A2B29C64}" dt="2019-06-24T18:59:55.917" v="584" actId="2696"/>
        <pc:sldMkLst>
          <pc:docMk/>
          <pc:sldMk cId="1692526113" sldId="337"/>
        </pc:sldMkLst>
        <pc:spChg chg="mod">
          <ac:chgData name="Andreas Drolsum Haraldsrud" userId="acec7d9d-f2e9-46ed-b591-c74056642f7d" providerId="ADAL" clId="{5BADA0C6-B60F-4019-90D5-F8C3A2B29C64}" dt="2019-06-24T18:57:55.228" v="352" actId="20577"/>
          <ac:spMkLst>
            <pc:docMk/>
            <pc:sldMk cId="1692526113" sldId="337"/>
            <ac:spMk id="2" creationId="{9808233B-EB3E-47D8-80A6-7780D38CFAB4}"/>
          </ac:spMkLst>
        </pc:spChg>
      </pc:sldChg>
      <pc:sldChg chg="modSp">
        <pc:chgData name="Andreas Drolsum Haraldsrud" userId="acec7d9d-f2e9-46ed-b591-c74056642f7d" providerId="ADAL" clId="{5BADA0C6-B60F-4019-90D5-F8C3A2B29C64}" dt="2019-06-25T16:35:59.244" v="943" actId="27636"/>
        <pc:sldMkLst>
          <pc:docMk/>
          <pc:sldMk cId="1304191439" sldId="354"/>
        </pc:sldMkLst>
        <pc:spChg chg="mod">
          <ac:chgData name="Andreas Drolsum Haraldsrud" userId="acec7d9d-f2e9-46ed-b591-c74056642f7d" providerId="ADAL" clId="{5BADA0C6-B60F-4019-90D5-F8C3A2B29C64}" dt="2019-06-25T16:35:59.244" v="943" actId="27636"/>
          <ac:spMkLst>
            <pc:docMk/>
            <pc:sldMk cId="1304191439" sldId="354"/>
            <ac:spMk id="4" creationId="{51E8BD12-25AB-48BB-9CD1-3C4604D09C16}"/>
          </ac:spMkLst>
        </pc:spChg>
      </pc:sldChg>
      <pc:sldChg chg="modSp">
        <pc:chgData name="Andreas Drolsum Haraldsrud" userId="acec7d9d-f2e9-46ed-b591-c74056642f7d" providerId="ADAL" clId="{5BADA0C6-B60F-4019-90D5-F8C3A2B29C64}" dt="2019-06-24T18:59:45.299" v="583" actId="27636"/>
        <pc:sldMkLst>
          <pc:docMk/>
          <pc:sldMk cId="1487008020" sldId="355"/>
        </pc:sldMkLst>
        <pc:spChg chg="mod">
          <ac:chgData name="Andreas Drolsum Haraldsrud" userId="acec7d9d-f2e9-46ed-b591-c74056642f7d" providerId="ADAL" clId="{5BADA0C6-B60F-4019-90D5-F8C3A2B29C64}" dt="2019-06-24T18:59:45.299" v="583" actId="27636"/>
          <ac:spMkLst>
            <pc:docMk/>
            <pc:sldMk cId="1487008020" sldId="355"/>
            <ac:spMk id="3" creationId="{4973712D-0828-4DF3-A27E-692611E24CB3}"/>
          </ac:spMkLst>
        </pc:spChg>
      </pc:sldChg>
      <pc:sldChg chg="modSp modNotesTx">
        <pc:chgData name="Andreas Drolsum Haraldsrud" userId="acec7d9d-f2e9-46ed-b591-c74056642f7d" providerId="ADAL" clId="{5BADA0C6-B60F-4019-90D5-F8C3A2B29C64}" dt="2019-06-24T19:02:02.524" v="797" actId="20577"/>
        <pc:sldMkLst>
          <pc:docMk/>
          <pc:sldMk cId="3205215533" sldId="356"/>
        </pc:sldMkLst>
        <pc:spChg chg="mod">
          <ac:chgData name="Andreas Drolsum Haraldsrud" userId="acec7d9d-f2e9-46ed-b591-c74056642f7d" providerId="ADAL" clId="{5BADA0C6-B60F-4019-90D5-F8C3A2B29C64}" dt="2019-06-24T19:01:26.809" v="723" actId="20577"/>
          <ac:spMkLst>
            <pc:docMk/>
            <pc:sldMk cId="3205215533" sldId="356"/>
            <ac:spMk id="3" creationId="{B0886CEB-90D6-453A-BA47-8E0597F2DD28}"/>
          </ac:spMkLst>
        </pc:spChg>
      </pc:sldChg>
      <pc:sldChg chg="addSp delSp modSp del">
        <pc:chgData name="Andreas Drolsum Haraldsrud" userId="acec7d9d-f2e9-46ed-b591-c74056642f7d" providerId="ADAL" clId="{5BADA0C6-B60F-4019-90D5-F8C3A2B29C64}" dt="2019-06-24T19:13:46.302" v="933" actId="2696"/>
        <pc:sldMkLst>
          <pc:docMk/>
          <pc:sldMk cId="3183725530" sldId="464"/>
        </pc:sldMkLst>
        <pc:spChg chg="add del mod">
          <ac:chgData name="Andreas Drolsum Haraldsrud" userId="acec7d9d-f2e9-46ed-b591-c74056642f7d" providerId="ADAL" clId="{5BADA0C6-B60F-4019-90D5-F8C3A2B29C64}" dt="2019-06-24T19:13:35.255" v="929"/>
          <ac:spMkLst>
            <pc:docMk/>
            <pc:sldMk cId="3183725530" sldId="464"/>
            <ac:spMk id="2" creationId="{B08BB317-1BD5-4967-A8E9-B9A80137391E}"/>
          </ac:spMkLst>
        </pc:spChg>
        <pc:spChg chg="add mod">
          <ac:chgData name="Andreas Drolsum Haraldsrud" userId="acec7d9d-f2e9-46ed-b591-c74056642f7d" providerId="ADAL" clId="{5BADA0C6-B60F-4019-90D5-F8C3A2B29C64}" dt="2019-06-24T19:13:37.341" v="930"/>
          <ac:spMkLst>
            <pc:docMk/>
            <pc:sldMk cId="3183725530" sldId="464"/>
            <ac:spMk id="3" creationId="{6DAC0B01-AD5B-4834-9F8D-3909F64F91B6}"/>
          </ac:spMkLst>
        </pc:spChg>
        <pc:spChg chg="mod">
          <ac:chgData name="Andreas Drolsum Haraldsrud" userId="acec7d9d-f2e9-46ed-b591-c74056642f7d" providerId="ADAL" clId="{5BADA0C6-B60F-4019-90D5-F8C3A2B29C64}" dt="2019-06-24T19:13:26.142" v="925"/>
          <ac:spMkLst>
            <pc:docMk/>
            <pc:sldMk cId="3183725530" sldId="464"/>
            <ac:spMk id="9" creationId="{00000000-0000-0000-0000-000000000000}"/>
          </ac:spMkLst>
        </pc:spChg>
        <pc:spChg chg="add del">
          <ac:chgData name="Andreas Drolsum Haraldsrud" userId="acec7d9d-f2e9-46ed-b591-c74056642f7d" providerId="ADAL" clId="{5BADA0C6-B60F-4019-90D5-F8C3A2B29C64}" dt="2019-06-24T19:13:37.341" v="930"/>
          <ac:spMkLst>
            <pc:docMk/>
            <pc:sldMk cId="3183725530" sldId="464"/>
            <ac:spMk id="10" creationId="{00000000-0000-0000-0000-000000000000}"/>
          </ac:spMkLst>
        </pc:spChg>
        <pc:picChg chg="del mod">
          <ac:chgData name="Andreas Drolsum Haraldsrud" userId="acec7d9d-f2e9-46ed-b591-c74056642f7d" providerId="ADAL" clId="{5BADA0C6-B60F-4019-90D5-F8C3A2B29C64}" dt="2019-06-24T19:13:37.341" v="930"/>
          <ac:picMkLst>
            <pc:docMk/>
            <pc:sldMk cId="3183725530" sldId="464"/>
            <ac:picMk id="6" creationId="{00000000-0000-0000-0000-000000000000}"/>
          </ac:picMkLst>
        </pc:picChg>
        <pc:picChg chg="add del mod">
          <ac:chgData name="Andreas Drolsum Haraldsrud" userId="acec7d9d-f2e9-46ed-b591-c74056642f7d" providerId="ADAL" clId="{5BADA0C6-B60F-4019-90D5-F8C3A2B29C64}" dt="2019-06-24T19:13:37.341" v="930"/>
          <ac:picMkLst>
            <pc:docMk/>
            <pc:sldMk cId="3183725530" sldId="464"/>
            <ac:picMk id="7" creationId="{00000000-0000-0000-0000-000000000000}"/>
          </ac:picMkLst>
        </pc:picChg>
      </pc:sldChg>
      <pc:sldChg chg="addSp modSp add modNotesTx">
        <pc:chgData name="Andreas Drolsum Haraldsrud" userId="acec7d9d-f2e9-46ed-b591-c74056642f7d" providerId="ADAL" clId="{5BADA0C6-B60F-4019-90D5-F8C3A2B29C64}" dt="2019-06-24T19:11:53.696" v="920" actId="20577"/>
        <pc:sldMkLst>
          <pc:docMk/>
          <pc:sldMk cId="3411657831" sldId="466"/>
        </pc:sldMkLst>
        <pc:spChg chg="mod">
          <ac:chgData name="Andreas Drolsum Haraldsrud" userId="acec7d9d-f2e9-46ed-b591-c74056642f7d" providerId="ADAL" clId="{5BADA0C6-B60F-4019-90D5-F8C3A2B29C64}" dt="2019-06-24T19:02:34.979" v="829" actId="20577"/>
          <ac:spMkLst>
            <pc:docMk/>
            <pc:sldMk cId="3411657831" sldId="466"/>
            <ac:spMk id="2" creationId="{7F332F68-77B4-4507-A9ED-8C2CCC792B5C}"/>
          </ac:spMkLst>
        </pc:spChg>
        <pc:spChg chg="mod">
          <ac:chgData name="Andreas Drolsum Haraldsrud" userId="acec7d9d-f2e9-46ed-b591-c74056642f7d" providerId="ADAL" clId="{5BADA0C6-B60F-4019-90D5-F8C3A2B29C64}" dt="2019-06-24T19:02:38.493" v="830" actId="5793"/>
          <ac:spMkLst>
            <pc:docMk/>
            <pc:sldMk cId="3411657831" sldId="466"/>
            <ac:spMk id="3" creationId="{A0017BF6-909E-4718-9071-2378E1707FFA}"/>
          </ac:spMkLst>
        </pc:spChg>
        <pc:picChg chg="add mod">
          <ac:chgData name="Andreas Drolsum Haraldsrud" userId="acec7d9d-f2e9-46ed-b591-c74056642f7d" providerId="ADAL" clId="{5BADA0C6-B60F-4019-90D5-F8C3A2B29C64}" dt="2019-06-24T19:11:35.866" v="838" actId="1076"/>
          <ac:picMkLst>
            <pc:docMk/>
            <pc:sldMk cId="3411657831" sldId="466"/>
            <ac:picMk id="4" creationId="{057C9239-958C-4B59-84E4-9FB6004F13B5}"/>
          </ac:picMkLst>
        </pc:picChg>
        <pc:picChg chg="add mod">
          <ac:chgData name="Andreas Drolsum Haraldsrud" userId="acec7d9d-f2e9-46ed-b591-c74056642f7d" providerId="ADAL" clId="{5BADA0C6-B60F-4019-90D5-F8C3A2B29C64}" dt="2019-06-24T19:11:33.778" v="837" actId="1076"/>
          <ac:picMkLst>
            <pc:docMk/>
            <pc:sldMk cId="3411657831" sldId="466"/>
            <ac:picMk id="5" creationId="{31724857-FF79-4FA8-BB6B-83BC84E58577}"/>
          </ac:picMkLst>
        </pc:picChg>
      </pc:sldChg>
      <pc:sldChg chg="addSp modSp add">
        <pc:chgData name="Andreas Drolsum Haraldsrud" userId="acec7d9d-f2e9-46ed-b591-c74056642f7d" providerId="ADAL" clId="{5BADA0C6-B60F-4019-90D5-F8C3A2B29C64}" dt="2019-06-24T19:13:39.073" v="932" actId="27636"/>
        <pc:sldMkLst>
          <pc:docMk/>
          <pc:sldMk cId="575801511" sldId="467"/>
        </pc:sldMkLst>
        <pc:spChg chg="mod">
          <ac:chgData name="Andreas Drolsum Haraldsrud" userId="acec7d9d-f2e9-46ed-b591-c74056642f7d" providerId="ADAL" clId="{5BADA0C6-B60F-4019-90D5-F8C3A2B29C64}" dt="2019-06-24T19:13:28.255" v="926"/>
          <ac:spMkLst>
            <pc:docMk/>
            <pc:sldMk cId="575801511" sldId="467"/>
            <ac:spMk id="2" creationId="{92CCA842-4687-4929-A699-A705401911FD}"/>
          </ac:spMkLst>
        </pc:spChg>
        <pc:spChg chg="add mod">
          <ac:chgData name="Andreas Drolsum Haraldsrud" userId="acec7d9d-f2e9-46ed-b591-c74056642f7d" providerId="ADAL" clId="{5BADA0C6-B60F-4019-90D5-F8C3A2B29C64}" dt="2019-06-24T19:13:39.073" v="932" actId="27636"/>
          <ac:spMkLst>
            <pc:docMk/>
            <pc:sldMk cId="575801511" sldId="467"/>
            <ac:spMk id="6" creationId="{BFA4B280-94CB-4C26-B92F-CC8793C82FF4}"/>
          </ac:spMkLst>
        </pc:spChg>
        <pc:picChg chg="add">
          <ac:chgData name="Andreas Drolsum Haraldsrud" userId="acec7d9d-f2e9-46ed-b591-c74056642f7d" providerId="ADAL" clId="{5BADA0C6-B60F-4019-90D5-F8C3A2B29C64}" dt="2019-06-24T19:13:38.901" v="931"/>
          <ac:picMkLst>
            <pc:docMk/>
            <pc:sldMk cId="575801511" sldId="467"/>
            <ac:picMk id="4" creationId="{5658C453-E45D-4489-8F25-CA1762265CDA}"/>
          </ac:picMkLst>
        </pc:picChg>
        <pc:picChg chg="add">
          <ac:chgData name="Andreas Drolsum Haraldsrud" userId="acec7d9d-f2e9-46ed-b591-c74056642f7d" providerId="ADAL" clId="{5BADA0C6-B60F-4019-90D5-F8C3A2B29C64}" dt="2019-06-24T19:13:38.901" v="931"/>
          <ac:picMkLst>
            <pc:docMk/>
            <pc:sldMk cId="575801511" sldId="467"/>
            <ac:picMk id="5" creationId="{0D11248A-7F00-4CC6-8841-E4CDA377972A}"/>
          </ac:picMkLst>
        </pc:picChg>
      </pc:sldChg>
      <pc:sldMasterChg chg="delSldLayout">
        <pc:chgData name="Andreas Drolsum Haraldsrud" userId="acec7d9d-f2e9-46ed-b591-c74056642f7d" providerId="ADAL" clId="{5BADA0C6-B60F-4019-90D5-F8C3A2B29C64}" dt="2019-06-24T19:13:46.313" v="934" actId="2696"/>
        <pc:sldMasterMkLst>
          <pc:docMk/>
          <pc:sldMasterMk cId="1643857197" sldId="2147483648"/>
        </pc:sldMasterMkLst>
        <pc:sldLayoutChg chg="del">
          <pc:chgData name="Andreas Drolsum Haraldsrud" userId="acec7d9d-f2e9-46ed-b591-c74056642f7d" providerId="ADAL" clId="{5BADA0C6-B60F-4019-90D5-F8C3A2B29C64}" dt="2019-06-24T19:13:46.313" v="934" actId="2696"/>
          <pc:sldLayoutMkLst>
            <pc:docMk/>
            <pc:sldMasterMk cId="1643857197" sldId="2147483648"/>
            <pc:sldLayoutMk cId="2619175986" sldId="2147483664"/>
          </pc:sldLayoutMkLst>
        </pc:sldLayoutChg>
      </pc:sldMasterChg>
    </pc:docChg>
  </pc:docChgLst>
  <pc:docChgLst>
    <pc:chgData name="Andreas Drolsum" userId="a321594c-2ddb-4e67-9f54-8982ebf5f6fc" providerId="ADAL" clId="{4D8F7C96-0AA2-493D-AE7B-E32DD6E3F765}"/>
    <pc:docChg chg="undo custSel addSld delSld modSld">
      <pc:chgData name="Andreas Drolsum" userId="a321594c-2ddb-4e67-9f54-8982ebf5f6fc" providerId="ADAL" clId="{4D8F7C96-0AA2-493D-AE7B-E32DD6E3F765}" dt="2020-11-11T15:02:14.415" v="571"/>
      <pc:docMkLst>
        <pc:docMk/>
      </pc:docMkLst>
      <pc:sldChg chg="del">
        <pc:chgData name="Andreas Drolsum" userId="a321594c-2ddb-4e67-9f54-8982ebf5f6fc" providerId="ADAL" clId="{4D8F7C96-0AA2-493D-AE7B-E32DD6E3F765}" dt="2020-11-09T07:01:46.241" v="9" actId="2696"/>
        <pc:sldMkLst>
          <pc:docMk/>
          <pc:sldMk cId="2556279647" sldId="356"/>
        </pc:sldMkLst>
      </pc:sldChg>
      <pc:sldChg chg="del">
        <pc:chgData name="Andreas Drolsum" userId="a321594c-2ddb-4e67-9f54-8982ebf5f6fc" providerId="ADAL" clId="{4D8F7C96-0AA2-493D-AE7B-E32DD6E3F765}" dt="2020-11-09T07:01:43.901" v="2" actId="2696"/>
        <pc:sldMkLst>
          <pc:docMk/>
          <pc:sldMk cId="3991182597" sldId="359"/>
        </pc:sldMkLst>
      </pc:sldChg>
      <pc:sldChg chg="del">
        <pc:chgData name="Andreas Drolsum" userId="a321594c-2ddb-4e67-9f54-8982ebf5f6fc" providerId="ADAL" clId="{4D8F7C96-0AA2-493D-AE7B-E32DD6E3F765}" dt="2020-11-09T07:01:44.152" v="3" actId="2696"/>
        <pc:sldMkLst>
          <pc:docMk/>
          <pc:sldMk cId="3617416639" sldId="360"/>
        </pc:sldMkLst>
      </pc:sldChg>
      <pc:sldChg chg="del">
        <pc:chgData name="Andreas Drolsum" userId="a321594c-2ddb-4e67-9f54-8982ebf5f6fc" providerId="ADAL" clId="{4D8F7C96-0AA2-493D-AE7B-E32DD6E3F765}" dt="2020-11-09T07:01:43.486" v="0" actId="2696"/>
        <pc:sldMkLst>
          <pc:docMk/>
          <pc:sldMk cId="3330641426" sldId="362"/>
        </pc:sldMkLst>
      </pc:sldChg>
      <pc:sldChg chg="del">
        <pc:chgData name="Andreas Drolsum" userId="a321594c-2ddb-4e67-9f54-8982ebf5f6fc" providerId="ADAL" clId="{4D8F7C96-0AA2-493D-AE7B-E32DD6E3F765}" dt="2020-11-09T07:01:44.558" v="5" actId="2696"/>
        <pc:sldMkLst>
          <pc:docMk/>
          <pc:sldMk cId="2537748251" sldId="363"/>
        </pc:sldMkLst>
      </pc:sldChg>
      <pc:sldChg chg="del">
        <pc:chgData name="Andreas Drolsum" userId="a321594c-2ddb-4e67-9f54-8982ebf5f6fc" providerId="ADAL" clId="{4D8F7C96-0AA2-493D-AE7B-E32DD6E3F765}" dt="2020-11-09T07:01:44.386" v="4" actId="2696"/>
        <pc:sldMkLst>
          <pc:docMk/>
          <pc:sldMk cId="1086288334" sldId="364"/>
        </pc:sldMkLst>
      </pc:sldChg>
      <pc:sldChg chg="del">
        <pc:chgData name="Andreas Drolsum" userId="a321594c-2ddb-4e67-9f54-8982ebf5f6fc" providerId="ADAL" clId="{4D8F7C96-0AA2-493D-AE7B-E32DD6E3F765}" dt="2020-11-09T07:01:45.907" v="8" actId="2696"/>
        <pc:sldMkLst>
          <pc:docMk/>
          <pc:sldMk cId="3732403103" sldId="365"/>
        </pc:sldMkLst>
      </pc:sldChg>
      <pc:sldChg chg="del">
        <pc:chgData name="Andreas Drolsum" userId="a321594c-2ddb-4e67-9f54-8982ebf5f6fc" providerId="ADAL" clId="{4D8F7C96-0AA2-493D-AE7B-E32DD6E3F765}" dt="2020-11-09T07:01:45.127" v="6" actId="2696"/>
        <pc:sldMkLst>
          <pc:docMk/>
          <pc:sldMk cId="2292372872" sldId="368"/>
        </pc:sldMkLst>
      </pc:sldChg>
      <pc:sldChg chg="del">
        <pc:chgData name="Andreas Drolsum" userId="a321594c-2ddb-4e67-9f54-8982ebf5f6fc" providerId="ADAL" clId="{4D8F7C96-0AA2-493D-AE7B-E32DD6E3F765}" dt="2020-11-09T07:01:43.705" v="1" actId="2696"/>
        <pc:sldMkLst>
          <pc:docMk/>
          <pc:sldMk cId="2192650941" sldId="372"/>
        </pc:sldMkLst>
      </pc:sldChg>
      <pc:sldChg chg="del">
        <pc:chgData name="Andreas Drolsum" userId="a321594c-2ddb-4e67-9f54-8982ebf5f6fc" providerId="ADAL" clId="{4D8F7C96-0AA2-493D-AE7B-E32DD6E3F765}" dt="2020-11-09T07:01:46.669" v="10" actId="2696"/>
        <pc:sldMkLst>
          <pc:docMk/>
          <pc:sldMk cId="3619039694" sldId="376"/>
        </pc:sldMkLst>
      </pc:sldChg>
      <pc:sldChg chg="modSp">
        <pc:chgData name="Andreas Drolsum" userId="a321594c-2ddb-4e67-9f54-8982ebf5f6fc" providerId="ADAL" clId="{4D8F7C96-0AA2-493D-AE7B-E32DD6E3F765}" dt="2020-11-09T07:08:53.111" v="22" actId="20577"/>
        <pc:sldMkLst>
          <pc:docMk/>
          <pc:sldMk cId="2410994018" sldId="377"/>
        </pc:sldMkLst>
        <pc:spChg chg="mod">
          <ac:chgData name="Andreas Drolsum" userId="a321594c-2ddb-4e67-9f54-8982ebf5f6fc" providerId="ADAL" clId="{4D8F7C96-0AA2-493D-AE7B-E32DD6E3F765}" dt="2020-11-09T07:08:53.111" v="22" actId="20577"/>
          <ac:spMkLst>
            <pc:docMk/>
            <pc:sldMk cId="2410994018" sldId="377"/>
            <ac:spMk id="2" creationId="{A33978F8-15B3-4AC3-B5F1-D013B00103D0}"/>
          </ac:spMkLst>
        </pc:spChg>
      </pc:sldChg>
      <pc:sldChg chg="addSp">
        <pc:chgData name="Andreas Drolsum" userId="a321594c-2ddb-4e67-9f54-8982ebf5f6fc" providerId="ADAL" clId="{4D8F7C96-0AA2-493D-AE7B-E32DD6E3F765}" dt="2020-11-09T10:32:10.699" v="237"/>
        <pc:sldMkLst>
          <pc:docMk/>
          <pc:sldMk cId="4224510089" sldId="378"/>
        </pc:sldMkLst>
        <pc:inkChg chg="add">
          <ac:chgData name="Andreas Drolsum" userId="a321594c-2ddb-4e67-9f54-8982ebf5f6fc" providerId="ADAL" clId="{4D8F7C96-0AA2-493D-AE7B-E32DD6E3F765}" dt="2020-11-09T10:32:10.699" v="237"/>
          <ac:inkMkLst>
            <pc:docMk/>
            <pc:sldMk cId="4224510089" sldId="378"/>
            <ac:inkMk id="4" creationId="{CCDC3784-C09B-4092-9584-079251D13179}"/>
          </ac:inkMkLst>
        </pc:inkChg>
      </pc:sldChg>
      <pc:sldChg chg="addSp">
        <pc:chgData name="Andreas Drolsum" userId="a321594c-2ddb-4e67-9f54-8982ebf5f6fc" providerId="ADAL" clId="{4D8F7C96-0AA2-493D-AE7B-E32DD6E3F765}" dt="2020-11-09T10:32:10.699" v="237"/>
        <pc:sldMkLst>
          <pc:docMk/>
          <pc:sldMk cId="3695439242" sldId="380"/>
        </pc:sldMkLst>
        <pc:inkChg chg="add">
          <ac:chgData name="Andreas Drolsum" userId="a321594c-2ddb-4e67-9f54-8982ebf5f6fc" providerId="ADAL" clId="{4D8F7C96-0AA2-493D-AE7B-E32DD6E3F765}" dt="2020-11-09T10:32:10.699" v="237"/>
          <ac:inkMkLst>
            <pc:docMk/>
            <pc:sldMk cId="3695439242" sldId="380"/>
            <ac:inkMk id="5" creationId="{722D6B91-61F3-438D-AD34-13A72D2FC8C6}"/>
          </ac:inkMkLst>
        </pc:inkChg>
      </pc:sldChg>
      <pc:sldChg chg="addSp modSp">
        <pc:chgData name="Andreas Drolsum" userId="a321594c-2ddb-4e67-9f54-8982ebf5f6fc" providerId="ADAL" clId="{4D8F7C96-0AA2-493D-AE7B-E32DD6E3F765}" dt="2020-11-11T15:02:14.415" v="571"/>
        <pc:sldMkLst>
          <pc:docMk/>
          <pc:sldMk cId="386261981" sldId="383"/>
        </pc:sldMkLst>
        <pc:spChg chg="mod">
          <ac:chgData name="Andreas Drolsum" userId="a321594c-2ddb-4e67-9f54-8982ebf5f6fc" providerId="ADAL" clId="{4D8F7C96-0AA2-493D-AE7B-E32DD6E3F765}" dt="2020-11-09T07:09:15.857" v="80" actId="20577"/>
          <ac:spMkLst>
            <pc:docMk/>
            <pc:sldMk cId="386261981" sldId="383"/>
            <ac:spMk id="2" creationId="{00000000-0000-0000-0000-000000000000}"/>
          </ac:spMkLst>
        </pc:spChg>
        <pc:inkChg chg="add">
          <ac:chgData name="Andreas Drolsum" userId="a321594c-2ddb-4e67-9f54-8982ebf5f6fc" providerId="ADAL" clId="{4D8F7C96-0AA2-493D-AE7B-E32DD6E3F765}" dt="2020-11-11T15:02:14.415" v="571"/>
          <ac:inkMkLst>
            <pc:docMk/>
            <pc:sldMk cId="386261981" sldId="383"/>
            <ac:inkMk id="4" creationId="{48EE418D-122C-41E0-BE89-AB6B7BD77B2B}"/>
          </ac:inkMkLst>
        </pc:inkChg>
      </pc:sldChg>
      <pc:sldChg chg="modSp">
        <pc:chgData name="Andreas Drolsum" userId="a321594c-2ddb-4e67-9f54-8982ebf5f6fc" providerId="ADAL" clId="{4D8F7C96-0AA2-493D-AE7B-E32DD6E3F765}" dt="2020-11-09T07:10:13.913" v="135" actId="1076"/>
        <pc:sldMkLst>
          <pc:docMk/>
          <pc:sldMk cId="1754531054" sldId="384"/>
        </pc:sldMkLst>
        <pc:spChg chg="mod">
          <ac:chgData name="Andreas Drolsum" userId="a321594c-2ddb-4e67-9f54-8982ebf5f6fc" providerId="ADAL" clId="{4D8F7C96-0AA2-493D-AE7B-E32DD6E3F765}" dt="2020-11-09T07:10:07.953" v="133" actId="20577"/>
          <ac:spMkLst>
            <pc:docMk/>
            <pc:sldMk cId="1754531054" sldId="384"/>
            <ac:spMk id="3" creationId="{00000000-0000-0000-0000-000000000000}"/>
          </ac:spMkLst>
        </pc:spChg>
        <pc:picChg chg="mod">
          <ac:chgData name="Andreas Drolsum" userId="a321594c-2ddb-4e67-9f54-8982ebf5f6fc" providerId="ADAL" clId="{4D8F7C96-0AA2-493D-AE7B-E32DD6E3F765}" dt="2020-11-09T07:10:13.913" v="135" actId="1076"/>
          <ac:picMkLst>
            <pc:docMk/>
            <pc:sldMk cId="1754531054" sldId="384"/>
            <ac:picMk id="4" creationId="{00000000-0000-0000-0000-000000000000}"/>
          </ac:picMkLst>
        </pc:picChg>
        <pc:picChg chg="mod">
          <ac:chgData name="Andreas Drolsum" userId="a321594c-2ddb-4e67-9f54-8982ebf5f6fc" providerId="ADAL" clId="{4D8F7C96-0AA2-493D-AE7B-E32DD6E3F765}" dt="2020-11-09T07:10:09.384" v="134" actId="1076"/>
          <ac:picMkLst>
            <pc:docMk/>
            <pc:sldMk cId="1754531054" sldId="384"/>
            <ac:picMk id="5" creationId="{00000000-0000-0000-0000-000000000000}"/>
          </ac:picMkLst>
        </pc:picChg>
      </pc:sldChg>
      <pc:sldChg chg="modSp">
        <pc:chgData name="Andreas Drolsum" userId="a321594c-2ddb-4e67-9f54-8982ebf5f6fc" providerId="ADAL" clId="{4D8F7C96-0AA2-493D-AE7B-E32DD6E3F765}" dt="2020-11-10T07:39:50.427" v="568" actId="20577"/>
        <pc:sldMkLst>
          <pc:docMk/>
          <pc:sldMk cId="1381994120" sldId="385"/>
        </pc:sldMkLst>
        <pc:spChg chg="mod">
          <ac:chgData name="Andreas Drolsum" userId="a321594c-2ddb-4e67-9f54-8982ebf5f6fc" providerId="ADAL" clId="{4D8F7C96-0AA2-493D-AE7B-E32DD6E3F765}" dt="2020-11-10T07:39:50.427" v="568" actId="20577"/>
          <ac:spMkLst>
            <pc:docMk/>
            <pc:sldMk cId="1381994120" sldId="385"/>
            <ac:spMk id="3" creationId="{00000000-0000-0000-0000-000000000000}"/>
          </ac:spMkLst>
        </pc:spChg>
      </pc:sldChg>
      <pc:sldChg chg="del">
        <pc:chgData name="Andreas Drolsum" userId="a321594c-2ddb-4e67-9f54-8982ebf5f6fc" providerId="ADAL" clId="{4D8F7C96-0AA2-493D-AE7B-E32DD6E3F765}" dt="2020-11-09T07:03:09.441" v="11" actId="2696"/>
        <pc:sldMkLst>
          <pc:docMk/>
          <pc:sldMk cId="2927865619" sldId="386"/>
        </pc:sldMkLst>
      </pc:sldChg>
      <pc:sldChg chg="del">
        <pc:chgData name="Andreas Drolsum" userId="a321594c-2ddb-4e67-9f54-8982ebf5f6fc" providerId="ADAL" clId="{4D8F7C96-0AA2-493D-AE7B-E32DD6E3F765}" dt="2020-11-09T07:01:45.373" v="7" actId="2696"/>
        <pc:sldMkLst>
          <pc:docMk/>
          <pc:sldMk cId="1095895764" sldId="390"/>
        </pc:sldMkLst>
      </pc:sldChg>
      <pc:sldChg chg="del">
        <pc:chgData name="Andreas Drolsum" userId="a321594c-2ddb-4e67-9f54-8982ebf5f6fc" providerId="ADAL" clId="{4D8F7C96-0AA2-493D-AE7B-E32DD6E3F765}" dt="2020-11-09T07:03:14.987" v="12" actId="2696"/>
        <pc:sldMkLst>
          <pc:docMk/>
          <pc:sldMk cId="3164759987" sldId="392"/>
        </pc:sldMkLst>
      </pc:sldChg>
      <pc:sldChg chg="del">
        <pc:chgData name="Andreas Drolsum" userId="a321594c-2ddb-4e67-9f54-8982ebf5f6fc" providerId="ADAL" clId="{4D8F7C96-0AA2-493D-AE7B-E32DD6E3F765}" dt="2020-11-09T07:03:15.255" v="13" actId="2696"/>
        <pc:sldMkLst>
          <pc:docMk/>
          <pc:sldMk cId="2216934460" sldId="393"/>
        </pc:sldMkLst>
      </pc:sldChg>
      <pc:sldChg chg="del">
        <pc:chgData name="Andreas Drolsum" userId="a321594c-2ddb-4e67-9f54-8982ebf5f6fc" providerId="ADAL" clId="{4D8F7C96-0AA2-493D-AE7B-E32DD6E3F765}" dt="2020-11-09T07:03:15.489" v="14" actId="2696"/>
        <pc:sldMkLst>
          <pc:docMk/>
          <pc:sldMk cId="2100326762" sldId="394"/>
        </pc:sldMkLst>
      </pc:sldChg>
      <pc:sldChg chg="del">
        <pc:chgData name="Andreas Drolsum" userId="a321594c-2ddb-4e67-9f54-8982ebf5f6fc" providerId="ADAL" clId="{4D8F7C96-0AA2-493D-AE7B-E32DD6E3F765}" dt="2020-11-09T07:03:16.025" v="15" actId="2696"/>
        <pc:sldMkLst>
          <pc:docMk/>
          <pc:sldMk cId="1909837087" sldId="395"/>
        </pc:sldMkLst>
      </pc:sldChg>
      <pc:sldChg chg="del">
        <pc:chgData name="Andreas Drolsum" userId="a321594c-2ddb-4e67-9f54-8982ebf5f6fc" providerId="ADAL" clId="{4D8F7C96-0AA2-493D-AE7B-E32DD6E3F765}" dt="2020-11-09T07:03:22.238" v="16" actId="2696"/>
        <pc:sldMkLst>
          <pc:docMk/>
          <pc:sldMk cId="7106832" sldId="396"/>
        </pc:sldMkLst>
      </pc:sldChg>
      <pc:sldChg chg="add">
        <pc:chgData name="Andreas Drolsum" userId="a321594c-2ddb-4e67-9f54-8982ebf5f6fc" providerId="ADAL" clId="{4D8F7C96-0AA2-493D-AE7B-E32DD6E3F765}" dt="2020-11-09T07:03:24.078" v="17"/>
        <pc:sldMkLst>
          <pc:docMk/>
          <pc:sldMk cId="1237326526" sldId="396"/>
        </pc:sldMkLst>
      </pc:sldChg>
      <pc:sldChg chg="addSp delSp add del">
        <pc:chgData name="Andreas Drolsum" userId="a321594c-2ddb-4e67-9f54-8982ebf5f6fc" providerId="ADAL" clId="{4D8F7C96-0AA2-493D-AE7B-E32DD6E3F765}" dt="2020-11-09T10:09:06.119" v="216" actId="2696"/>
        <pc:sldMkLst>
          <pc:docMk/>
          <pc:sldMk cId="1187500022" sldId="397"/>
        </pc:sldMkLst>
        <pc:picChg chg="add del">
          <ac:chgData name="Andreas Drolsum" userId="a321594c-2ddb-4e67-9f54-8982ebf5f6fc" providerId="ADAL" clId="{4D8F7C96-0AA2-493D-AE7B-E32DD6E3F765}" dt="2020-11-09T10:09:04.589" v="215"/>
          <ac:picMkLst>
            <pc:docMk/>
            <pc:sldMk cId="1187500022" sldId="397"/>
            <ac:picMk id="6" creationId="{BA147522-4F11-4AE5-AB45-74808062ABD4}"/>
          </ac:picMkLst>
        </pc:picChg>
      </pc:sldChg>
      <pc:sldChg chg="addSp add">
        <pc:chgData name="Andreas Drolsum" userId="a321594c-2ddb-4e67-9f54-8982ebf5f6fc" providerId="ADAL" clId="{4D8F7C96-0AA2-493D-AE7B-E32DD6E3F765}" dt="2020-11-09T10:09:08.697" v="218"/>
        <pc:sldMkLst>
          <pc:docMk/>
          <pc:sldMk cId="1940358920" sldId="397"/>
        </pc:sldMkLst>
        <pc:picChg chg="add">
          <ac:chgData name="Andreas Drolsum" userId="a321594c-2ddb-4e67-9f54-8982ebf5f6fc" providerId="ADAL" clId="{4D8F7C96-0AA2-493D-AE7B-E32DD6E3F765}" dt="2020-11-09T10:09:08.697" v="218"/>
          <ac:picMkLst>
            <pc:docMk/>
            <pc:sldMk cId="1940358920" sldId="397"/>
            <ac:picMk id="4" creationId="{8D10B847-570B-433A-8E5F-A182CEF253B1}"/>
          </ac:picMkLst>
        </pc:picChg>
      </pc:sldChg>
      <pc:sldChg chg="addSp delSp add del">
        <pc:chgData name="Andreas Drolsum" userId="a321594c-2ddb-4e67-9f54-8982ebf5f6fc" providerId="ADAL" clId="{4D8F7C96-0AA2-493D-AE7B-E32DD6E3F765}" dt="2020-11-09T10:22:15.593" v="236" actId="2696"/>
        <pc:sldMkLst>
          <pc:docMk/>
          <pc:sldMk cId="1194466381" sldId="398"/>
        </pc:sldMkLst>
        <pc:inkChg chg="add del">
          <ac:chgData name="Andreas Drolsum" userId="a321594c-2ddb-4e67-9f54-8982ebf5f6fc" providerId="ADAL" clId="{4D8F7C96-0AA2-493D-AE7B-E32DD6E3F765}" dt="2020-11-09T10:10:55.460" v="231" actId="9405"/>
          <ac:inkMkLst>
            <pc:docMk/>
            <pc:sldMk cId="1194466381" sldId="398"/>
            <ac:inkMk id="4" creationId="{68CCBD6E-A86F-4CCD-814D-65F7C9C8E702}"/>
          </ac:inkMkLst>
        </pc:inkChg>
        <pc:inkChg chg="add del">
          <ac:chgData name="Andreas Drolsum" userId="a321594c-2ddb-4e67-9f54-8982ebf5f6fc" providerId="ADAL" clId="{4D8F7C96-0AA2-493D-AE7B-E32DD6E3F765}" dt="2020-11-09T10:10:55.100" v="230" actId="9405"/>
          <ac:inkMkLst>
            <pc:docMk/>
            <pc:sldMk cId="1194466381" sldId="398"/>
            <ac:inkMk id="5" creationId="{6BF0ECF0-7B86-443E-8F2F-304BE3A6B6DA}"/>
          </ac:inkMkLst>
        </pc:inkChg>
        <pc:inkChg chg="add del">
          <ac:chgData name="Andreas Drolsum" userId="a321594c-2ddb-4e67-9f54-8982ebf5f6fc" providerId="ADAL" clId="{4D8F7C96-0AA2-493D-AE7B-E32DD6E3F765}" dt="2020-11-09T10:10:54.779" v="229" actId="9405"/>
          <ac:inkMkLst>
            <pc:docMk/>
            <pc:sldMk cId="1194466381" sldId="398"/>
            <ac:inkMk id="6" creationId="{E1333CE5-AB81-4B98-AA7F-6FEFD1ACCA5B}"/>
          </ac:inkMkLst>
        </pc:inkChg>
        <pc:inkChg chg="add del">
          <ac:chgData name="Andreas Drolsum" userId="a321594c-2ddb-4e67-9f54-8982ebf5f6fc" providerId="ADAL" clId="{4D8F7C96-0AA2-493D-AE7B-E32DD6E3F765}" dt="2020-11-09T10:10:54.635" v="228" actId="9405"/>
          <ac:inkMkLst>
            <pc:docMk/>
            <pc:sldMk cId="1194466381" sldId="398"/>
            <ac:inkMk id="7" creationId="{3EC086BB-4E99-495E-98CE-2FA71CAE9E16}"/>
          </ac:inkMkLst>
        </pc:inkChg>
        <pc:inkChg chg="add del">
          <ac:chgData name="Andreas Drolsum" userId="a321594c-2ddb-4e67-9f54-8982ebf5f6fc" providerId="ADAL" clId="{4D8F7C96-0AA2-493D-AE7B-E32DD6E3F765}" dt="2020-11-09T10:10:54.460" v="227" actId="9405"/>
          <ac:inkMkLst>
            <pc:docMk/>
            <pc:sldMk cId="1194466381" sldId="398"/>
            <ac:inkMk id="8" creationId="{690BA134-7A4B-46FD-B84E-D181D4F8C81B}"/>
          </ac:inkMkLst>
        </pc:inkChg>
        <pc:inkChg chg="add del">
          <ac:chgData name="Andreas Drolsum" userId="a321594c-2ddb-4e67-9f54-8982ebf5f6fc" providerId="ADAL" clId="{4D8F7C96-0AA2-493D-AE7B-E32DD6E3F765}" dt="2020-11-09T10:10:54.132" v="226" actId="9405"/>
          <ac:inkMkLst>
            <pc:docMk/>
            <pc:sldMk cId="1194466381" sldId="398"/>
            <ac:inkMk id="9" creationId="{C96474BB-224F-4C51-A593-F704A58A40D1}"/>
          </ac:inkMkLst>
        </pc:inkChg>
        <pc:inkChg chg="add del">
          <ac:chgData name="Andreas Drolsum" userId="a321594c-2ddb-4e67-9f54-8982ebf5f6fc" providerId="ADAL" clId="{4D8F7C96-0AA2-493D-AE7B-E32DD6E3F765}" dt="2020-11-09T10:21:58.835" v="235" actId="9405"/>
          <ac:inkMkLst>
            <pc:docMk/>
            <pc:sldMk cId="1194466381" sldId="398"/>
            <ac:inkMk id="10" creationId="{ED5AB36F-2CDA-4817-AFFB-3189278AC446}"/>
          </ac:inkMkLst>
        </pc:inkChg>
      </pc:sldChg>
      <pc:sldChg chg="addSp delSp modSp add">
        <pc:chgData name="Andreas Drolsum" userId="a321594c-2ddb-4e67-9f54-8982ebf5f6fc" providerId="ADAL" clId="{4D8F7C96-0AA2-493D-AE7B-E32DD6E3F765}" dt="2020-11-11T12:57:55.391" v="569" actId="732"/>
        <pc:sldMkLst>
          <pc:docMk/>
          <pc:sldMk cId="2886551064" sldId="398"/>
        </pc:sldMkLst>
        <pc:spChg chg="mod">
          <ac:chgData name="Andreas Drolsum" userId="a321594c-2ddb-4e67-9f54-8982ebf5f6fc" providerId="ADAL" clId="{4D8F7C96-0AA2-493D-AE7B-E32DD6E3F765}" dt="2020-11-10T07:32:39.476" v="263" actId="20577"/>
          <ac:spMkLst>
            <pc:docMk/>
            <pc:sldMk cId="2886551064" sldId="398"/>
            <ac:spMk id="2" creationId="{61857247-212B-46FC-8BAC-F0C12365F158}"/>
          </ac:spMkLst>
        </pc:spChg>
        <pc:spChg chg="mod">
          <ac:chgData name="Andreas Drolsum" userId="a321594c-2ddb-4e67-9f54-8982ebf5f6fc" providerId="ADAL" clId="{4D8F7C96-0AA2-493D-AE7B-E32DD6E3F765}" dt="2020-11-10T07:36:06.758" v="507" actId="120"/>
          <ac:spMkLst>
            <pc:docMk/>
            <pc:sldMk cId="2886551064" sldId="398"/>
            <ac:spMk id="3" creationId="{125F74D0-5CC7-45AC-B83D-AC0AA3D16AC5}"/>
          </ac:spMkLst>
        </pc:spChg>
        <pc:picChg chg="add del mod">
          <ac:chgData name="Andreas Drolsum" userId="a321594c-2ddb-4e67-9f54-8982ebf5f6fc" providerId="ADAL" clId="{4D8F7C96-0AA2-493D-AE7B-E32DD6E3F765}" dt="2020-11-10T07:35:48.661" v="494" actId="478"/>
          <ac:picMkLst>
            <pc:docMk/>
            <pc:sldMk cId="2886551064" sldId="398"/>
            <ac:picMk id="4" creationId="{8ADB32B8-113D-4D1E-BED7-DAA127EABC97}"/>
          </ac:picMkLst>
        </pc:picChg>
        <pc:picChg chg="add del">
          <ac:chgData name="Andreas Drolsum" userId="a321594c-2ddb-4e67-9f54-8982ebf5f6fc" providerId="ADAL" clId="{4D8F7C96-0AA2-493D-AE7B-E32DD6E3F765}" dt="2020-11-10T07:32:30.679" v="241" actId="478"/>
          <ac:picMkLst>
            <pc:docMk/>
            <pc:sldMk cId="2886551064" sldId="398"/>
            <ac:picMk id="5" creationId="{35E7DEAE-F7A7-4040-B2D8-98B5D342D343}"/>
          </ac:picMkLst>
        </pc:picChg>
        <pc:picChg chg="add mod modCrop">
          <ac:chgData name="Andreas Drolsum" userId="a321594c-2ddb-4e67-9f54-8982ebf5f6fc" providerId="ADAL" clId="{4D8F7C96-0AA2-493D-AE7B-E32DD6E3F765}" dt="2020-11-11T12:57:55.391" v="569" actId="732"/>
          <ac:picMkLst>
            <pc:docMk/>
            <pc:sldMk cId="2886551064" sldId="398"/>
            <ac:picMk id="7" creationId="{79C7FC0C-56DF-476A-B3F8-002D5C434161}"/>
          </ac:picMkLst>
        </pc:picChg>
      </pc:sldChg>
      <pc:sldChg chg="addSp add">
        <pc:chgData name="Andreas Drolsum" userId="a321594c-2ddb-4e67-9f54-8982ebf5f6fc" providerId="ADAL" clId="{4D8F7C96-0AA2-493D-AE7B-E32DD6E3F765}" dt="2020-11-11T15:02:14.415" v="571"/>
        <pc:sldMkLst>
          <pc:docMk/>
          <pc:sldMk cId="4131011048" sldId="399"/>
        </pc:sldMkLst>
        <pc:inkChg chg="add">
          <ac:chgData name="Andreas Drolsum" userId="a321594c-2ddb-4e67-9f54-8982ebf5f6fc" providerId="ADAL" clId="{4D8F7C96-0AA2-493D-AE7B-E32DD6E3F765}" dt="2020-11-11T15:02:14.415" v="571"/>
          <ac:inkMkLst>
            <pc:docMk/>
            <pc:sldMk cId="4131011048" sldId="399"/>
            <ac:inkMk id="4" creationId="{8686142C-F636-4541-9B70-4317880EA378}"/>
          </ac:inkMkLst>
        </pc:inkChg>
      </pc:sldChg>
    </pc:docChg>
  </pc:docChgLst>
  <pc:docChgLst>
    <pc:chgData name="Andreas Drolsum Haraldsrud" userId="acec7d9d-f2e9-46ed-b591-c74056642f7d" providerId="ADAL" clId="{44939C83-0270-41EC-87A5-E4F28EE5E1BE}"/>
    <pc:docChg chg="custSel addSld modSld">
      <pc:chgData name="Andreas Drolsum Haraldsrud" userId="acec7d9d-f2e9-46ed-b591-c74056642f7d" providerId="ADAL" clId="{44939C83-0270-41EC-87A5-E4F28EE5E1BE}" dt="2019-06-04T11:00:45.634" v="506" actId="20577"/>
      <pc:docMkLst>
        <pc:docMk/>
      </pc:docMkLst>
      <pc:sldChg chg="modSp">
        <pc:chgData name="Andreas Drolsum Haraldsrud" userId="acec7d9d-f2e9-46ed-b591-c74056642f7d" providerId="ADAL" clId="{44939C83-0270-41EC-87A5-E4F28EE5E1BE}" dt="2019-06-04T09:56:35.438" v="198" actId="1076"/>
        <pc:sldMkLst>
          <pc:docMk/>
          <pc:sldMk cId="1010429908" sldId="263"/>
        </pc:sldMkLst>
        <pc:picChg chg="mod">
          <ac:chgData name="Andreas Drolsum Haraldsrud" userId="acec7d9d-f2e9-46ed-b591-c74056642f7d" providerId="ADAL" clId="{44939C83-0270-41EC-87A5-E4F28EE5E1BE}" dt="2019-06-04T09:56:35.438" v="198" actId="1076"/>
          <ac:picMkLst>
            <pc:docMk/>
            <pc:sldMk cId="1010429908" sldId="263"/>
            <ac:picMk id="4" creationId="{AF104AAE-849F-4BA2-ABB0-3BA9E443DB60}"/>
          </ac:picMkLst>
        </pc:picChg>
      </pc:sldChg>
      <pc:sldChg chg="add">
        <pc:chgData name="Andreas Drolsum Haraldsrud" userId="acec7d9d-f2e9-46ed-b591-c74056642f7d" providerId="ADAL" clId="{44939C83-0270-41EC-87A5-E4F28EE5E1BE}" dt="2019-06-04T10:10:54.311" v="261"/>
        <pc:sldMkLst>
          <pc:docMk/>
          <pc:sldMk cId="2661197261" sldId="314"/>
        </pc:sldMkLst>
      </pc:sldChg>
      <pc:sldChg chg="addSp modSp">
        <pc:chgData name="Andreas Drolsum Haraldsrud" userId="acec7d9d-f2e9-46ed-b591-c74056642f7d" providerId="ADAL" clId="{44939C83-0270-41EC-87A5-E4F28EE5E1BE}" dt="2019-06-04T09:51:21.591" v="137" actId="14100"/>
        <pc:sldMkLst>
          <pc:docMk/>
          <pc:sldMk cId="2326856652" sldId="334"/>
        </pc:sldMkLst>
        <pc:picChg chg="add mod">
          <ac:chgData name="Andreas Drolsum Haraldsrud" userId="acec7d9d-f2e9-46ed-b591-c74056642f7d" providerId="ADAL" clId="{44939C83-0270-41EC-87A5-E4F28EE5E1BE}" dt="2019-06-04T09:51:21.591" v="137" actId="14100"/>
          <ac:picMkLst>
            <pc:docMk/>
            <pc:sldMk cId="2326856652" sldId="334"/>
            <ac:picMk id="2" creationId="{BCF7DDE7-0A97-4333-AFFA-FCAB7828976B}"/>
          </ac:picMkLst>
        </pc:picChg>
        <pc:picChg chg="mod modCrop">
          <ac:chgData name="Andreas Drolsum Haraldsrud" userId="acec7d9d-f2e9-46ed-b591-c74056642f7d" providerId="ADAL" clId="{44939C83-0270-41EC-87A5-E4F28EE5E1BE}" dt="2019-06-04T09:41:48.926" v="3" actId="1076"/>
          <ac:picMkLst>
            <pc:docMk/>
            <pc:sldMk cId="2326856652" sldId="334"/>
            <ac:picMk id="3" creationId="{7182B823-5CCE-4DA7-84E6-921BE2E3FD50}"/>
          </ac:picMkLst>
        </pc:picChg>
        <pc:picChg chg="add mod">
          <ac:chgData name="Andreas Drolsum Haraldsrud" userId="acec7d9d-f2e9-46ed-b591-c74056642f7d" providerId="ADAL" clId="{44939C83-0270-41EC-87A5-E4F28EE5E1BE}" dt="2019-06-04T09:49:04.373" v="128" actId="1076"/>
          <ac:picMkLst>
            <pc:docMk/>
            <pc:sldMk cId="2326856652" sldId="334"/>
            <ac:picMk id="4" creationId="{619670EF-B318-4194-8C88-183A3A1C0B0B}"/>
          </ac:picMkLst>
        </pc:picChg>
      </pc:sldChg>
      <pc:sldChg chg="modSp modNotesTx">
        <pc:chgData name="Andreas Drolsum Haraldsrud" userId="acec7d9d-f2e9-46ed-b591-c74056642f7d" providerId="ADAL" clId="{44939C83-0270-41EC-87A5-E4F28EE5E1BE}" dt="2019-06-04T10:00:10.835" v="211" actId="20577"/>
        <pc:sldMkLst>
          <pc:docMk/>
          <pc:sldMk cId="3588451648" sldId="335"/>
        </pc:sldMkLst>
        <pc:spChg chg="mod">
          <ac:chgData name="Andreas Drolsum Haraldsrud" userId="acec7d9d-f2e9-46ed-b591-c74056642f7d" providerId="ADAL" clId="{44939C83-0270-41EC-87A5-E4F28EE5E1BE}" dt="2019-06-04T09:58:01.166" v="200" actId="20577"/>
          <ac:spMkLst>
            <pc:docMk/>
            <pc:sldMk cId="3588451648" sldId="335"/>
            <ac:spMk id="2" creationId="{4F7776E8-58EA-4BAF-9679-5F3D751946C5}"/>
          </ac:spMkLst>
        </pc:spChg>
      </pc:sldChg>
      <pc:sldChg chg="modSp">
        <pc:chgData name="Andreas Drolsum Haraldsrud" userId="acec7d9d-f2e9-46ed-b591-c74056642f7d" providerId="ADAL" clId="{44939C83-0270-41EC-87A5-E4F28EE5E1BE}" dt="2019-06-04T10:52:49.771" v="321" actId="20577"/>
        <pc:sldMkLst>
          <pc:docMk/>
          <pc:sldMk cId="496144119" sldId="336"/>
        </pc:sldMkLst>
        <pc:spChg chg="mod">
          <ac:chgData name="Andreas Drolsum Haraldsrud" userId="acec7d9d-f2e9-46ed-b591-c74056642f7d" providerId="ADAL" clId="{44939C83-0270-41EC-87A5-E4F28EE5E1BE}" dt="2019-06-04T10:52:49.771" v="321" actId="20577"/>
          <ac:spMkLst>
            <pc:docMk/>
            <pc:sldMk cId="496144119" sldId="336"/>
            <ac:spMk id="2" creationId="{0361A1D8-7E98-4CC9-B5F0-B61FEEE53CC2}"/>
          </ac:spMkLst>
        </pc:spChg>
        <pc:spChg chg="mod">
          <ac:chgData name="Andreas Drolsum Haraldsrud" userId="acec7d9d-f2e9-46ed-b591-c74056642f7d" providerId="ADAL" clId="{44939C83-0270-41EC-87A5-E4F28EE5E1BE}" dt="2019-06-04T10:39:05.004" v="305"/>
          <ac:spMkLst>
            <pc:docMk/>
            <pc:sldMk cId="496144119" sldId="336"/>
            <ac:spMk id="3" creationId="{72C563E4-2AA0-4804-8DED-43F09772ED7A}"/>
          </ac:spMkLst>
        </pc:spChg>
        <pc:picChg chg="mod">
          <ac:chgData name="Andreas Drolsum Haraldsrud" userId="acec7d9d-f2e9-46ed-b591-c74056642f7d" providerId="ADAL" clId="{44939C83-0270-41EC-87A5-E4F28EE5E1BE}" dt="2019-06-04T10:52:44.409" v="307" actId="1076"/>
          <ac:picMkLst>
            <pc:docMk/>
            <pc:sldMk cId="496144119" sldId="336"/>
            <ac:picMk id="4" creationId="{BF306090-DF5E-44F3-B361-5164ED61F5FC}"/>
          </ac:picMkLst>
        </pc:picChg>
        <pc:picChg chg="mod">
          <ac:chgData name="Andreas Drolsum Haraldsrud" userId="acec7d9d-f2e9-46ed-b591-c74056642f7d" providerId="ADAL" clId="{44939C83-0270-41EC-87A5-E4F28EE5E1BE}" dt="2019-06-04T10:52:46.857" v="309" actId="1076"/>
          <ac:picMkLst>
            <pc:docMk/>
            <pc:sldMk cId="496144119" sldId="336"/>
            <ac:picMk id="5" creationId="{1CBC00ED-5AB4-4FE9-9806-0B2ADA3545C5}"/>
          </ac:picMkLst>
        </pc:picChg>
      </pc:sldChg>
      <pc:sldChg chg="modNotesTx">
        <pc:chgData name="Andreas Drolsum Haraldsrud" userId="acec7d9d-f2e9-46ed-b591-c74056642f7d" providerId="ADAL" clId="{44939C83-0270-41EC-87A5-E4F28EE5E1BE}" dt="2019-06-04T10:04:22.875" v="260" actId="20577"/>
        <pc:sldMkLst>
          <pc:docMk/>
          <pc:sldMk cId="647389335" sldId="341"/>
        </pc:sldMkLst>
      </pc:sldChg>
      <pc:sldChg chg="modSp">
        <pc:chgData name="Andreas Drolsum Haraldsrud" userId="acec7d9d-f2e9-46ed-b591-c74056642f7d" providerId="ADAL" clId="{44939C83-0270-41EC-87A5-E4F28EE5E1BE}" dt="2019-06-04T10:12:45.523" v="284" actId="20577"/>
        <pc:sldMkLst>
          <pc:docMk/>
          <pc:sldMk cId="3121401925" sldId="345"/>
        </pc:sldMkLst>
        <pc:spChg chg="mod">
          <ac:chgData name="Andreas Drolsum Haraldsrud" userId="acec7d9d-f2e9-46ed-b591-c74056642f7d" providerId="ADAL" clId="{44939C83-0270-41EC-87A5-E4F28EE5E1BE}" dt="2019-06-04T10:12:45.523" v="284" actId="20577"/>
          <ac:spMkLst>
            <pc:docMk/>
            <pc:sldMk cId="3121401925" sldId="345"/>
            <ac:spMk id="2" creationId="{9C17E5ED-5A5D-4AFB-8103-D4FED99D5B31}"/>
          </ac:spMkLst>
        </pc:spChg>
      </pc:sldChg>
      <pc:sldChg chg="addSp delSp modSp modNotesTx">
        <pc:chgData name="Andreas Drolsum Haraldsrud" userId="acec7d9d-f2e9-46ed-b591-c74056642f7d" providerId="ADAL" clId="{44939C83-0270-41EC-87A5-E4F28EE5E1BE}" dt="2019-06-04T09:49:28.354" v="134" actId="1076"/>
        <pc:sldMkLst>
          <pc:docMk/>
          <pc:sldMk cId="3935451760" sldId="348"/>
        </pc:sldMkLst>
        <pc:spChg chg="add del mod">
          <ac:chgData name="Andreas Drolsum Haraldsrud" userId="acec7d9d-f2e9-46ed-b591-c74056642f7d" providerId="ADAL" clId="{44939C83-0270-41EC-87A5-E4F28EE5E1BE}" dt="2019-06-04T09:49:19.602" v="130"/>
          <ac:spMkLst>
            <pc:docMk/>
            <pc:sldMk cId="3935451760" sldId="348"/>
            <ac:spMk id="4" creationId="{ACE59CDF-D73B-46FE-A136-764FFF8FC3F8}"/>
          </ac:spMkLst>
        </pc:spChg>
        <pc:picChg chg="del">
          <ac:chgData name="Andreas Drolsum Haraldsrud" userId="acec7d9d-f2e9-46ed-b591-c74056642f7d" providerId="ADAL" clId="{44939C83-0270-41EC-87A5-E4F28EE5E1BE}" dt="2019-06-04T09:49:19.244" v="129" actId="478"/>
          <ac:picMkLst>
            <pc:docMk/>
            <pc:sldMk cId="3935451760" sldId="348"/>
            <ac:picMk id="5" creationId="{E6BCD224-E805-4261-AC7F-AC6BD568980A}"/>
          </ac:picMkLst>
        </pc:picChg>
        <pc:picChg chg="add mod">
          <ac:chgData name="Andreas Drolsum Haraldsrud" userId="acec7d9d-f2e9-46ed-b591-c74056642f7d" providerId="ADAL" clId="{44939C83-0270-41EC-87A5-E4F28EE5E1BE}" dt="2019-06-04T09:49:28.354" v="134" actId="1076"/>
          <ac:picMkLst>
            <pc:docMk/>
            <pc:sldMk cId="3935451760" sldId="348"/>
            <ac:picMk id="7" creationId="{CC6B6267-1E3D-4094-A623-FEC8B6113A80}"/>
          </ac:picMkLst>
        </pc:picChg>
      </pc:sldChg>
      <pc:sldChg chg="modSp modNotesTx">
        <pc:chgData name="Andreas Drolsum Haraldsrud" userId="acec7d9d-f2e9-46ed-b591-c74056642f7d" providerId="ADAL" clId="{44939C83-0270-41EC-87A5-E4F28EE5E1BE}" dt="2019-06-04T11:00:45.634" v="506" actId="20577"/>
        <pc:sldMkLst>
          <pc:docMk/>
          <pc:sldMk cId="2063107371" sldId="353"/>
        </pc:sldMkLst>
        <pc:spChg chg="mod">
          <ac:chgData name="Andreas Drolsum Haraldsrud" userId="acec7d9d-f2e9-46ed-b591-c74056642f7d" providerId="ADAL" clId="{44939C83-0270-41EC-87A5-E4F28EE5E1BE}" dt="2019-06-04T10:57:02.701" v="361" actId="20577"/>
          <ac:spMkLst>
            <pc:docMk/>
            <pc:sldMk cId="2063107371" sldId="353"/>
            <ac:spMk id="2" creationId="{DABF98FA-FD26-4534-A074-2D86D65D25B5}"/>
          </ac:spMkLst>
        </pc:spChg>
      </pc:sldChg>
      <pc:sldChg chg="modSp add">
        <pc:chgData name="Andreas Drolsum Haraldsrud" userId="acec7d9d-f2e9-46ed-b591-c74056642f7d" providerId="ADAL" clId="{44939C83-0270-41EC-87A5-E4F28EE5E1BE}" dt="2019-06-04T09:46:23.075" v="77" actId="20577"/>
        <pc:sldMkLst>
          <pc:docMk/>
          <pc:sldMk cId="1487008020" sldId="355"/>
        </pc:sldMkLst>
        <pc:spChg chg="mod">
          <ac:chgData name="Andreas Drolsum Haraldsrud" userId="acec7d9d-f2e9-46ed-b591-c74056642f7d" providerId="ADAL" clId="{44939C83-0270-41EC-87A5-E4F28EE5E1BE}" dt="2019-06-04T09:44:47.855" v="17" actId="20577"/>
          <ac:spMkLst>
            <pc:docMk/>
            <pc:sldMk cId="1487008020" sldId="355"/>
            <ac:spMk id="2" creationId="{C35D428B-4D25-45CD-9D61-F3BF0EBE9C1B}"/>
          </ac:spMkLst>
        </pc:spChg>
        <pc:spChg chg="mod">
          <ac:chgData name="Andreas Drolsum Haraldsrud" userId="acec7d9d-f2e9-46ed-b591-c74056642f7d" providerId="ADAL" clId="{44939C83-0270-41EC-87A5-E4F28EE5E1BE}" dt="2019-06-04T09:46:23.075" v="77" actId="20577"/>
          <ac:spMkLst>
            <pc:docMk/>
            <pc:sldMk cId="1487008020" sldId="355"/>
            <ac:spMk id="3" creationId="{4973712D-0828-4DF3-A27E-692611E24CB3}"/>
          </ac:spMkLst>
        </pc:spChg>
      </pc:sldChg>
      <pc:sldChg chg="addSp delSp modSp add modNotesTx">
        <pc:chgData name="Andreas Drolsum Haraldsrud" userId="acec7d9d-f2e9-46ed-b591-c74056642f7d" providerId="ADAL" clId="{44939C83-0270-41EC-87A5-E4F28EE5E1BE}" dt="2019-06-04T09:54:28.853" v="197" actId="20577"/>
        <pc:sldMkLst>
          <pc:docMk/>
          <pc:sldMk cId="3205215533" sldId="356"/>
        </pc:sldMkLst>
        <pc:spChg chg="mod">
          <ac:chgData name="Andreas Drolsum Haraldsrud" userId="acec7d9d-f2e9-46ed-b591-c74056642f7d" providerId="ADAL" clId="{44939C83-0270-41EC-87A5-E4F28EE5E1BE}" dt="2019-06-04T09:48:29.921" v="124" actId="20577"/>
          <ac:spMkLst>
            <pc:docMk/>
            <pc:sldMk cId="3205215533" sldId="356"/>
            <ac:spMk id="2" creationId="{5094D436-B651-4D96-9E1B-EAA9DFC34C3A}"/>
          </ac:spMkLst>
        </pc:spChg>
        <pc:picChg chg="add del">
          <ac:chgData name="Andreas Drolsum Haraldsrud" userId="acec7d9d-f2e9-46ed-b591-c74056642f7d" providerId="ADAL" clId="{44939C83-0270-41EC-87A5-E4F28EE5E1BE}" dt="2019-06-04T09:49:02.309" v="126"/>
          <ac:picMkLst>
            <pc:docMk/>
            <pc:sldMk cId="3205215533" sldId="356"/>
            <ac:picMk id="4" creationId="{45CBFB4D-BED3-44C6-B23A-5B90A777DC41}"/>
          </ac:picMkLst>
        </pc:picChg>
      </pc:sldChg>
      <pc:sldChg chg="addSp modSp add">
        <pc:chgData name="Andreas Drolsum Haraldsrud" userId="acec7d9d-f2e9-46ed-b591-c74056642f7d" providerId="ADAL" clId="{44939C83-0270-41EC-87A5-E4F28EE5E1BE}" dt="2019-06-04T10:54:10.671" v="330" actId="1076"/>
        <pc:sldMkLst>
          <pc:docMk/>
          <pc:sldMk cId="2981653012" sldId="465"/>
        </pc:sldMkLst>
        <pc:spChg chg="mod">
          <ac:chgData name="Andreas Drolsum Haraldsrud" userId="acec7d9d-f2e9-46ed-b591-c74056642f7d" providerId="ADAL" clId="{44939C83-0270-41EC-87A5-E4F28EE5E1BE}" dt="2019-06-04T10:38:59.343" v="304" actId="20577"/>
          <ac:spMkLst>
            <pc:docMk/>
            <pc:sldMk cId="2981653012" sldId="465"/>
            <ac:spMk id="2" creationId="{21EC959E-975A-493A-9D73-DB3459E63618}"/>
          </ac:spMkLst>
        </pc:spChg>
        <pc:spChg chg="mod">
          <ac:chgData name="Andreas Drolsum Haraldsrud" userId="acec7d9d-f2e9-46ed-b591-c74056642f7d" providerId="ADAL" clId="{44939C83-0270-41EC-87A5-E4F28EE5E1BE}" dt="2019-06-04T10:52:57.751" v="322" actId="403"/>
          <ac:spMkLst>
            <pc:docMk/>
            <pc:sldMk cId="2981653012" sldId="465"/>
            <ac:spMk id="3" creationId="{15692792-266B-4E99-B291-86AD12C83E1C}"/>
          </ac:spMkLst>
        </pc:spChg>
        <pc:picChg chg="add mod">
          <ac:chgData name="Andreas Drolsum Haraldsrud" userId="acec7d9d-f2e9-46ed-b591-c74056642f7d" providerId="ADAL" clId="{44939C83-0270-41EC-87A5-E4F28EE5E1BE}" dt="2019-06-04T10:54:09.106" v="329" actId="1076"/>
          <ac:picMkLst>
            <pc:docMk/>
            <pc:sldMk cId="2981653012" sldId="465"/>
            <ac:picMk id="5" creationId="{E0DB29C5-3B10-4A23-8F1E-31FCD2384B8F}"/>
          </ac:picMkLst>
        </pc:picChg>
        <pc:picChg chg="add mod">
          <ac:chgData name="Andreas Drolsum Haraldsrud" userId="acec7d9d-f2e9-46ed-b591-c74056642f7d" providerId="ADAL" clId="{44939C83-0270-41EC-87A5-E4F28EE5E1BE}" dt="2019-06-04T10:54:10.671" v="330" actId="1076"/>
          <ac:picMkLst>
            <pc:docMk/>
            <pc:sldMk cId="2981653012" sldId="465"/>
            <ac:picMk id="7" creationId="{D65AD11F-7F0C-412A-98DE-A0640CE76A2C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92E11E-DD55-426B-A804-C32C017D4A7D}" type="datetimeFigureOut">
              <a:rPr lang="nb-NO" smtClean="0"/>
              <a:t>05.11.2021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770D51-E5E3-4F46-A55E-33F7213B25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06957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7CC55C-3B27-C844-A69E-D1E7A444D8D0}" type="datetimeFigureOut">
              <a:rPr lang="nb-NO" smtClean="0"/>
              <a:t>05.11.2021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6667E2-D675-374F-8B11-7B4396754B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4237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3963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 = enzym</a:t>
            </a:r>
          </a:p>
          <a:p>
            <a:r>
              <a:rPr lang="nb-NO" dirty="0"/>
              <a:t>S</a:t>
            </a:r>
            <a:r>
              <a:rPr lang="nb-NO" baseline="0" dirty="0"/>
              <a:t> = substrat</a:t>
            </a:r>
          </a:p>
          <a:p>
            <a:r>
              <a:rPr lang="nb-NO" baseline="0" dirty="0"/>
              <a:t>ES = enzym-substratkompleks</a:t>
            </a:r>
          </a:p>
          <a:p>
            <a:r>
              <a:rPr lang="nb-NO" baseline="0" dirty="0"/>
              <a:t>P = produkt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6856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 ser bort fra </a:t>
            </a:r>
            <a:r>
              <a:rPr lang="nb-NO" dirty="0" err="1"/>
              <a:t>tilbakedannels</a:t>
            </a:r>
            <a:r>
              <a:rPr lang="nb-NO" baseline="0" dirty="0" err="1"/>
              <a:t>e</a:t>
            </a:r>
            <a:r>
              <a:rPr lang="nb-NO" baseline="0" dirty="0"/>
              <a:t> av produkt.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0794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nb-NO" dirty="0"/>
                  <a:t>Merk</a:t>
                </a:r>
                <a:r>
                  <a:rPr lang="nb-NO" baseline="0" dirty="0"/>
                  <a:t>: legger til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20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sz="12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nb-NO" baseline="0" dirty="0"/>
                  <a:t> i funksjonsverdiene i </a:t>
                </a:r>
                <a:r>
                  <a:rPr lang="nb-NO" baseline="0" dirty="0" err="1"/>
                  <a:t>bakoverdifferansen</a:t>
                </a:r>
                <a:r>
                  <a:rPr lang="nb-NO" baseline="0" dirty="0"/>
                  <a:t>.</a:t>
                </a:r>
                <a:endParaRPr lang="nb-NO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nb-NO" dirty="0" smtClean="0"/>
                  <a:t>Merk</a:t>
                </a:r>
                <a:r>
                  <a:rPr lang="nb-NO" baseline="0" dirty="0" smtClean="0"/>
                  <a:t>: legger til </a:t>
                </a:r>
                <a:r>
                  <a:rPr lang="nb-NO" sz="1200" i="0" smtClean="0">
                    <a:latin typeface="Cambria Math" panose="02040503050406030204" pitchFamily="18" charset="0"/>
                  </a:rPr>
                  <a:t>Δ</a:t>
                </a:r>
                <a:r>
                  <a:rPr lang="nb-NO" sz="1200" i="0">
                    <a:latin typeface="Cambria Math" panose="02040503050406030204" pitchFamily="18" charset="0"/>
                  </a:rPr>
                  <a:t>𝑥</a:t>
                </a:r>
                <a:r>
                  <a:rPr lang="nb-NO" baseline="0" dirty="0" smtClean="0"/>
                  <a:t> i funksjonsverdiene i </a:t>
                </a:r>
                <a:r>
                  <a:rPr lang="nb-NO" baseline="0" dirty="0" err="1" smtClean="0"/>
                  <a:t>bakoverdifferansen</a:t>
                </a:r>
                <a:r>
                  <a:rPr lang="nb-NO" baseline="0" dirty="0" smtClean="0"/>
                  <a:t>.</a:t>
                </a:r>
                <a:endParaRPr lang="nb-NO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7844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05.11.2021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05.11.2021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05.11.2021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05.11.2021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05.11.2021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05.11.2021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05.11.2021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05.11.2021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05.11.2021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601025"/>
            <a:ext cx="7429501" cy="1884458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3494320"/>
            <a:ext cx="7428379" cy="855747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2A78D-282B-FF45-8EA6-2895F3C87F28}" type="datetimeFigureOut">
              <a:rPr lang="nb-NO" smtClean="0"/>
              <a:t>05.11.2021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99E42-278E-8443-9918-98F128BBA1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4609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05.11.2021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  <p:sldLayoutId id="2147483665" r:id="rId15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F1574C-EDB0-4093-99A6-A400FE6144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Programmering for kjemikere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E17633F-38EF-4D85-9ED0-6D967DA7BF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Dynamiske systemer</a:t>
            </a:r>
          </a:p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1E8BD12-25AB-48BB-9CD1-3C4604D09C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89" y="3982065"/>
            <a:ext cx="3497949" cy="326424"/>
          </a:xfrm>
        </p:spPr>
        <p:txBody>
          <a:bodyPr>
            <a:normAutofit/>
          </a:bodyPr>
          <a:lstStyle/>
          <a:p>
            <a:r>
              <a:rPr lang="nb-NO" dirty="0"/>
              <a:t>Andreas Haraldsrud</a:t>
            </a:r>
          </a:p>
          <a:p>
            <a:r>
              <a:rPr lang="nb-NO" dirty="0"/>
              <a:t>Kjemisk institutt, UiO</a:t>
            </a:r>
          </a:p>
        </p:txBody>
      </p:sp>
    </p:spTree>
    <p:extLst>
      <p:ext uri="{BB962C8B-B14F-4D97-AF65-F5344CB8AC3E}">
        <p14:creationId xmlns:p14="http://schemas.microsoft.com/office/powerpoint/2010/main" val="1304191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 dirty="0"/>
              <a:t>Reaksjonskinetikk</a:t>
            </a:r>
          </a:p>
        </p:txBody>
      </p:sp>
    </p:spTree>
    <p:extLst>
      <p:ext uri="{BB962C8B-B14F-4D97-AF65-F5344CB8AC3E}">
        <p14:creationId xmlns:p14="http://schemas.microsoft.com/office/powerpoint/2010/main" val="330828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tel 1">
                <a:extLst>
                  <a:ext uri="{FF2B5EF4-FFF2-40B4-BE49-F238E27FC236}">
                    <a16:creationId xmlns:a16="http://schemas.microsoft.com/office/drawing/2014/main" id="{9A397D48-D87A-458E-9696-5CF5F7C016ED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/>
            <p:txBody>
              <a:bodyPr/>
              <a:lstStyle/>
              <a:p>
                <a:r>
                  <a:rPr lang="en-GB" dirty="0"/>
                  <a:t>I</a:t>
                </a:r>
                <a:r>
                  <a:rPr lang="en-GB" baseline="-25000" dirty="0"/>
                  <a:t>2 </a:t>
                </a:r>
                <a:r>
                  <a:rPr lang="en-GB" dirty="0"/>
                  <a:t>+ H</a:t>
                </a:r>
                <a:r>
                  <a:rPr lang="en-GB" baseline="-25000" dirty="0"/>
                  <a:t>2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⇌</m:t>
                    </m:r>
                  </m:oMath>
                </a14:m>
                <a:r>
                  <a:rPr lang="en-GB" dirty="0"/>
                  <a:t> HI</a:t>
                </a:r>
              </a:p>
            </p:txBody>
          </p:sp>
        </mc:Choice>
        <mc:Fallback>
          <p:sp>
            <p:nvSpPr>
              <p:cNvPr id="2" name="Tittel 1">
                <a:extLst>
                  <a:ext uri="{FF2B5EF4-FFF2-40B4-BE49-F238E27FC236}">
                    <a16:creationId xmlns:a16="http://schemas.microsoft.com/office/drawing/2014/main" id="{9A397D48-D87A-458E-9696-5CF5F7C016E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>
                <a:blip r:embed="rId2"/>
                <a:stretch>
                  <a:fillRect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Undertittel 2">
            <a:extLst>
              <a:ext uri="{FF2B5EF4-FFF2-40B4-BE49-F238E27FC236}">
                <a16:creationId xmlns:a16="http://schemas.microsoft.com/office/drawing/2014/main" id="{07F24DA7-13A4-480F-A99F-5B3200D21E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5718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Ratelover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sz="2000" dirty="0"/>
                  <a:t>Ratelover er </a:t>
                </a:r>
                <a:r>
                  <a:rPr lang="nb-NO" sz="2000" i="1" dirty="0"/>
                  <a:t>empiriske </a:t>
                </a:r>
                <a:r>
                  <a:rPr lang="nb-NO" sz="2000" dirty="0"/>
                  <a:t>sammenhenger som beskriver endringen i konsentrasjon til ulike kjemiske forbindelser under en reaksjon.</a:t>
                </a:r>
              </a:p>
              <a:p>
                <a:endParaRPr lang="nb-NO" sz="2000" dirty="0"/>
              </a:p>
              <a:p>
                <a:pPr marL="342900" indent="-342900"/>
                <a:r>
                  <a:rPr lang="nb-NO" sz="2000" dirty="0"/>
                  <a:t>Eksempel: Enzymkinetikk.</a:t>
                </a:r>
              </a:p>
              <a:p>
                <a:pPr marL="0" indent="0" algn="ctr">
                  <a:buNone/>
                </a:pPr>
                <a:endParaRPr lang="nb-NO" sz="2000" b="0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 ⇌</m:t>
                    </m:r>
                    <m:r>
                      <a:rPr 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𝐸𝑆</m:t>
                    </m:r>
                    <m:r>
                      <a:rPr lang="nb-NO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⇌</m:t>
                    </m:r>
                    <m:r>
                      <a:rPr 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sz="2000" dirty="0"/>
                  <a:t> </a:t>
                </a:r>
              </a:p>
              <a:p>
                <a:pPr marL="0" indent="0" algn="ctr">
                  <a:buNone/>
                </a:pPr>
                <a:endParaRPr lang="nb-NO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2002" t="-278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5204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Enzymkinetikk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180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80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nb-NO" sz="1800" i="1" smtClean="0">
                          <a:latin typeface="Cambria Math" panose="02040503050406030204" pitchFamily="18" charset="0"/>
                        </a:rPr>
                        <m:t> ⇌</m:t>
                      </m:r>
                      <m:r>
                        <a:rPr 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nb-NO" sz="18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𝐸𝑆</m:t>
                      </m:r>
                      <m:r>
                        <a:rPr 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⇌</m:t>
                      </m:r>
                      <m:r>
                        <a:rPr 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nb-NO" sz="1800" dirty="0"/>
              </a:p>
              <a:p>
                <a:pPr marL="0" indent="0" algn="ctr">
                  <a:buNone/>
                </a:pPr>
                <a:endParaRPr lang="nb-NO" sz="1800" dirty="0"/>
              </a:p>
              <a:p>
                <a:pPr marL="285750" indent="-285750"/>
                <a:r>
                  <a:rPr lang="nb-NO" sz="1800" b="0" dirty="0"/>
                  <a:t>Ratekonstant for dannelse av ES: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nb-NO" sz="1800" dirty="0"/>
              </a:p>
              <a:p>
                <a:pPr marL="285750" indent="-285750"/>
                <a:r>
                  <a:rPr lang="nb-NO" sz="1800" dirty="0"/>
                  <a:t>Ratekonstant for nedbrytning av ES: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nb-NO" sz="1800" dirty="0"/>
              </a:p>
              <a:p>
                <a:pPr marL="285750" indent="-285750"/>
                <a:r>
                  <a:rPr lang="nb-NO" sz="1800" dirty="0"/>
                  <a:t>Ratekonstant for dannelse av produkt: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sz="1800" dirty="0"/>
              </a:p>
              <a:p>
                <a:pPr marL="285750" indent="-285750"/>
                <a:r>
                  <a:rPr lang="nb-NO" sz="1800" dirty="0"/>
                  <a:t>(Ratekonstant for nedbryting av produkt: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</m:oMath>
                </a14:m>
                <a:r>
                  <a:rPr lang="nb-NO" sz="1800" dirty="0"/>
                  <a:t>)</a:t>
                </a:r>
              </a:p>
              <a:p>
                <a:pPr marL="285750" indent="-285750"/>
                <a:endParaRPr lang="nb-NO" sz="1800" dirty="0"/>
              </a:p>
              <a:p>
                <a:pPr marL="285750" indent="-285750"/>
                <a:r>
                  <a:rPr lang="nb-NO" sz="1800" dirty="0"/>
                  <a:t>Alle lovene er førsteordens med hensyn på alle reaktanter og produkter.</a:t>
                </a:r>
              </a:p>
              <a:p>
                <a:pPr marL="285750" indent="-285750"/>
                <a:endParaRPr lang="nb-NO" dirty="0"/>
              </a:p>
              <a:p>
                <a:pPr marL="285750" indent="-285750"/>
                <a:endParaRPr lang="nb-NO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848" b="-25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4510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Koblede differensiallikninger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pPr marL="0" indent="0">
                  <a:buNone/>
                </a:pPr>
                <a:r>
                  <a:rPr lang="nb-NO" sz="2600" dirty="0"/>
                  <a:t>Vi kan kalle reaksjonshastigheten for </a:t>
                </a:r>
                <a:r>
                  <a:rPr lang="nb-NO" sz="2600" i="1" dirty="0"/>
                  <a:t>v. </a:t>
                </a:r>
                <a:r>
                  <a:rPr lang="nb-NO" sz="2600" dirty="0"/>
                  <a:t>Da får vi:</a:t>
                </a:r>
              </a:p>
              <a:p>
                <a:pPr marL="0" indent="0" algn="ctr">
                  <a:buNone/>
                </a:pPr>
                <a:endParaRPr lang="nb-NO" sz="2900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9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29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9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sz="29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sz="29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</m:oMath>
                  </m:oMathPara>
                </a14:m>
                <a:endParaRPr lang="nb-NO" sz="2900" dirty="0"/>
              </a:p>
              <a:p>
                <a:pPr marL="0" indent="0" algn="ctr">
                  <a:buNone/>
                </a:pPr>
                <a:endParaRPr lang="nb-NO" sz="29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9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nb-NO" sz="29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9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sz="29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𝐸𝑆</m:t>
                          </m:r>
                        </m:e>
                      </m:d>
                    </m:oMath>
                  </m:oMathPara>
                </a14:m>
                <a:endParaRPr lang="nb-NO" sz="2900" dirty="0"/>
              </a:p>
              <a:p>
                <a:pPr marL="0" indent="0" algn="ctr">
                  <a:buNone/>
                </a:pPr>
                <a:endParaRPr lang="nb-NO" sz="29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9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29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9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sz="29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900" i="1">
                              <a:latin typeface="Cambria Math" panose="02040503050406030204" pitchFamily="18" charset="0"/>
                            </a:rPr>
                            <m:t>𝐸𝑆</m:t>
                          </m:r>
                        </m:e>
                      </m:d>
                    </m:oMath>
                  </m:oMathPara>
                </a14:m>
                <a:endParaRPr lang="nb-NO" sz="2000" dirty="0"/>
              </a:p>
              <a:p>
                <a:pPr marL="0" indent="0" algn="ctr">
                  <a:buNone/>
                </a:pPr>
                <a:endParaRPr lang="nb-NO" sz="2000" dirty="0"/>
              </a:p>
              <a:p>
                <a:r>
                  <a:rPr lang="nb-NO" sz="2000" dirty="0"/>
                  <a:t>Dette betyr at vi får differensiallikningene til høyre.</a:t>
                </a:r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3387" t="-358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d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𝐸𝑆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𝐸𝑆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nb-NO" dirty="0"/>
              </a:p>
              <a:p>
                <a:pPr marL="0" indent="0" algn="ctr">
                  <a:buNone/>
                </a:pPr>
                <a:endParaRPr lang="nb-NO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d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𝐸𝑆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nb-NO" dirty="0"/>
              </a:p>
              <a:p>
                <a:pPr marL="0" indent="0" algn="ctr">
                  <a:buNone/>
                </a:pPr>
                <a:endParaRPr lang="nb-NO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𝐸𝑆</m:t>
                              </m:r>
                            </m:e>
                          </m:d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𝐸𝑆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𝐸𝑆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nb-NO" dirty="0"/>
              </a:p>
              <a:p>
                <a:pPr marL="0" indent="0" algn="ctr">
                  <a:buNone/>
                </a:pPr>
                <a:endParaRPr lang="nb-NO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d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r>
                  <a:rPr lang="nb-NO" dirty="0"/>
                  <a:t>Dette er </a:t>
                </a:r>
                <a:r>
                  <a:rPr lang="nb-NO" i="1" dirty="0"/>
                  <a:t>koblede</a:t>
                </a:r>
                <a:r>
                  <a:rPr lang="nb-NO" dirty="0"/>
                  <a:t> differensiallikninger siden de avhenger av hverandre. </a:t>
                </a:r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2903" b="-597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5439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enzym.py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1908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652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0E6E54-85CC-4842-9099-96210C4A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&#10;&#10;Beskrivelse som er generert med svært høy visshet">
            <a:extLst>
              <a:ext uri="{FF2B5EF4-FFF2-40B4-BE49-F238E27FC236}">
                <a16:creationId xmlns:a16="http://schemas.microsoft.com/office/drawing/2014/main" id="{8600E78E-85B8-4BF6-9B2E-9C870424AB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3537" y="288036"/>
            <a:ext cx="4376926" cy="4376926"/>
          </a:xfrm>
        </p:spPr>
      </p:pic>
    </p:spTree>
    <p:extLst>
      <p:ext uri="{BB962C8B-B14F-4D97-AF65-F5344CB8AC3E}">
        <p14:creationId xmlns:p14="http://schemas.microsoft.com/office/powerpoint/2010/main" val="1237326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339" y="222696"/>
            <a:ext cx="4506167" cy="4577412"/>
          </a:xfrm>
        </p:spPr>
      </p:pic>
    </p:spTree>
    <p:extLst>
      <p:ext uri="{BB962C8B-B14F-4D97-AF65-F5344CB8AC3E}">
        <p14:creationId xmlns:p14="http://schemas.microsoft.com/office/powerpoint/2010/main" val="1588879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/>
          <a:lstStyle/>
          <a:p>
            <a:r>
              <a:rPr lang="nb-NO" dirty="0"/>
              <a:t>Algoritmer for </a:t>
            </a:r>
            <a:r>
              <a:rPr lang="nb-NO" dirty="0" err="1"/>
              <a:t>løsing</a:t>
            </a:r>
            <a:r>
              <a:rPr lang="nb-NO" dirty="0"/>
              <a:t> av differensiallikninger</a:t>
            </a:r>
          </a:p>
        </p:txBody>
      </p:sp>
    </p:spTree>
    <p:extLst>
      <p:ext uri="{BB962C8B-B14F-4D97-AF65-F5344CB8AC3E}">
        <p14:creationId xmlns:p14="http://schemas.microsoft.com/office/powerpoint/2010/main" val="3754748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3978F8-15B3-4AC3-B5F1-D013B0010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Igjen: Vi har ulike tilnærminger til den deriverte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2FE856D-AFF3-45DA-A1E7-45DA20948E9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nb-NO" sz="1800" dirty="0"/>
                  <a:t>Merk ulike bruk av notasjon med samme betydning: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𝑑𝑥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endParaRPr lang="nb-NO" sz="1800" b="0" dirty="0"/>
              </a:p>
              <a:p>
                <a:endParaRPr lang="nb-NO" sz="1800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nb-NO" sz="1800" dirty="0" err="1"/>
                  <a:t>Framoverdifferanse</a:t>
                </a:r>
                <a:r>
                  <a:rPr lang="nb-NO" sz="1800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′(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)≈</m:t>
                      </m:r>
                      <m:f>
                        <m:fPr>
                          <m:ctrlPr>
                            <a:rPr lang="nb-NO" sz="1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)−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nb-NO" sz="1800" dirty="0"/>
              </a:p>
              <a:p>
                <a:pPr marL="342900" indent="-342900">
                  <a:buFont typeface="+mj-lt"/>
                  <a:buAutoNum type="arabicPeriod" startAt="2"/>
                </a:pPr>
                <a:r>
                  <a:rPr lang="nb-NO" sz="1800" dirty="0"/>
                  <a:t>Bakoverdifferanse: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)≈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nb-NO" sz="1800" b="0" i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nb-NO" sz="1800" dirty="0"/>
              </a:p>
              <a:p>
                <a:pPr marL="342900" indent="-342900">
                  <a:buFont typeface="+mj-lt"/>
                  <a:buAutoNum type="arabicPeriod" startAt="3"/>
                </a:pPr>
                <a:r>
                  <a:rPr lang="nb-NO" sz="1800" dirty="0"/>
                  <a:t>Sentraldifferanse: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)≈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lit/>
                                </m:r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sz="1800" b="0" i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nb-NO" sz="1800" b="0" i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2⋅</m:t>
                          </m:r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nb-NO" sz="1800" dirty="0"/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2FE856D-AFF3-45DA-A1E7-45DA20948E9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694" t="-398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0994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Som fører til ulike algoritmer for </a:t>
            </a:r>
            <a:r>
              <a:rPr lang="nb-NO" dirty="0" err="1"/>
              <a:t>løsing</a:t>
            </a:r>
            <a:r>
              <a:rPr lang="nb-NO" dirty="0"/>
              <a:t> av </a:t>
            </a:r>
            <a:r>
              <a:rPr lang="nb-NO" dirty="0" err="1"/>
              <a:t>difflikninger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nb-NO" sz="1800" dirty="0"/>
                  <a:t>Framoverdifferanse (Forward </a:t>
                </a:r>
                <a:r>
                  <a:rPr lang="nb-NO" sz="1800" dirty="0" err="1"/>
                  <a:t>Euler</a:t>
                </a:r>
                <a:r>
                  <a:rPr lang="nb-NO" sz="1800" dirty="0"/>
                  <a:t>):</a:t>
                </a:r>
                <a:br>
                  <a:rPr lang="nb-NO" sz="1800" dirty="0"/>
                </a:br>
                <a:endParaRPr lang="nb-NO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sz="200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)≈</m:t>
                      </m:r>
                      <m:sSup>
                        <m:s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m:rPr>
                          <m:sty m:val="p"/>
                        </m:rPr>
                        <a:rPr lang="nb-NO" sz="200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nb-NO" sz="1800" dirty="0"/>
              </a:p>
              <a:p>
                <a:pPr marL="285750" indent="-285750"/>
                <a:endParaRPr lang="nb-NO" sz="1800" dirty="0"/>
              </a:p>
              <a:p>
                <a:pPr marL="285750" indent="-285750"/>
                <a:r>
                  <a:rPr lang="nb-NO" sz="1800" dirty="0"/>
                  <a:t>Bakoverdifferanse (</a:t>
                </a:r>
                <a:r>
                  <a:rPr lang="nb-NO" sz="1800" dirty="0" err="1"/>
                  <a:t>Backward</a:t>
                </a:r>
                <a:r>
                  <a:rPr lang="nb-NO" sz="1800" dirty="0"/>
                  <a:t> </a:t>
                </a:r>
                <a:r>
                  <a:rPr lang="nb-NO" sz="1800" dirty="0" err="1"/>
                  <a:t>Euler</a:t>
                </a:r>
                <a:r>
                  <a:rPr lang="nb-NO" sz="1800" dirty="0"/>
                  <a:t>):</a:t>
                </a:r>
                <a:br>
                  <a:rPr lang="nb-NO" sz="1800" dirty="0"/>
                </a:br>
                <a:endParaRPr lang="nb-NO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nb-NO" sz="1800" i="1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m:rPr>
                          <m:sty m:val="p"/>
                        </m:rPr>
                        <a:rPr lang="nb-NO" sz="180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br>
                  <a:rPr lang="nb-NO" sz="1800" dirty="0"/>
                </a:br>
                <a:endParaRPr lang="nb-NO" sz="1800" dirty="0"/>
              </a:p>
              <a:p>
                <a:pPr marL="285750" indent="-285750"/>
                <a:endParaRPr lang="nb-NO" sz="1800" dirty="0"/>
              </a:p>
              <a:p>
                <a:pPr marL="285750" indent="-285750"/>
                <a:r>
                  <a:rPr lang="nb-NO" sz="1800" dirty="0"/>
                  <a:t>Sentraldifferanse (</a:t>
                </a:r>
                <a:r>
                  <a:rPr lang="nb-NO" sz="1800" dirty="0" err="1"/>
                  <a:t>Crank-Nicolson</a:t>
                </a:r>
                <a:r>
                  <a:rPr lang="nb-NO" sz="1800" dirty="0"/>
                  <a:t>): Kombinasjon av FE og BE </a:t>
                </a:r>
                <a:br>
                  <a:rPr lang="nb-NO" sz="1800" dirty="0"/>
                </a:br>
                <a:r>
                  <a:rPr lang="nb-NO" sz="1800" dirty="0"/>
                  <a:t>(ikke pensum).</a:t>
                </a:r>
                <a:br>
                  <a:rPr lang="nb-NO" sz="1800" dirty="0"/>
                </a:br>
                <a:endParaRPr lang="nb-NO" sz="1800" dirty="0"/>
              </a:p>
              <a:p>
                <a:pPr marL="0" indent="0">
                  <a:buNone/>
                </a:pPr>
                <a:endParaRPr lang="nb-NO" sz="1800" dirty="0"/>
              </a:p>
              <a:p>
                <a:endParaRPr lang="nb-NO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848" t="-2789" b="-876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2619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Backward</a:t>
            </a:r>
            <a:r>
              <a:rPr lang="nb-NO" dirty="0"/>
              <a:t> </a:t>
            </a:r>
            <a:r>
              <a:rPr lang="nb-NO" dirty="0" err="1"/>
              <a:t>Euler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sz="1600" dirty="0"/>
                  <a:t>God til såkalte </a:t>
                </a:r>
                <a:r>
                  <a:rPr lang="nb-NO" sz="1600" i="1" dirty="0"/>
                  <a:t>stive </a:t>
                </a:r>
                <a:r>
                  <a:rPr lang="nb-NO" sz="1600" dirty="0"/>
                  <a:t>(numerisk ustabile) </a:t>
                </a:r>
                <a:r>
                  <a:rPr lang="nb-NO" sz="1600" dirty="0" err="1"/>
                  <a:t>difflikninger</a:t>
                </a:r>
                <a:r>
                  <a:rPr lang="nb-NO" sz="1600" dirty="0"/>
                  <a:t>, som ofte reaksjonskinetikklikninger er.</a:t>
                </a:r>
              </a:p>
              <a:p>
                <a:r>
                  <a:rPr lang="nb-NO" sz="1600" dirty="0"/>
                  <a:t>Kalles en </a:t>
                </a:r>
                <a:r>
                  <a:rPr lang="nb-NO" sz="1600" i="1" dirty="0"/>
                  <a:t>implisitt </a:t>
                </a:r>
                <a:r>
                  <a:rPr lang="nb-NO" sz="1600" dirty="0"/>
                  <a:t>metode fordi du regner ut funksjonsverdien ved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nb-NO" sz="1600" dirty="0"/>
                  <a:t> ved å bruke den deriverte av funksjonen på det samme tidssteget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nb-NO" sz="1600" dirty="0"/>
                  <a:t>.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617" t="-2191" r="-30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034" y="2738944"/>
            <a:ext cx="1627413" cy="21181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07555" y="2738944"/>
            <a:ext cx="1627413" cy="211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531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1857247-212B-46FC-8BAC-F0C12365F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Runge-Kutta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25F74D0-5CC7-45AC-B83D-AC0AA3D16AC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Gjenta følgende operasjoner: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𝑑𝑡</m:t>
                      </m:r>
                    </m:oMath>
                  </m:oMathPara>
                </a14:m>
                <a:endParaRPr lang="nb-NO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𝑑𝑡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𝑑𝑡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𝑑𝑡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nb-NO" b="0" dirty="0"/>
              </a:p>
              <a:p>
                <a:pPr marL="0" indent="0">
                  <a:buNone/>
                </a:pPr>
                <a:endParaRPr lang="nb-NO" b="0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25F74D0-5CC7-45AC-B83D-AC0AA3D16A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86" t="-199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Bilde 6" descr="Et bilde som inneholder person, bygning, utendørs, kvinne&#10;&#10;Automatisk generert beskrivelse">
            <a:extLst>
              <a:ext uri="{FF2B5EF4-FFF2-40B4-BE49-F238E27FC236}">
                <a16:creationId xmlns:a16="http://schemas.microsoft.com/office/drawing/2014/main" id="{79C7FC0C-56DF-476A-B3F8-002D5C4341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518"/>
          <a:stretch/>
        </p:blipFill>
        <p:spPr>
          <a:xfrm>
            <a:off x="3969971" y="1116501"/>
            <a:ext cx="5076095" cy="326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5510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skal du kunne?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Forklare hva differensiallikninger er.</a:t>
            </a:r>
          </a:p>
          <a:p>
            <a:r>
              <a:rPr lang="nb-NO" sz="1800" dirty="0"/>
              <a:t>Utlede Forward </a:t>
            </a:r>
            <a:r>
              <a:rPr lang="nb-NO" sz="1800" dirty="0" err="1"/>
              <a:t>Euler</a:t>
            </a:r>
            <a:r>
              <a:rPr lang="nb-NO" sz="1800" dirty="0"/>
              <a:t>-algoritmen fra </a:t>
            </a:r>
            <a:r>
              <a:rPr lang="nb-NO" sz="1800" dirty="0" err="1"/>
              <a:t>framoverdifferansetilnærmingen</a:t>
            </a:r>
            <a:r>
              <a:rPr lang="nb-NO" sz="1800" dirty="0"/>
              <a:t> til den deriverte.</a:t>
            </a:r>
          </a:p>
          <a:p>
            <a:r>
              <a:rPr lang="nb-NO" sz="1800" dirty="0"/>
              <a:t>Implementere og bruke FE-algoritmen til å løse ulike differensiallikninger, men spesielt relatert til reaksjonskinetikk.</a:t>
            </a:r>
          </a:p>
          <a:p>
            <a:r>
              <a:rPr lang="nb-NO" sz="1800" dirty="0"/>
              <a:t>Bruke numeriske biblioteker til å løse differensiallikninger med ulike metoder (</a:t>
            </a:r>
            <a:r>
              <a:rPr lang="nb-NO" sz="1800" dirty="0" err="1"/>
              <a:t>bakovermetoder</a:t>
            </a:r>
            <a:r>
              <a:rPr lang="nb-NO" sz="1800" dirty="0"/>
              <a:t> og RK-metoder).</a:t>
            </a:r>
          </a:p>
        </p:txBody>
      </p:sp>
    </p:spTree>
    <p:extLst>
      <p:ext uri="{BB962C8B-B14F-4D97-AF65-F5344CB8AC3E}">
        <p14:creationId xmlns:p14="http://schemas.microsoft.com/office/powerpoint/2010/main" val="1381994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F6C095784CFED4BB1C07E103D8EEA0F" ma:contentTypeVersion="6" ma:contentTypeDescription="Opprett et nytt dokument." ma:contentTypeScope="" ma:versionID="77327d7314a6ad529f7d4b93192fae12">
  <xsd:schema xmlns:xsd="http://www.w3.org/2001/XMLSchema" xmlns:xs="http://www.w3.org/2001/XMLSchema" xmlns:p="http://schemas.microsoft.com/office/2006/metadata/properties" xmlns:ns2="75c2ae53-6359-4aff-b918-757ab4059ae7" targetNamespace="http://schemas.microsoft.com/office/2006/metadata/properties" ma:root="true" ma:fieldsID="aa744480066a6b1ef2b98ae20a433397" ns2:_="">
    <xsd:import namespace="75c2ae53-6359-4aff-b918-757ab4059a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c2ae53-6359-4aff-b918-757ab4059a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E5F3509-3F0F-427A-B152-60F12FAF90A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546A001-BE08-4B53-BA18-5BBFC28879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c2ae53-6359-4aff-b918-757ab4059a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20E950E-9910-4337-AEF4-E33FE1F697E5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2012</TotalTime>
  <Words>468</Words>
  <Application>Microsoft Office PowerPoint</Application>
  <PresentationFormat>Egendefinert</PresentationFormat>
  <Paragraphs>86</Paragraphs>
  <Slides>16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1" baseType="lpstr">
      <vt:lpstr>Arial</vt:lpstr>
      <vt:lpstr>Calibri</vt:lpstr>
      <vt:lpstr>Cambria Math</vt:lpstr>
      <vt:lpstr>Verdana</vt:lpstr>
      <vt:lpstr>Office-tema</vt:lpstr>
      <vt:lpstr>Programmering for kjemikere</vt:lpstr>
      <vt:lpstr>Reaksjonskinetikk</vt:lpstr>
      <vt:lpstr>I2 + H2 ⇌ HI</vt:lpstr>
      <vt:lpstr>Ratelover</vt:lpstr>
      <vt:lpstr>Enzymkinetikk</vt:lpstr>
      <vt:lpstr>Koblede differensiallikninger</vt:lpstr>
      <vt:lpstr>enzym.py</vt:lpstr>
      <vt:lpstr>PowerPoint-presentasjon</vt:lpstr>
      <vt:lpstr>PowerPoint-presentasjon</vt:lpstr>
      <vt:lpstr>PowerPoint-presentasjon</vt:lpstr>
      <vt:lpstr>Algoritmer for løsing av differensiallikninger</vt:lpstr>
      <vt:lpstr>Igjen: Vi har ulike tilnærminger til den deriverte</vt:lpstr>
      <vt:lpstr>Som fører til ulike algoritmer for løsing av difflikninger</vt:lpstr>
      <vt:lpstr>Backward Euler</vt:lpstr>
      <vt:lpstr>Runge-Kutta 4</vt:lpstr>
      <vt:lpstr>Hva skal du kunne?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Plotting og lese fra fil</dc:title>
  <dc:creator>Cathrine W. Tellefsen</dc:creator>
  <cp:lastModifiedBy>Andreas Haraldsrud</cp:lastModifiedBy>
  <cp:revision>193</cp:revision>
  <cp:lastPrinted>2018-06-11T15:07:54Z</cp:lastPrinted>
  <dcterms:created xsi:type="dcterms:W3CDTF">2018-05-25T08:42:12Z</dcterms:created>
  <dcterms:modified xsi:type="dcterms:W3CDTF">2021-11-05T06:51:13Z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0x0101002F6C095784CFED4BB1C07E103D8EEA0F</vt:lpwstr>
  </property>
</Properties>
</file>