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1" autoAdjust="0"/>
    <p:restoredTop sz="94660"/>
  </p:normalViewPr>
  <p:slideViewPr>
    <p:cSldViewPr snapToGrid="0">
      <p:cViewPr varScale="1">
        <p:scale>
          <a:sx n="91" d="100"/>
          <a:sy n="91" d="100"/>
        </p:scale>
        <p:origin x="108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58E14-23EC-4C25-974C-48FA83988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8408"/>
            <a:ext cx="5021183" cy="507422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9FEDD4-20A1-49F6-9E3E-0B26B426BB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2167" y="3602038"/>
            <a:ext cx="5021183" cy="2244580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0A32F-E6F3-4C2E-B9E3-E47868E42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1A759-BFF8-4B5B-9ECE-D93AC303B331}" type="datetime1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06724-A87A-4231-BFD9-277482AF7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30D1AF-36B8-4BB8-BD6A-71194F7BC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FF94B3-6D3E-44FE-BB02-A9027C000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194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63D8A-C68D-4CF9-9D15-3E09BCC09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4D94C-E537-4FF3-AAF8-A85F05C31A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4B1D4-6731-4993-8609-16C1D3327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AB316-A2E6-49F2-825C-64AA951E4184}" type="datetime1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B7BBD-CEEB-4256-84B2-6D907E118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72A8B7-F430-4F4A-BB63-481F51E58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840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BAC1C-A332-4BA5-8C9C-FE0396C81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056" cy="4870974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8D137-710E-4125-B5E9-F63E7F1C9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7" y="3566639"/>
            <a:ext cx="5021183" cy="2279979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480C5-E9A6-425E-B050-03E444BE9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9748B-ADD6-4C5A-8C2A-A39721276E74}" type="datetime1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1B4831-6C0B-4E0B-A341-91E4C5D36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11EE6-252D-46DD-94DF-C42657EF2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180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04B06-C54A-4B7B-B6D1-436428EAF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52076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23919-9A2F-4D97-8F31-6E35BD597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3049" y="969264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8DA345-F684-4BAA-A22C-E725B3A603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63049" y="3621849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399C52-9753-45D8-9646-CF31BB015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FB0F-3C5C-4949-B933-9C7E511ED094}" type="datetime1">
              <a:rPr lang="en-US" smtClean="0"/>
              <a:t>2/26/2025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F95E57-622C-4199-940E-F5462E1AC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1B7592-00E8-41EF-B749-2A5EA8E46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242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2291277-967B-4176-B40B-9EC360626994}"/>
              </a:ext>
            </a:extLst>
          </p:cNvPr>
          <p:cNvSpPr/>
          <p:nvPr/>
        </p:nvSpPr>
        <p:spPr>
          <a:xfrm>
            <a:off x="517869" y="508090"/>
            <a:ext cx="111556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B11C00-F7CB-4484-807A-D12745CD3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978119"/>
            <a:ext cx="11165481" cy="10730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FAAA6E-E243-48B3-9585-3C1420B3E1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7870" y="2178908"/>
            <a:ext cx="5020056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D01B8-0F2E-41A4-B21C-334393F6A6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7870" y="2876085"/>
            <a:ext cx="5020056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89B23F-3E60-415A-9CE7-0928B5CFB2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62168" y="2178908"/>
            <a:ext cx="5021182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223446-0CDC-402B-8D71-D9D29F6DFF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62168" y="2876085"/>
            <a:ext cx="5021182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2B77D3-C6EC-4FFD-9E10-24E1AC5420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fld id="{C2F01D58-E949-4BCB-829A-BBF80E38D59C}" type="datetime1">
              <a:rPr lang="en-US" smtClean="0"/>
              <a:t>2/26/2025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9DF31B-BD07-4DC2-95C2-B77E51AAE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54CE5A-3A0A-4AAB-81D2-F1C20636E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001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216B8-52AB-412B-BBE7-B6BE698FA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F779C3-9D19-467E-A5D2-0920834DA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0A846-0DA4-4D92-9BF1-DE8C52C1F4DF}" type="datetime1">
              <a:rPr lang="en-US" smtClean="0"/>
              <a:t>2/26/2025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72BB4-C8D8-4F74-9677-5AC979932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6B49B8-779F-4492-ABD9-96F0D042A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776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B976BF-9339-48D6-881A-280D15492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12331-4A9C-472F-A7FA-968157338839}" type="datetime1">
              <a:rPr lang="en-US" smtClean="0"/>
              <a:t>2/26/2025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77605-C9C8-432E-9662-D7D410B15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2432B6-4A12-46EF-98A7-B5D50BD51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348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F191C-AF68-4230-A7B2-F8F07B486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F9F11-5FCF-4D7E-BA51-38CB84277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3182" y="987423"/>
            <a:ext cx="502094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B519B-06C0-41BC-95FB-FB1FE43637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61038"/>
            <a:ext cx="5020948" cy="2507949"/>
          </a:xfrm>
        </p:spPr>
        <p:txBody>
          <a:bodyPr>
            <a:normAutofit/>
          </a:bodyPr>
          <a:lstStyle>
            <a:lvl1pPr marL="0" indent="0">
              <a:buNone/>
              <a:defRPr sz="24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B8B70C-015C-4832-AFF6-D033E0227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97F3D-ED52-43FD-A26D-318B71534485}" type="datetime1">
              <a:rPr lang="en-US" smtClean="0"/>
              <a:t>2/26/2025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1A6FB-8C14-46D1-90A5-0FF11DE78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82C585-6FA1-4E94-9C1C-A1DEDE551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503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98B43-D1CE-43F4-A367-EF1FE9688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B73978-8CDF-4C0E-ABA1-7291A03473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62168" y="987425"/>
            <a:ext cx="502700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ECC62-ED45-451E-BEC5-A03C6A554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40442"/>
            <a:ext cx="5020948" cy="2528545"/>
          </a:xfrm>
        </p:spPr>
        <p:txBody>
          <a:bodyPr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1A7A86-B983-4315-9312-936B4FCF7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91FA4-6264-4BB8-B3B5-77711EED2D82}" type="datetime1">
              <a:rPr lang="en-US" smtClean="0"/>
              <a:t>2/26/2025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2E88C0-25A5-46F9-AB35-EAD50E6B9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0F9EA8-45AD-478E-8606-9328245BC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025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F6B8E-1D8E-4105-9BBB-D53AD24B7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825530-6629-4FEA-9670-EB21A2F5BA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64C7A-A73F-46F5-BC33-696671DAE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DF398-5DA3-4937-BE3F-7CA1B9158252}" type="datetime1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B3CC0-B649-4509-A4B6-DF9D20EFA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ECCCA-3F2A-46F3-BF45-7C862FF1D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528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50133B-2446-4168-AA17-6538910668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62168" y="996791"/>
            <a:ext cx="5011962" cy="49569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06A9AD-2756-4C51-A958-6756301EB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7870" y="996791"/>
            <a:ext cx="5021183" cy="49569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2995D-CCEA-43AF-973B-8B6B56A56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91ED9-F929-4A92-90F9-3C9C84ABBE83}" type="datetime1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029CF-BA62-4CCD-956E-FFA0B37B8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E0B3D-96AB-41B3-ABDD-5B0DE863D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18136A-0796-46EB-89BB-4C73C0258F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125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61AD20-E240-4E6F-AF91-689F7AEEE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E78801-35D1-4C19-BC2B-EAC7EE917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8" y="969264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282A45-C5B9-4575-8E28-A35767B4D7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7870" y="64204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E7F6A1D9-D323-4F4E-8655-25E2D32CE742}" type="datetime1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D0933-AA03-4018-8E37-004CFB9F61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7870" y="9771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F282A-DF4A-4A2D-9672-8F0F770A3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4317" y="6420414"/>
            <a:ext cx="6379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DFDF98CC-160E-494C-8C3C-8CDC5FA257D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E57300-C7FF-4578-99A0-42B0295B123C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8F8250-7A81-4A19-87AD-FFB2CE4E39A5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9F38FC-2DEA-2647-C409-EF75720C1017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814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62" r:id="rId5"/>
    <p:sldLayoutId id="2147483667" r:id="rId6"/>
    <p:sldLayoutId id="2147483663" r:id="rId7"/>
    <p:sldLayoutId id="2147483664" r:id="rId8"/>
    <p:sldLayoutId id="2147483665" r:id="rId9"/>
    <p:sldLayoutId id="2147483666" r:id="rId10"/>
    <p:sldLayoutId id="2147483668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School desk with books and pencils with chalkboard in background">
            <a:extLst>
              <a:ext uri="{FF2B5EF4-FFF2-40B4-BE49-F238E27FC236}">
                <a16:creationId xmlns:a16="http://schemas.microsoft.com/office/drawing/2014/main" id="{E91D96E2-35A4-D03B-A50C-A1C1BF5533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091" t="23391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AB476BF-4EE2-5243-CABB-6CC72C39BF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507179" y="173181"/>
            <a:ext cx="6858002" cy="651164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26000">
                <a:schemeClr val="bg1">
                  <a:alpha val="17000"/>
                </a:schemeClr>
              </a:gs>
              <a:gs pos="100000">
                <a:schemeClr val="bg1">
                  <a:alpha val="4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355E01-296A-BACE-941D-FE33E2E4C2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06780" y="978409"/>
            <a:ext cx="4496529" cy="3678268"/>
          </a:xfrm>
        </p:spPr>
        <p:txBody>
          <a:bodyPr anchor="t">
            <a:normAutofit/>
          </a:bodyPr>
          <a:lstStyle/>
          <a:p>
            <a:r>
              <a:rPr lang="nb-NO" sz="6000" dirty="0"/>
              <a:t>HMS-mål for UiO 2025-2029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A613FD-7504-975F-4926-E8312DCD2F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03288" y="4729138"/>
            <a:ext cx="4488812" cy="1150453"/>
          </a:xfrm>
        </p:spPr>
        <p:txBody>
          <a:bodyPr anchor="b">
            <a:normAutofit/>
          </a:bodyPr>
          <a:lstStyle/>
          <a:p>
            <a:r>
              <a:rPr lang="nb-NO" dirty="0"/>
              <a:t>Forslag fra arbeidsgruppe til diskusjon i AMU 3. mars 2025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D28EA4-6F96-F7C6-1D07-5BA5C27387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6781" y="508090"/>
            <a:ext cx="449275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FF93C5-0576-D227-80A7-4CFBA8791A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10119" y="6209925"/>
            <a:ext cx="4492754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86834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5820888B-4EA5-E0E8-6D52-7733E1E774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355E01-296A-BACE-941D-FE33E2E4C2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978408"/>
            <a:ext cx="3851095" cy="387937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nb-NO" sz="2000" dirty="0"/>
              <a:t>HMS-mål for UiO 2025-2029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A613FD-7504-975F-4926-E8312DCD2F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07" y="1492469"/>
            <a:ext cx="11149875" cy="4568697"/>
          </a:xfrm>
        </p:spPr>
        <p:txBody>
          <a:bodyPr anchor="t">
            <a:normAutofit/>
          </a:bodyPr>
          <a:lstStyle/>
          <a:p>
            <a:r>
              <a:rPr lang="nb-NO" sz="4000" dirty="0"/>
              <a:t>*</a:t>
            </a:r>
            <a:r>
              <a:rPr lang="nb-NO" sz="4000" i="0" dirty="0"/>
              <a:t>Oppleves områdene og målene </a:t>
            </a:r>
            <a:br>
              <a:rPr lang="nb-NO" sz="4000" i="0" dirty="0"/>
            </a:br>
            <a:r>
              <a:rPr lang="nb-NO" sz="4000" i="0" dirty="0"/>
              <a:t>som </a:t>
            </a:r>
            <a:r>
              <a:rPr lang="nb-NO" sz="4000" i="0" dirty="0">
                <a:solidFill>
                  <a:schemeClr val="accent1">
                    <a:lumMod val="75000"/>
                  </a:schemeClr>
                </a:solidFill>
              </a:rPr>
              <a:t>relevante og nyttige </a:t>
            </a:r>
            <a:r>
              <a:rPr lang="nb-NO" sz="4000" i="0" dirty="0"/>
              <a:t>for </a:t>
            </a:r>
            <a:br>
              <a:rPr lang="nb-NO" sz="4000" i="0" dirty="0"/>
            </a:br>
            <a:r>
              <a:rPr lang="nb-NO" sz="4000" i="0" dirty="0"/>
              <a:t>HMS-arbeidet ved UiO?</a:t>
            </a:r>
          </a:p>
          <a:p>
            <a:r>
              <a:rPr lang="nb-NO" sz="4000" i="0" dirty="0"/>
              <a:t>*Henger målende sammen så de danner en </a:t>
            </a:r>
            <a:r>
              <a:rPr lang="nb-NO" sz="4000" i="0" dirty="0">
                <a:solidFill>
                  <a:schemeClr val="accent5">
                    <a:lumMod val="75000"/>
                  </a:schemeClr>
                </a:solidFill>
              </a:rPr>
              <a:t>helhet</a:t>
            </a:r>
            <a:r>
              <a:rPr lang="nb-NO" sz="4000" i="0" dirty="0"/>
              <a:t>? </a:t>
            </a:r>
          </a:p>
          <a:p>
            <a:r>
              <a:rPr lang="nb-NO" sz="4000" i="0" dirty="0"/>
              <a:t>*Er det noe som bør </a:t>
            </a:r>
            <a:r>
              <a:rPr lang="nb-NO" sz="4000" i="0" dirty="0">
                <a:solidFill>
                  <a:schemeClr val="accent6">
                    <a:lumMod val="75000"/>
                  </a:schemeClr>
                </a:solidFill>
              </a:rPr>
              <a:t>formuleres klarere</a:t>
            </a:r>
            <a:r>
              <a:rPr lang="nb-NO" sz="4000" i="0" dirty="0"/>
              <a:t>? 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6B5A8BF-0680-F9A7-27B1-3971EC9347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8" name="Picture 17" descr="School desk with books and pencils with chalkboard in background">
            <a:extLst>
              <a:ext uri="{FF2B5EF4-FFF2-40B4-BE49-F238E27FC236}">
                <a16:creationId xmlns:a16="http://schemas.microsoft.com/office/drawing/2014/main" id="{E91D96E2-35A4-D03B-A50C-A1C1BF5533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091" t="23391"/>
          <a:stretch/>
        </p:blipFill>
        <p:spPr>
          <a:xfrm>
            <a:off x="8052790" y="978408"/>
            <a:ext cx="3618002" cy="231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598951"/>
      </p:ext>
    </p:extLst>
  </p:cSld>
  <p:clrMapOvr>
    <a:masterClrMapping/>
  </p:clrMapOvr>
</p:sld>
</file>

<file path=ppt/theme/theme1.xml><?xml version="1.0" encoding="utf-8"?>
<a:theme xmlns:a="http://schemas.openxmlformats.org/drawingml/2006/main" name="GestaltVTI">
  <a:themeElements>
    <a:clrScheme name="Custom 86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Bierstad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54</Words>
  <Application>Microsoft Office PowerPoint</Application>
  <PresentationFormat>Widescreen</PresentationFormat>
  <Paragraphs>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Bierstadt</vt:lpstr>
      <vt:lpstr>Neue Haas Grotesk Text Pro</vt:lpstr>
      <vt:lpstr>GestaltVTI</vt:lpstr>
      <vt:lpstr>HMS-mål for UiO 2025-2029</vt:lpstr>
      <vt:lpstr>HMS-mål for UiO 2025-2029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Rigmor Smith-Gahrsen</dc:creator>
  <cp:lastModifiedBy>Rigmor Smith-Gahrsen</cp:lastModifiedBy>
  <cp:revision>1</cp:revision>
  <dcterms:created xsi:type="dcterms:W3CDTF">2025-02-26T07:34:14Z</dcterms:created>
  <dcterms:modified xsi:type="dcterms:W3CDTF">2025-02-26T07:43:16Z</dcterms:modified>
</cp:coreProperties>
</file>