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64" r:id="rId3"/>
    <p:sldId id="266" r:id="rId4"/>
    <p:sldId id="269" r:id="rId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249" autoAdjust="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10FFEEA-28BF-A340-8643-E3D8E12E09C9}" type="datetime1">
              <a:rPr lang="nb-NO"/>
              <a:pPr>
                <a:defRPr/>
              </a:pPr>
              <a:t>19.09.2016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723CA21-0D36-3244-96F4-6725D321E2B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87514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B4E5606-14F6-4340-AA6C-C3A41A40A3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1869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4E5606-14F6-4340-AA6C-C3A41A40A3D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129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4E5606-14F6-4340-AA6C-C3A41A40A3D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086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AF9A1-4DE5-0A45-B83C-18B0A47232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79D24-2393-FC46-8CA2-5F2027D29B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8C8F-B1D4-E04C-83ED-D55AAA1295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46366-0991-D54B-A82B-194C68498D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FAE1A-16B3-1C41-9172-7DE4777619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C049C-35A3-984D-966C-BFB6C652A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DE8F6-92C8-E64B-8D26-4E79A8DD5D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FC0CB-54B0-2840-B109-A87BD9F9F7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9F8D9-8BFB-E244-9CF7-1BA6896AF8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D7C9A-09E7-E74C-90CD-FDA54B1986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7589CA56-628D-E14F-B911-1B324778F7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Orientering i møte 19.9.2016</a:t>
            </a:r>
            <a:endParaRPr lang="nb-NO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HMS i byggesaker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Byggesaker  -  faser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«Noen</a:t>
            </a:r>
            <a:r>
              <a:rPr lang="nb-NO" dirty="0" smtClean="0"/>
              <a:t>» (dvs. fakulteter/museer) </a:t>
            </a:r>
            <a:r>
              <a:rPr lang="nb-NO" dirty="0" smtClean="0"/>
              <a:t>ønsker en ombygging eller et nytt </a:t>
            </a:r>
            <a:r>
              <a:rPr lang="nb-NO" dirty="0" smtClean="0"/>
              <a:t>bygg</a:t>
            </a:r>
            <a:endParaRPr lang="nb-NO" dirty="0" smtClean="0"/>
          </a:p>
          <a:p>
            <a:r>
              <a:rPr lang="nb-NO" dirty="0" smtClean="0"/>
              <a:t>Prosjektet </a:t>
            </a:r>
            <a:r>
              <a:rPr lang="nb-NO" dirty="0" smtClean="0"/>
              <a:t>utredes og prosjekteres </a:t>
            </a:r>
          </a:p>
          <a:p>
            <a:r>
              <a:rPr lang="nb-NO" dirty="0" smtClean="0"/>
              <a:t>Arbeidet </a:t>
            </a:r>
            <a:r>
              <a:rPr lang="nb-NO" dirty="0" smtClean="0"/>
              <a:t>gjennomføres</a:t>
            </a:r>
          </a:p>
          <a:p>
            <a:r>
              <a:rPr lang="nb-NO" dirty="0" smtClean="0"/>
              <a:t>Lokalene tas i bruk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AF9A1-4DE5-0A45-B83C-18B0A47232C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139952" y="4869160"/>
            <a:ext cx="48245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solidFill>
                  <a:srgbClr val="FF0000"/>
                </a:solidFill>
              </a:rPr>
              <a:t>Det er i denne fasen de viktige avgjørelsene tas!</a:t>
            </a:r>
            <a:endParaRPr lang="nb-NO" sz="28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 flipV="1">
            <a:off x="6084168" y="3356992"/>
            <a:ext cx="720080" cy="15121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97891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4052" y="404664"/>
            <a:ext cx="7696200" cy="1143000"/>
          </a:xfrm>
        </p:spPr>
        <p:txBody>
          <a:bodyPr/>
          <a:lstStyle/>
          <a:p>
            <a:r>
              <a:rPr lang="nb-NO" dirty="0" smtClean="0"/>
              <a:t>EAs prosjektmodell og HMS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545" y="1268760"/>
            <a:ext cx="7696200" cy="4114800"/>
          </a:xfrm>
        </p:spPr>
        <p:txBody>
          <a:bodyPr/>
          <a:lstStyle/>
          <a:p>
            <a:r>
              <a:rPr lang="nb-NO" dirty="0" smtClean="0"/>
              <a:t>For </a:t>
            </a:r>
            <a:r>
              <a:rPr lang="nb-NO" dirty="0"/>
              <a:t>gjennomføring av prosjekter initiert av </a:t>
            </a:r>
            <a:r>
              <a:rPr lang="nb-NO" dirty="0" smtClean="0"/>
              <a:t>brukere (dvs. fakultetene/museene) er </a:t>
            </a:r>
            <a:r>
              <a:rPr lang="nb-NO" dirty="0" smtClean="0"/>
              <a:t>fakultetene/museene arbeidsgiver </a:t>
            </a:r>
            <a:r>
              <a:rPr lang="nb-NO" dirty="0" smtClean="0"/>
              <a:t>og </a:t>
            </a:r>
            <a:r>
              <a:rPr lang="nb-NO" dirty="0"/>
              <a:t>EA </a:t>
            </a:r>
            <a:r>
              <a:rPr lang="nb-NO" dirty="0" smtClean="0"/>
              <a:t>er tiltakshaver. </a:t>
            </a:r>
          </a:p>
          <a:p>
            <a:r>
              <a:rPr lang="nb-NO" dirty="0"/>
              <a:t>Brukers </a:t>
            </a:r>
            <a:r>
              <a:rPr lang="nb-NO" dirty="0" smtClean="0"/>
              <a:t>ansvar:</a:t>
            </a:r>
            <a:endParaRPr lang="nb-NO" dirty="0"/>
          </a:p>
          <a:p>
            <a:pPr lvl="1"/>
            <a:r>
              <a:rPr lang="nb-NO" dirty="0"/>
              <a:t>Planlegging og forankring av behovet i egen enhet. Herunder involvere VO, BHT og </a:t>
            </a:r>
            <a:r>
              <a:rPr lang="nb-NO" dirty="0" smtClean="0"/>
              <a:t>organisasjonene.</a:t>
            </a:r>
            <a:endParaRPr lang="nb-NO" dirty="0"/>
          </a:p>
          <a:p>
            <a:pPr lvl="1"/>
            <a:r>
              <a:rPr lang="nb-NO" dirty="0"/>
              <a:t>Fremlegge behov for prosjektet for EA.</a:t>
            </a:r>
          </a:p>
          <a:p>
            <a:pPr lvl="1"/>
            <a:r>
              <a:rPr lang="nb-NO" dirty="0"/>
              <a:t>Oppgi hvem som representerer enheten og tar beslutning for prosjektet</a:t>
            </a:r>
            <a:endParaRPr lang="nb-NO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AF9A1-4DE5-0A45-B83C-18B0A47232C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60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EAs prosjektmodell og HMS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 smtClean="0"/>
              <a:t>Gjennomføring av prosjekt:</a:t>
            </a:r>
            <a:endParaRPr lang="nb-NO" b="1" dirty="0"/>
          </a:p>
          <a:p>
            <a:r>
              <a:rPr lang="nb-NO" dirty="0"/>
              <a:t>EA inviterer bruker til planleggings- og prosjekteringsmøter</a:t>
            </a:r>
          </a:p>
          <a:p>
            <a:r>
              <a:rPr lang="nb-NO" dirty="0" smtClean="0"/>
              <a:t>Brukers </a:t>
            </a:r>
            <a:r>
              <a:rPr lang="nb-NO" dirty="0" smtClean="0"/>
              <a:t>representant deltar i prosjektet med </a:t>
            </a:r>
            <a:r>
              <a:rPr lang="nb-NO" dirty="0"/>
              <a:t>den som representerer enheten og tar beslutning for </a:t>
            </a:r>
            <a:r>
              <a:rPr lang="nb-NO" dirty="0" smtClean="0"/>
              <a:t>prosjektet.</a:t>
            </a:r>
          </a:p>
          <a:p>
            <a:r>
              <a:rPr lang="nb-NO" dirty="0" smtClean="0"/>
              <a:t>EA </a:t>
            </a:r>
            <a:r>
              <a:rPr lang="nb-NO" dirty="0" smtClean="0"/>
              <a:t>har ansvar for gjennomføring i </a:t>
            </a:r>
            <a:r>
              <a:rPr lang="nb-NO" u="sng" dirty="0" smtClean="0"/>
              <a:t>samsvar med lover og forskrifter</a:t>
            </a:r>
            <a:endParaRPr lang="nb-NO" u="sn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AF9A1-4DE5-0A45-B83C-18B0A47232C3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69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831</TotalTime>
  <Words>153</Words>
  <Application>Microsoft Office PowerPoint</Application>
  <PresentationFormat>On-screen Show (4:3)</PresentationFormat>
  <Paragraphs>24</Paragraphs>
  <Slides>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Blank Presentation</vt:lpstr>
      <vt:lpstr>Orientering i møte 19.9.2016</vt:lpstr>
      <vt:lpstr>Byggesaker  -  faser</vt:lpstr>
      <vt:lpstr>EAs prosjektmodell og HMS</vt:lpstr>
      <vt:lpstr>EAs prosjektmodell og HMS</vt:lpstr>
    </vt:vector>
  </TitlesOfParts>
  <Company>Rayon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Erik Munthe-Kaas</cp:lastModifiedBy>
  <cp:revision>37</cp:revision>
  <dcterms:created xsi:type="dcterms:W3CDTF">2011-04-26T13:05:55Z</dcterms:created>
  <dcterms:modified xsi:type="dcterms:W3CDTF">2016-09-19T06:29:53Z</dcterms:modified>
</cp:coreProperties>
</file>