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763" r:id="rId2"/>
  </p:sldMasterIdLst>
  <p:notesMasterIdLst>
    <p:notesMasterId r:id="rId14"/>
  </p:notesMasterIdLst>
  <p:sldIdLst>
    <p:sldId id="262" r:id="rId3"/>
    <p:sldId id="264" r:id="rId4"/>
    <p:sldId id="265" r:id="rId5"/>
    <p:sldId id="266" r:id="rId6"/>
    <p:sldId id="267" r:id="rId7"/>
    <p:sldId id="268" r:id="rId8"/>
    <p:sldId id="279" r:id="rId9"/>
    <p:sldId id="272" r:id="rId10"/>
    <p:sldId id="273" r:id="rId11"/>
    <p:sldId id="275" r:id="rId12"/>
    <p:sldId id="277" r:id="rId13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017" autoAdjust="0"/>
    <p:restoredTop sz="94629" autoAdjust="0"/>
  </p:normalViewPr>
  <p:slideViewPr>
    <p:cSldViewPr>
      <p:cViewPr>
        <p:scale>
          <a:sx n="120" d="100"/>
          <a:sy n="120" d="100"/>
        </p:scale>
        <p:origin x="-1374" y="-24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C09D9-2208-454E-80C8-834303602ABC}" type="datetimeFigureOut">
              <a:rPr lang="en-US" smtClean="0"/>
              <a:t>5/20/2016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A3AD6-AFF7-466A-AA6C-2254F745F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44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4E422-4776-4D54-B1EB-8C5E9A27940B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7142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En av de store fordelene vi blant annet får nå, vil være informasjonen du har tilgjengelig gjennom telefonen, og brukerne våre vil få en fordel at de kan følge sakens oppdatering på web.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Xpand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vil oppdatere informasjonen på web etter hvert som du starter på oppgaven og utfører den.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Innmelder vil også kunne legge til informasjon i saken sin direkte fra web. (Trykk)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	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FA038E-C9EB-0345-89B9-944ACAB8E93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670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A0946-92C3-4317-ADCD-3CC4D6D9771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5725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13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915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0368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11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1969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841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314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5844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6283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589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8684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04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532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883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279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316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673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69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24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09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95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257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619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403648" y="2564904"/>
            <a:ext cx="6934200" cy="1143000"/>
          </a:xfrm>
        </p:spPr>
        <p:txBody>
          <a:bodyPr/>
          <a:lstStyle/>
          <a:p>
            <a:r>
              <a:rPr lang="nb-NO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nb-NO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nb-NO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nb-NO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sz="3200" dirty="0" smtClean="0">
                <a:latin typeface="Arial" pitchFamily="34" charset="0"/>
                <a:cs typeface="Arial" pitchFamily="34" charset="0"/>
              </a:rPr>
              <a:t>FDV-prosjektet – lansering for brukerne 2. mai</a:t>
            </a:r>
            <a:r>
              <a:rPr lang="nb-NO" dirty="0">
                <a:latin typeface="Arial" pitchFamily="34" charset="0"/>
                <a:cs typeface="Arial" pitchFamily="34" charset="0"/>
              </a:rPr>
              <a:t/>
            </a:r>
            <a:br>
              <a:rPr lang="nb-NO" dirty="0">
                <a:latin typeface="Arial" pitchFamily="34" charset="0"/>
                <a:cs typeface="Arial" pitchFamily="34" charset="0"/>
              </a:rPr>
            </a:br>
            <a:r>
              <a:rPr lang="nb-NO" sz="2800" b="0" dirty="0" smtClean="0">
                <a:latin typeface="Arial" pitchFamily="34" charset="0"/>
                <a:cs typeface="Arial" pitchFamily="34" charset="0"/>
              </a:rPr>
              <a:t>Arbeidsmiljøutvalget 23.5.16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347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Oppstart var 2. mai 2016</a:t>
            </a:r>
            <a:endParaRPr lang="nb-NO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Hvordan de ansatte melder inn oppdrag</a:t>
            </a:r>
            <a:endParaRPr lang="nb-NO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Hvordan studentene melder inn oppdrag</a:t>
            </a:r>
            <a:endParaRPr lang="nb-NO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Kommunikasjonsplan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564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503470"/>
            <a:ext cx="7696200" cy="765290"/>
          </a:xfrm>
        </p:spPr>
        <p:txBody>
          <a:bodyPr/>
          <a:lstStyle/>
          <a:p>
            <a:r>
              <a:rPr lang="nb-NO" dirty="0" smtClean="0"/>
              <a:t>For de ansatte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28177"/>
            <a:ext cx="7057603" cy="5256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 rot="8543646">
            <a:off x="5565091" y="1511243"/>
            <a:ext cx="1296144" cy="864096"/>
          </a:xfrm>
          <a:prstGeom prst="rightArrow">
            <a:avLst>
              <a:gd name="adj1" fmla="val 50000"/>
              <a:gd name="adj2" fmla="val 40635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19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395536" y="503470"/>
            <a:ext cx="7696200" cy="765290"/>
          </a:xfrm>
        </p:spPr>
        <p:txBody>
          <a:bodyPr/>
          <a:lstStyle/>
          <a:p>
            <a:r>
              <a:rPr lang="nb-NO" dirty="0" smtClean="0"/>
              <a:t>For de ansatte</a:t>
            </a:r>
            <a:endParaRPr lang="nb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665" y="1268760"/>
            <a:ext cx="5976664" cy="522178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 rot="8543646">
            <a:off x="3379214" y="4670807"/>
            <a:ext cx="1296144" cy="864096"/>
          </a:xfrm>
          <a:prstGeom prst="rightArrow">
            <a:avLst>
              <a:gd name="adj1" fmla="val 50000"/>
              <a:gd name="adj2" fmla="val 40635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7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 txBox="1">
            <a:spLocks/>
          </p:cNvSpPr>
          <p:nvPr/>
        </p:nvSpPr>
        <p:spPr bwMode="auto">
          <a:xfrm>
            <a:off x="395536" y="503470"/>
            <a:ext cx="7696200" cy="76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smtClean="0"/>
              <a:t>For de ansatte</a:t>
            </a:r>
            <a:endParaRPr lang="nb-NO" kern="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010" y="1268760"/>
            <a:ext cx="5688632" cy="48795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 rot="8543646">
            <a:off x="4845012" y="2582576"/>
            <a:ext cx="1296144" cy="864096"/>
          </a:xfrm>
          <a:prstGeom prst="rightArrow">
            <a:avLst>
              <a:gd name="adj1" fmla="val 50000"/>
              <a:gd name="adj2" fmla="val 40635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7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737" y="1268760"/>
            <a:ext cx="6383848" cy="544522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3759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68760"/>
            <a:ext cx="4874413" cy="513693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88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 txBox="1">
            <a:spLocks/>
          </p:cNvSpPr>
          <p:nvPr/>
        </p:nvSpPr>
        <p:spPr>
          <a:xfrm>
            <a:off x="3095836" y="107785"/>
            <a:ext cx="3600400" cy="51290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For studentene</a:t>
            </a:r>
            <a:endParaRPr lang="nb-NO" kern="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00" y="1279957"/>
            <a:ext cx="4552325" cy="514317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 rot="8543646">
            <a:off x="4248411" y="5275112"/>
            <a:ext cx="1296144" cy="864096"/>
          </a:xfrm>
          <a:prstGeom prst="rightArrow">
            <a:avLst>
              <a:gd name="adj1" fmla="val 50000"/>
              <a:gd name="adj2" fmla="val 40635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5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591" y="1268760"/>
            <a:ext cx="6501768" cy="427118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ittel 1"/>
          <p:cNvSpPr txBox="1">
            <a:spLocks/>
          </p:cNvSpPr>
          <p:nvPr/>
        </p:nvSpPr>
        <p:spPr>
          <a:xfrm>
            <a:off x="3059832" y="404664"/>
            <a:ext cx="3456384" cy="76529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For studentene</a:t>
            </a:r>
            <a:endParaRPr lang="nb-NO" kern="0" dirty="0"/>
          </a:p>
        </p:txBody>
      </p:sp>
      <p:sp>
        <p:nvSpPr>
          <p:cNvPr id="5" name="Right Arrow 4"/>
          <p:cNvSpPr/>
          <p:nvPr/>
        </p:nvSpPr>
        <p:spPr>
          <a:xfrm rot="11167707">
            <a:off x="4398396" y="4071781"/>
            <a:ext cx="1296144" cy="864096"/>
          </a:xfrm>
          <a:prstGeom prst="rightArrow">
            <a:avLst>
              <a:gd name="adj1" fmla="val 48168"/>
              <a:gd name="adj2" fmla="val 40635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2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 txBox="1">
            <a:spLocks/>
          </p:cNvSpPr>
          <p:nvPr/>
        </p:nvSpPr>
        <p:spPr bwMode="auto">
          <a:xfrm>
            <a:off x="2879812" y="260648"/>
            <a:ext cx="3240360" cy="76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For studentene</a:t>
            </a:r>
            <a:endParaRPr lang="nb-NO" kern="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268760"/>
            <a:ext cx="6048672" cy="51593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1874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Kommunikasjonsplan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E-post er sendt ut til alle ansatte</a:t>
            </a:r>
          </a:p>
          <a:p>
            <a:r>
              <a:rPr lang="nb-NO" dirty="0" smtClean="0"/>
              <a:t>Aktuelt-sak er lagt på for ansatte-sidene</a:t>
            </a:r>
          </a:p>
          <a:p>
            <a:r>
              <a:rPr lang="nb-NO" dirty="0" smtClean="0"/>
              <a:t>En-til-en-henvendelser: visittkort med info om innmeldingsskjemaet</a:t>
            </a:r>
          </a:p>
          <a:p>
            <a:r>
              <a:rPr lang="nb-NO" dirty="0" smtClean="0"/>
              <a:t>Info til studenter gjennom Si fra sin infokampanje</a:t>
            </a:r>
          </a:p>
          <a:p>
            <a:r>
              <a:rPr lang="nb-NO" dirty="0" smtClean="0"/>
              <a:t>Påminnelse </a:t>
            </a:r>
            <a:br>
              <a:rPr lang="nb-NO" dirty="0" smtClean="0"/>
            </a:br>
            <a:r>
              <a:rPr lang="nb-NO" dirty="0" smtClean="0"/>
              <a:t>ved semesterstart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2760">
            <a:off x="5384072" y="4878569"/>
            <a:ext cx="2907961" cy="1620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9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_HOVED_bokmål_7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io_HOVED_bokmål_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uio_HOVED_bokmål_7</Template>
  <TotalTime>7727</TotalTime>
  <Words>145</Words>
  <Application>Microsoft Office PowerPoint</Application>
  <PresentationFormat>Skjermfremvisning (4:3)</PresentationFormat>
  <Paragraphs>25</Paragraphs>
  <Slides>11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11</vt:i4>
      </vt:variant>
    </vt:vector>
  </HeadingPairs>
  <TitlesOfParts>
    <vt:vector size="13" baseType="lpstr">
      <vt:lpstr>uio_HOVED_bokmål_7</vt:lpstr>
      <vt:lpstr>uio_HOVED_bokmål_1</vt:lpstr>
      <vt:lpstr>  </vt:lpstr>
      <vt:lpstr>Innhold</vt:lpstr>
      <vt:lpstr>For de ansatte</vt:lpstr>
      <vt:lpstr>For de ansatte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Kommunikasjonsplan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Terje Langerød</dc:creator>
  <cp:lastModifiedBy>Lars K. Riddervold</cp:lastModifiedBy>
  <cp:revision>137</cp:revision>
  <cp:lastPrinted>2015-06-11T12:14:28Z</cp:lastPrinted>
  <dcterms:created xsi:type="dcterms:W3CDTF">2014-04-04T16:13:50Z</dcterms:created>
  <dcterms:modified xsi:type="dcterms:W3CDTF">2016-05-20T09:35:23Z</dcterms:modified>
</cp:coreProperties>
</file>