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1"/>
    <p:restoredTop sz="94669"/>
  </p:normalViewPr>
  <p:slideViewPr>
    <p:cSldViewPr snapToGrid="0" showGuides="1">
      <p:cViewPr varScale="1">
        <p:scale>
          <a:sx n="103" d="100"/>
          <a:sy n="103" d="100"/>
        </p:scale>
        <p:origin x="200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12999-9787-E5D4-3154-DCF35C6FC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5F607-6412-E96E-0C8D-122866E52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4A07B-4E09-C4EC-9F95-5292D888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FD6CC-7987-CB42-4514-CE7352815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B6B3A-F586-C8DB-4EBB-DC3D82E2B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23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C4954-6E48-CD5B-D28E-A1E1E40B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70110-130C-47AB-DA06-DB3050921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243E1-56C2-C56D-DA1F-06CC6CE4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B6F86-B011-9B4E-4679-42B0600C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440DC-4831-B8F7-4B72-1F8C68FE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22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2A7B2-B3B4-DB64-7EA2-866ADDED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C897E-BA4F-06AB-9E4A-E60EAB1CF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5C1C1-4822-AC21-A302-A7E64967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A8848-10B2-C949-B962-C5C7946FE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D2B5A-473A-3BD4-CD3F-709D119D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77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C81AD-D1EB-C041-8DBB-89226214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EC7E8-2454-7EDD-97FF-920DB3FBA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8C127-09D0-1A93-28FC-DD60B4FF8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94310-3EAE-8DB1-2199-FF0699DB1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EE2EA-DC3F-45FA-DA83-CE20D8B7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66C9F-625A-8F6A-A1A8-11B55C4A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34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6532-0D5C-D6A2-50A1-590E2AD09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BB11A-D0EE-4FBE-8DB3-F47F5ACE7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3E6AC-9364-05C6-44DB-A4AE85249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600613-F28B-F51C-7AFF-BADB9890F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A68495-2023-F570-C796-DFA7D2F2B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C279B5-9DD6-B204-0422-EDA81404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291BF8-F3C8-E2D7-9AA0-D4A257AB3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AE6C6E-E8CD-5225-D797-831735FFA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16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EF1CC-359F-FEFC-B411-4AB182E9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17B8B3-3958-9726-2E2A-147AA46A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B0BC5-C184-99EA-18F6-991AA33F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487063-21B4-E542-1726-AEDBE4045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02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01C68F-ED6E-8B09-22FF-3C5751FC8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7A446-EA5C-7EE6-2C8F-0C85F3531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BF8D5-71A4-CF2A-E350-DDC9B3876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4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D532-2C46-543C-B941-E9CA7718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16279-DBD8-2A53-C930-8E43F3D20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49646-641D-9765-945C-4D9881B69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CCE3E-3E14-EFA9-E858-7EFA65E86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49B21-3BC8-B4BD-1C29-9F34A9232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1E5A4-283E-1335-DC01-BEFAAF58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2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DAAF4-6A2D-DC84-DC18-1FBBCFD2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17AACD-E5BA-839E-7B83-6814483A5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469F5-C1CF-292A-342F-4D9EC7D83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87FC2-B662-E2C5-D4CC-4257E161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E2938C-4BC5-34FD-EB0E-6E2B3C5DC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B1F58-B660-AFFB-3462-F08457770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197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D11CC-06A1-B522-84F4-DACC00DF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E008E-D7B9-AC26-56F3-34B49C164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E002F-165F-BC16-F834-B53549C9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37B08-0F45-1356-3E99-E2EE8EA5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6DD44-1FEC-0439-A8EE-3ACC92CB6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75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CF7B88-F77B-0202-983B-DAFB8F5BB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34A87B-46D2-A33B-80DA-4FDD92A97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96366-645E-F872-A37B-31D3BCEE7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D641-CA14-2B55-1CF4-15A16F172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9FCB7-3C0B-0350-8E43-37808230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37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484546-2BB4-8FC9-504C-2507FEFBD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B4A2B-4A8B-E19B-F847-F4EDDC7CF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F8AD8-E065-6DA5-8D98-494B285BE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F4F807-AB9D-B348-8C04-041EA0C1D12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D129C-AAE5-39DB-7ABC-466195453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222F4-09F4-B9CC-E85C-41424D257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C277C9-F701-6D42-9DCC-78097D11B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73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2E82D0-AFC1-00F8-1ADB-070F2AC2A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GB" sz="4400"/>
              <a:t>SmartReview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7CC52-0724-45DC-EB0F-FEB8BAE6C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en-GB" sz="1000"/>
              <a:t>Runar Lie</a:t>
            </a:r>
          </a:p>
          <a:p>
            <a:pPr algn="l"/>
            <a:r>
              <a:rPr lang="en-GB" sz="1000"/>
              <a:t>Postdoc, </a:t>
            </a:r>
            <a:r>
              <a:rPr lang="en-GB" sz="1000" err="1"/>
              <a:t>institutt</a:t>
            </a:r>
            <a:r>
              <a:rPr lang="en-GB" sz="1000"/>
              <a:t> for </a:t>
            </a:r>
            <a:r>
              <a:rPr lang="en-GB" sz="1000" err="1"/>
              <a:t>offentlig</a:t>
            </a:r>
            <a:r>
              <a:rPr lang="en-GB" sz="1000"/>
              <a:t> </a:t>
            </a:r>
            <a:r>
              <a:rPr lang="en-GB" sz="1000" err="1"/>
              <a:t>rett</a:t>
            </a:r>
            <a:endParaRPr lang="en-GB" sz="1000"/>
          </a:p>
          <a:p>
            <a:pPr algn="l"/>
            <a:r>
              <a:rPr lang="en-GB" sz="1000"/>
              <a:t>CELL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22C6D-41E3-0337-1B49-807BB40201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617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9712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339EE9-5436-4860-BBFC-7CD7C90D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0"/>
            <a:ext cx="7537705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D20EB-FAF5-851C-FBF5-01E5E795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84" y="1065749"/>
            <a:ext cx="3748810" cy="4726502"/>
          </a:xfrm>
        </p:spPr>
        <p:txBody>
          <a:bodyPr>
            <a:normAutofit/>
          </a:bodyPr>
          <a:lstStyle/>
          <a:p>
            <a:r>
              <a:rPr lang="en-GB" dirty="0" err="1"/>
              <a:t>Kontekst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902DF-D2F1-ACEE-7132-1EDD36300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3313"/>
            <a:ext cx="4953000" cy="5431376"/>
          </a:xfrm>
        </p:spPr>
        <p:txBody>
          <a:bodyPr anchor="ctr">
            <a:normAutofit/>
          </a:bodyPr>
          <a:lstStyle/>
          <a:p>
            <a:r>
              <a:rPr lang="en-GB" sz="2000"/>
              <a:t>Jusstudenter på andre til fjerde semester</a:t>
            </a:r>
          </a:p>
          <a:p>
            <a:r>
              <a:rPr lang="en-GB" sz="2000"/>
              <a:t>Over hundre oppgaver pr fag, pr semester</a:t>
            </a:r>
          </a:p>
        </p:txBody>
      </p:sp>
    </p:spTree>
    <p:extLst>
      <p:ext uri="{BB962C8B-B14F-4D97-AF65-F5344CB8AC3E}">
        <p14:creationId xmlns:p14="http://schemas.microsoft.com/office/powerpoint/2010/main" val="249906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339EE9-5436-4860-BBFC-7CD7C90D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0"/>
            <a:ext cx="7537705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94A39A-04C2-6946-E69C-80AC3A6FA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84" y="1065749"/>
            <a:ext cx="3748810" cy="4726502"/>
          </a:xfrm>
        </p:spPr>
        <p:txBody>
          <a:bodyPr>
            <a:normAutofit/>
          </a:bodyPr>
          <a:lstStyle/>
          <a:p>
            <a:r>
              <a:rPr lang="en-GB" dirty="0" err="1"/>
              <a:t>Fakoppgaver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EC24E-54A2-FC3B-896B-2C072B058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3313"/>
            <a:ext cx="4953000" cy="5431376"/>
          </a:xfrm>
        </p:spPr>
        <p:txBody>
          <a:bodyPr anchor="ctr">
            <a:normAutofit/>
          </a:bodyPr>
          <a:lstStyle/>
          <a:p>
            <a:r>
              <a:rPr lang="en-GB" sz="2000"/>
              <a:t>Øvningsoppgaver</a:t>
            </a:r>
          </a:p>
          <a:p>
            <a:r>
              <a:rPr lang="en-GB" sz="2000"/>
              <a:t>Konkrete spørsmål studentene svarer på</a:t>
            </a:r>
          </a:p>
          <a:p>
            <a:r>
              <a:rPr lang="en-GB" sz="2000"/>
              <a:t>Rettes av oppgaverettere</a:t>
            </a:r>
          </a:p>
          <a:p>
            <a:r>
              <a:rPr lang="en-GB" sz="2000"/>
              <a:t>Tilbakemelding både på kunnskap og form</a:t>
            </a:r>
          </a:p>
        </p:txBody>
      </p:sp>
    </p:spTree>
    <p:extLst>
      <p:ext uri="{BB962C8B-B14F-4D97-AF65-F5344CB8AC3E}">
        <p14:creationId xmlns:p14="http://schemas.microsoft.com/office/powerpoint/2010/main" val="29866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36BB3-B5DD-108E-5930-CAB01984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4191000" cy="5338763"/>
          </a:xfrm>
        </p:spPr>
        <p:txBody>
          <a:bodyPr>
            <a:normAutofit/>
          </a:bodyPr>
          <a:lstStyle/>
          <a:p>
            <a:r>
              <a:rPr lang="en-GB" dirty="0" err="1"/>
              <a:t>Mål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67E3D-A9E9-5233-B9FF-B07E2F48D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332" y="838199"/>
            <a:ext cx="6051468" cy="5338763"/>
          </a:xfrm>
        </p:spPr>
        <p:txBody>
          <a:bodyPr anchor="ctr">
            <a:normAutofit/>
          </a:bodyPr>
          <a:lstStyle/>
          <a:p>
            <a:r>
              <a:rPr lang="en-GB" sz="2000"/>
              <a:t>Gi studentene pedagogiske tilbakemeldinger på tidlig tidspunkt</a:t>
            </a:r>
          </a:p>
          <a:p>
            <a:r>
              <a:rPr lang="en-GB" sz="2000"/>
              <a:t>Opproforde til grundigere arbeid</a:t>
            </a:r>
          </a:p>
          <a:p>
            <a:r>
              <a:rPr lang="en-GB" sz="2000"/>
              <a:t>Ikke gi “svaret”</a:t>
            </a:r>
          </a:p>
          <a:p>
            <a:r>
              <a:rPr lang="en-GB" sz="2000"/>
              <a:t>Faglærer må kunne bruke og sette opp verktøyet</a:t>
            </a:r>
          </a:p>
        </p:txBody>
      </p:sp>
    </p:spTree>
    <p:extLst>
      <p:ext uri="{BB962C8B-B14F-4D97-AF65-F5344CB8AC3E}">
        <p14:creationId xmlns:p14="http://schemas.microsoft.com/office/powerpoint/2010/main" val="3686953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0643F-4D33-6E9F-BC54-B20B9BBF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GB" sz="4000"/>
              <a:t>Løsning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809B-F9B1-255A-3AA2-9CD3322FC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n-GB" sz="2000"/>
              <a:t>Studenten laster opp teksten sin</a:t>
            </a:r>
          </a:p>
          <a:p>
            <a:r>
              <a:rPr lang="en-GB" sz="2000"/>
              <a:t>Systemet bruker GPT-4 for å sjekke en rekke JA/NEI spørsmål</a:t>
            </a:r>
          </a:p>
          <a:p>
            <a:r>
              <a:rPr lang="en-GB" sz="2000"/>
              <a:t>Hvis systemet svarer NEI gis det en tilbakemelding skrevet av faglærer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97B6BD-74E1-C3FA-4B62-AA788CF84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2" r="25413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9430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F1833-2D98-5BCE-0F1F-F32EE378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4191000" cy="5338763"/>
          </a:xfrm>
        </p:spPr>
        <p:txBody>
          <a:bodyPr>
            <a:normAutofit/>
          </a:bodyPr>
          <a:lstStyle/>
          <a:p>
            <a:r>
              <a:rPr lang="en-GB" dirty="0"/>
              <a:t>Eksempel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E4AFE-840D-0B98-7CCC-03C7652DC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332" y="838199"/>
            <a:ext cx="6051468" cy="5338763"/>
          </a:xfrm>
        </p:spPr>
        <p:txBody>
          <a:bodyPr anchor="ctr">
            <a:normAutofit/>
          </a:bodyPr>
          <a:lstStyle/>
          <a:p>
            <a:r>
              <a:rPr lang="en-GB" sz="2000"/>
              <a:t>Har studenten diskutert objektivt ansvar i oppgaveteksten?</a:t>
            </a:r>
          </a:p>
          <a:p>
            <a:r>
              <a:rPr lang="en-GB" sz="2000"/>
              <a:t>Hvis NEI:</a:t>
            </a:r>
          </a:p>
          <a:p>
            <a:pPr lvl="1"/>
            <a:r>
              <a:rPr lang="en-GB" sz="2000"/>
              <a:t>Tilbakemelding: “Vi tror du mangler noe i oppgaven din. Vi foreslår at du leser gjennom side 246 – 250” i boken “Erstatningsrett” og vurderer om noen av temaene der kan være aktuelle</a:t>
            </a:r>
          </a:p>
        </p:txBody>
      </p:sp>
    </p:spTree>
    <p:extLst>
      <p:ext uri="{BB962C8B-B14F-4D97-AF65-F5344CB8AC3E}">
        <p14:creationId xmlns:p14="http://schemas.microsoft.com/office/powerpoint/2010/main" val="1621918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339EE9-5436-4860-BBFC-7CD7C90D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0"/>
            <a:ext cx="7537705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F0C60-C1D4-C02B-BA31-79AA85035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84" y="1065749"/>
            <a:ext cx="3748810" cy="4726502"/>
          </a:xfrm>
        </p:spPr>
        <p:txBody>
          <a:bodyPr>
            <a:normAutofit/>
          </a:bodyPr>
          <a:lstStyle/>
          <a:p>
            <a:r>
              <a:rPr lang="en-GB" dirty="0"/>
              <a:t>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E4EF7-0644-D32C-74A6-D9F54E8E9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3313"/>
            <a:ext cx="4953000" cy="5431376"/>
          </a:xfrm>
        </p:spPr>
        <p:txBody>
          <a:bodyPr anchor="ctr">
            <a:normAutofit/>
          </a:bodyPr>
          <a:lstStyle/>
          <a:p>
            <a:r>
              <a:rPr lang="en-GB" sz="2000" dirty="0" err="1"/>
              <a:t>Nettskjema</a:t>
            </a:r>
            <a:endParaRPr lang="en-GB" sz="2000" dirty="0"/>
          </a:p>
          <a:p>
            <a:r>
              <a:rPr lang="en-GB" sz="2000" dirty="0"/>
              <a:t>GPT-4 + </a:t>
            </a:r>
            <a:r>
              <a:rPr lang="en-GB" sz="2000" dirty="0" err="1"/>
              <a:t>langchain</a:t>
            </a:r>
            <a:endParaRPr lang="en-GB" sz="2000" dirty="0"/>
          </a:p>
          <a:p>
            <a:r>
              <a:rPr lang="en-GB" sz="2000" dirty="0" err="1"/>
              <a:t>Adminstrasjonsgrensesnitt</a:t>
            </a:r>
            <a:endParaRPr lang="en-GB" sz="2000" dirty="0"/>
          </a:p>
          <a:p>
            <a:r>
              <a:rPr lang="en-GB" sz="2000" dirty="0" err="1"/>
              <a:t>Tilbakemelding</a:t>
            </a:r>
            <a:r>
              <a:rPr lang="en-GB" sz="2000" dirty="0"/>
              <a:t> </a:t>
            </a:r>
            <a:r>
              <a:rPr lang="en-GB" sz="2000" dirty="0" err="1"/>
              <a:t>på</a:t>
            </a:r>
            <a:r>
              <a:rPr lang="en-GB" sz="2000" dirty="0"/>
              <a:t> e-post</a:t>
            </a:r>
          </a:p>
        </p:txBody>
      </p:sp>
    </p:spTree>
    <p:extLst>
      <p:ext uri="{BB962C8B-B14F-4D97-AF65-F5344CB8AC3E}">
        <p14:creationId xmlns:p14="http://schemas.microsoft.com/office/powerpoint/2010/main" val="60931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339EE9-5436-4860-BBFC-7CD7C90D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0"/>
            <a:ext cx="7537705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EE4C1-5536-D46E-2890-D4DF85FF3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84" y="1065749"/>
            <a:ext cx="3748810" cy="4726502"/>
          </a:xfrm>
        </p:spPr>
        <p:txBody>
          <a:bodyPr>
            <a:normAutofit/>
          </a:bodyPr>
          <a:lstStyle/>
          <a:p>
            <a:r>
              <a:rPr lang="en-GB" dirty="0"/>
              <a:t>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64C8-AF25-18FD-1964-80E382F31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3313"/>
            <a:ext cx="4953000" cy="5431376"/>
          </a:xfrm>
        </p:spPr>
        <p:txBody>
          <a:bodyPr anchor="ctr">
            <a:normAutofit/>
          </a:bodyPr>
          <a:lstStyle/>
          <a:p>
            <a:r>
              <a:rPr lang="en-GB" sz="2000"/>
              <a:t>Prototype klar</a:t>
            </a:r>
          </a:p>
          <a:p>
            <a:r>
              <a:rPr lang="en-GB" sz="2000"/>
              <a:t>Testes med studentrettere denne våren</a:t>
            </a:r>
          </a:p>
          <a:p>
            <a:r>
              <a:rPr lang="en-GB" sz="2000"/>
              <a:t>Testing på JUS og IFI til høsten</a:t>
            </a:r>
          </a:p>
        </p:txBody>
      </p:sp>
    </p:spTree>
    <p:extLst>
      <p:ext uri="{BB962C8B-B14F-4D97-AF65-F5344CB8AC3E}">
        <p14:creationId xmlns:p14="http://schemas.microsoft.com/office/powerpoint/2010/main" val="1279084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A37C164-3726-C14D-AA09-71F5460B6AE4}">
  <we:reference id="wa104379997" version="3.0.0.0" store="en-US" storeType="OMEX"/>
  <we:alternateReferences>
    <we:reference id="WA104379997" version="3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169</Words>
  <Application>Microsoft Macintosh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SmartReview</vt:lpstr>
      <vt:lpstr>Kontekst</vt:lpstr>
      <vt:lpstr>Fakoppgaver</vt:lpstr>
      <vt:lpstr>Mål</vt:lpstr>
      <vt:lpstr>Løsning</vt:lpstr>
      <vt:lpstr>Eksempel</vt:lpstr>
      <vt:lpstr>Platform</vt:lpstr>
      <vt:lpstr>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SmartReview</dc:title>
  <dc:creator>Runar Hilleren Lie</dc:creator>
  <cp:lastModifiedBy>Helene Aalborg Christiansen</cp:lastModifiedBy>
  <cp:revision>1</cp:revision>
  <dcterms:created xsi:type="dcterms:W3CDTF">2024-02-26T13:42:24Z</dcterms:created>
  <dcterms:modified xsi:type="dcterms:W3CDTF">2024-03-11T09:30:32Z</dcterms:modified>
</cp:coreProperties>
</file>