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257" r:id="rId3"/>
    <p:sldId id="262" r:id="rId4"/>
    <p:sldId id="258" r:id="rId5"/>
    <p:sldId id="259" r:id="rId6"/>
    <p:sldId id="260" r:id="rId7"/>
    <p:sldId id="263" r:id="rId8"/>
    <p:sldId id="265" r:id="rId9"/>
    <p:sldId id="266" r:id="rId10"/>
    <p:sldId id="261" r:id="rId11"/>
    <p:sldId id="264" r:id="rId12"/>
    <p:sldId id="267" r:id="rId13"/>
    <p:sldId id="268" r:id="rId14"/>
    <p:sldId id="269" r:id="rId15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2493" autoAdjust="0"/>
    <p:restoredTop sz="94660"/>
  </p:normalViewPr>
  <p:slideViewPr>
    <p:cSldViewPr snapToGrid="0">
      <p:cViewPr varScale="1">
        <p:scale>
          <a:sx n="171" d="100"/>
          <a:sy n="171" d="100"/>
        </p:scale>
        <p:origin x="100" y="33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32" name="Straight Connector 31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0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1" name="Isosceles Triangle 30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 rot="10800000">
              <a:off x="0" y="0"/>
              <a:ext cx="842596" cy="566615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5/22/2025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5/22/2025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5/22/2025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712588-04B1-427B-82EE-E8DB90309F08}" type="datetimeFigureOut">
              <a:rPr lang="en-US" dirty="0"/>
              <a:t>5/22/2025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F9F0C5-380F-41C2-899A-BAC0F0927E16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5/22/2025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5/22/2025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5/22/2025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A54C80-263E-416B-A8E0-580EDEADCBDC}" type="datetimeFigureOut">
              <a:rPr lang="en-US" dirty="0"/>
              <a:t>5/22/2025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9954A3-9DFD-4C44-94BA-B95130A3BA1C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5/22/2025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5/22/2025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5/22/2025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20" name="TextBox 19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</a:rPr>
              <a:t>”</a:t>
            </a:r>
            <a:endParaRPr lang="en-US" dirty="0">
              <a:solidFill>
                <a:schemeClr val="accent1">
                  <a:lumMod val="60000"/>
                  <a:lumOff val="40000"/>
                </a:schemeClr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5/22/2025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5/22/2025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5/22/2025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C6B4A9-1611-4792-9094-5F34BCA07E0B}" type="datetimeFigureOut">
              <a:rPr lang="en-US" dirty="0"/>
              <a:t>5/22/2025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333C77-0158-454C-844F-B7AB9BD7DAD4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5/22/2025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Isosceles Triangle 2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1BEF0D-F0BB-DE4B-95CE-6DB70DBA9567}" type="datetimeFigureOut">
              <a:rPr lang="en-US" dirty="0"/>
              <a:pPr/>
              <a:t>5/22/2025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65" r:id="rId4"/>
    <p:sldLayoutId id="2147483653" r:id="rId5"/>
    <p:sldLayoutId id="2147483654" r:id="rId6"/>
    <p:sldLayoutId id="2147483655" r:id="rId7"/>
    <p:sldLayoutId id="2147483666" r:id="rId8"/>
    <p:sldLayoutId id="2147483657" r:id="rId9"/>
    <p:sldLayoutId id="2147483660" r:id="rId10"/>
    <p:sldLayoutId id="2147483661" r:id="rId11"/>
    <p:sldLayoutId id="2147483662" r:id="rId12"/>
    <p:sldLayoutId id="2147483663" r:id="rId13"/>
    <p:sldLayoutId id="2147483664" r:id="rId14"/>
    <p:sldLayoutId id="2147483667" r:id="rId15"/>
    <p:sldLayoutId id="2147483659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hyperlink" Target="https://github.uio.no/IT-OPS/ZTS-Master" TargetMode="Externa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ZTS-Master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pPr algn="l"/>
            <a:r>
              <a:rPr lang="en-US" dirty="0" err="1" smtClean="0"/>
              <a:t>Hvordan</a:t>
            </a:r>
            <a:r>
              <a:rPr lang="en-US" dirty="0" smtClean="0"/>
              <a:t> </a:t>
            </a:r>
            <a:r>
              <a:rPr lang="en-US" dirty="0" err="1" smtClean="0"/>
              <a:t>UiO</a:t>
            </a:r>
            <a:r>
              <a:rPr lang="en-US" dirty="0" smtClean="0"/>
              <a:t> </a:t>
            </a:r>
            <a:r>
              <a:rPr lang="en-US" dirty="0" err="1" smtClean="0"/>
              <a:t>ble</a:t>
            </a:r>
            <a:r>
              <a:rPr lang="en-US" dirty="0" smtClean="0"/>
              <a:t> </a:t>
            </a:r>
            <a:r>
              <a:rPr lang="en-US" dirty="0" err="1" smtClean="0"/>
              <a:t>verdensledende</a:t>
            </a:r>
            <a:r>
              <a:rPr lang="en-US" dirty="0" smtClean="0"/>
              <a:t> </a:t>
            </a:r>
            <a:r>
              <a:rPr lang="en-US" dirty="0" err="1" smtClean="0"/>
              <a:t>på</a:t>
            </a:r>
            <a:r>
              <a:rPr lang="en-US" dirty="0" smtClean="0"/>
              <a:t> </a:t>
            </a:r>
            <a:r>
              <a:rPr lang="en-US" dirty="0" err="1" smtClean="0"/>
              <a:t>Kerb</a:t>
            </a:r>
            <a:r>
              <a:rPr lang="en-US" dirty="0" smtClean="0"/>
              <a:t> </a:t>
            </a:r>
            <a:r>
              <a:rPr lang="en-US" dirty="0" err="1" smtClean="0"/>
              <a:t>Auth</a:t>
            </a:r>
            <a:r>
              <a:rPr lang="en-US" dirty="0" smtClean="0"/>
              <a:t> </a:t>
            </a:r>
            <a:r>
              <a:rPr lang="en-US" dirty="0" err="1" smtClean="0"/>
              <a:t>på</a:t>
            </a:r>
            <a:r>
              <a:rPr lang="en-US" dirty="0" smtClean="0"/>
              <a:t> Linux (Alpine Linux) med ZTS-Master (Zero Touch Script Master)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956529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Agenda - </a:t>
            </a:r>
            <a:r>
              <a:rPr lang="en-US" sz="2000" dirty="0">
                <a:latin typeface="Segoe UI Light" panose="020B0502040204020203" pitchFamily="34" charset="0"/>
                <a:cs typeface="Segoe UI Light" panose="020B0502040204020203" pitchFamily="34" charset="0"/>
              </a:rPr>
              <a:t>hold </a:t>
            </a:r>
            <a:r>
              <a:rPr lang="en-US" sz="2000" dirty="0" err="1">
                <a:latin typeface="Segoe UI Light" panose="020B0502040204020203" pitchFamily="34" charset="0"/>
                <a:cs typeface="Segoe UI Light" panose="020B0502040204020203" pitchFamily="34" charset="0"/>
              </a:rPr>
              <a:t>dere</a:t>
            </a:r>
            <a:r>
              <a:rPr lang="en-US" sz="2000" dirty="0">
                <a:latin typeface="Segoe UI Light" panose="020B0502040204020203" pitchFamily="34" charset="0"/>
                <a:cs typeface="Segoe UI Light" panose="020B0502040204020203" pitchFamily="34" charset="0"/>
              </a:rPr>
              <a:t> fast </a:t>
            </a:r>
            <a:r>
              <a:rPr lang="en-US" sz="2000" dirty="0" err="1">
                <a:latin typeface="Segoe UI Light" panose="020B0502040204020203" pitchFamily="34" charset="0"/>
                <a:cs typeface="Segoe UI Light" panose="020B0502040204020203" pitchFamily="34" charset="0"/>
              </a:rPr>
              <a:t>i</a:t>
            </a:r>
            <a:r>
              <a:rPr lang="en-US" sz="2000" dirty="0">
                <a:latin typeface="Segoe UI Light" panose="020B0502040204020203" pitchFamily="34" charset="0"/>
                <a:cs typeface="Segoe UI Light" panose="020B0502040204020203" pitchFamily="34" charset="0"/>
              </a:rPr>
              <a:t> stolen, </a:t>
            </a:r>
            <a:r>
              <a:rPr lang="en-US" sz="2000" dirty="0" err="1">
                <a:latin typeface="Segoe UI Light" panose="020B0502040204020203" pitchFamily="34" charset="0"/>
                <a:cs typeface="Segoe UI Light" panose="020B0502040204020203" pitchFamily="34" charset="0"/>
              </a:rPr>
              <a:t>dette</a:t>
            </a:r>
            <a:r>
              <a:rPr lang="en-US" sz="2000" dirty="0">
                <a:latin typeface="Segoe UI Light" panose="020B0502040204020203" pitchFamily="34" charset="0"/>
                <a:cs typeface="Segoe UI Light" panose="020B0502040204020203" pitchFamily="34" charset="0"/>
              </a:rPr>
              <a:t> </a:t>
            </a:r>
            <a:r>
              <a:rPr lang="en-US" sz="2000" dirty="0" err="1">
                <a:latin typeface="Segoe UI Light" panose="020B0502040204020203" pitchFamily="34" charset="0"/>
                <a:cs typeface="Segoe UI Light" panose="020B0502040204020203" pitchFamily="34" charset="0"/>
              </a:rPr>
              <a:t>kommer</a:t>
            </a:r>
            <a:r>
              <a:rPr lang="en-US" sz="2000" dirty="0">
                <a:latin typeface="Segoe UI Light" panose="020B0502040204020203" pitchFamily="34" charset="0"/>
                <a:cs typeface="Segoe UI Light" panose="020B0502040204020203" pitchFamily="34" charset="0"/>
              </a:rPr>
              <a:t> </a:t>
            </a:r>
            <a:r>
              <a:rPr lang="en-US" sz="2000" dirty="0" err="1">
                <a:latin typeface="Segoe UI Light" panose="020B0502040204020203" pitchFamily="34" charset="0"/>
                <a:cs typeface="Segoe UI Light" panose="020B0502040204020203" pitchFamily="34" charset="0"/>
              </a:rPr>
              <a:t>til</a:t>
            </a:r>
            <a:r>
              <a:rPr lang="en-US" sz="2000" dirty="0">
                <a:latin typeface="Segoe UI Light" panose="020B0502040204020203" pitchFamily="34" charset="0"/>
                <a:cs typeface="Segoe UI Light" panose="020B0502040204020203" pitchFamily="34" charset="0"/>
              </a:rPr>
              <a:t> å </a:t>
            </a:r>
            <a:r>
              <a:rPr lang="en-US" sz="2000" dirty="0" err="1">
                <a:latin typeface="Segoe UI Light" panose="020B0502040204020203" pitchFamily="34" charset="0"/>
                <a:cs typeface="Segoe UI Light" panose="020B0502040204020203" pitchFamily="34" charset="0"/>
              </a:rPr>
              <a:t>gå</a:t>
            </a:r>
            <a:r>
              <a:rPr lang="en-US" sz="2000" dirty="0">
                <a:latin typeface="Segoe UI Light" panose="020B0502040204020203" pitchFamily="34" charset="0"/>
                <a:cs typeface="Segoe UI Light" panose="020B0502040204020203" pitchFamily="34" charset="0"/>
              </a:rPr>
              <a:t> fort! :)</a:t>
            </a:r>
            <a:endParaRPr lang="en-US" sz="2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spcAft>
                <a:spcPts val="600"/>
              </a:spcAft>
              <a:defRPr/>
            </a:pPr>
            <a:r>
              <a:rPr lang="en-US" dirty="0" err="1">
                <a:latin typeface="Segoe UI" panose="020B0502040204020203" pitchFamily="34" charset="0"/>
                <a:cs typeface="Segoe UI" panose="020B0502040204020203" pitchFamily="34" charset="0"/>
              </a:rPr>
              <a:t>Bakgrunnen</a:t>
            </a:r>
            <a:r>
              <a:rPr lang="en-US" dirty="0">
                <a:latin typeface="Segoe UI" panose="020B0502040204020203" pitchFamily="34" charset="0"/>
                <a:cs typeface="Segoe UI" panose="020B0502040204020203" pitchFamily="34" charset="0"/>
              </a:rPr>
              <a:t> for </a:t>
            </a:r>
            <a:r>
              <a:rPr lang="en-US" dirty="0" err="1" smtClean="0">
                <a:latin typeface="Segoe UI" panose="020B0502040204020203" pitchFamily="34" charset="0"/>
                <a:cs typeface="Segoe UI" panose="020B0502040204020203" pitchFamily="34" charset="0"/>
              </a:rPr>
              <a:t>prosjektet</a:t>
            </a:r>
            <a:endParaRPr lang="en-US" dirty="0" smtClean="0">
              <a:latin typeface="Segoe UI" panose="020B0502040204020203" pitchFamily="34" charset="0"/>
              <a:cs typeface="Segoe UI" panose="020B0502040204020203" pitchFamily="34" charset="0"/>
            </a:endParaRPr>
          </a:p>
          <a:p>
            <a:pPr>
              <a:spcAft>
                <a:spcPts val="600"/>
              </a:spcAft>
              <a:defRPr/>
            </a:pPr>
            <a:r>
              <a:rPr lang="en-US" dirty="0" err="1">
                <a:latin typeface="Segoe UI" panose="020B0502040204020203" pitchFamily="34" charset="0"/>
                <a:cs typeface="Segoe UI" panose="020B0502040204020203" pitchFamily="34" charset="0"/>
              </a:rPr>
              <a:t>Hvorfor</a:t>
            </a:r>
            <a:r>
              <a:rPr lang="en-US" dirty="0">
                <a:latin typeface="Segoe UI" panose="020B0502040204020203" pitchFamily="34" charset="0"/>
                <a:cs typeface="Segoe UI" panose="020B0502040204020203" pitchFamily="34" charset="0"/>
              </a:rPr>
              <a:t> Alpine Linux</a:t>
            </a:r>
            <a:r>
              <a:rPr lang="en-US" dirty="0" smtClean="0">
                <a:latin typeface="Segoe UI" panose="020B0502040204020203" pitchFamily="34" charset="0"/>
                <a:cs typeface="Segoe UI" panose="020B0502040204020203" pitchFamily="34" charset="0"/>
              </a:rPr>
              <a:t>?</a:t>
            </a:r>
          </a:p>
          <a:p>
            <a:pPr>
              <a:spcAft>
                <a:spcPts val="600"/>
              </a:spcAft>
              <a:defRPr/>
            </a:pPr>
            <a:r>
              <a:rPr lang="en-US" dirty="0" err="1"/>
              <a:t>Hvordan</a:t>
            </a:r>
            <a:r>
              <a:rPr lang="en-US" dirty="0"/>
              <a:t> </a:t>
            </a:r>
            <a:r>
              <a:rPr lang="en-US" dirty="0" err="1"/>
              <a:t>lære</a:t>
            </a:r>
            <a:r>
              <a:rPr lang="en-US" dirty="0"/>
              <a:t> 4 </a:t>
            </a:r>
            <a:r>
              <a:rPr lang="en-US" dirty="0" err="1"/>
              <a:t>år</a:t>
            </a:r>
            <a:r>
              <a:rPr lang="en-US" dirty="0"/>
              <a:t> med </a:t>
            </a:r>
            <a:r>
              <a:rPr lang="en-US" dirty="0" err="1"/>
              <a:t>kunnskap</a:t>
            </a:r>
            <a:r>
              <a:rPr lang="en-US" dirty="0"/>
              <a:t> </a:t>
            </a:r>
            <a:r>
              <a:rPr lang="en-US" dirty="0" err="1"/>
              <a:t>på</a:t>
            </a:r>
            <a:r>
              <a:rPr lang="en-US" dirty="0"/>
              <a:t> 4 </a:t>
            </a:r>
            <a:r>
              <a:rPr lang="en-US" dirty="0" err="1" smtClean="0"/>
              <a:t>måneder</a:t>
            </a:r>
            <a:r>
              <a:rPr lang="en-US" dirty="0" smtClean="0"/>
              <a:t> </a:t>
            </a:r>
            <a:r>
              <a:rPr lang="en-US" dirty="0" err="1" smtClean="0"/>
              <a:t>som</a:t>
            </a:r>
            <a:r>
              <a:rPr lang="en-US" dirty="0" smtClean="0"/>
              <a:t> </a:t>
            </a:r>
            <a:r>
              <a:rPr lang="en-US" dirty="0" err="1" smtClean="0"/>
              <a:t>nyansatt</a:t>
            </a:r>
            <a:r>
              <a:rPr lang="en-US" dirty="0" smtClean="0"/>
              <a:t> </a:t>
            </a:r>
            <a:r>
              <a:rPr lang="en-US" dirty="0" err="1" smtClean="0"/>
              <a:t>ved</a:t>
            </a:r>
            <a:r>
              <a:rPr lang="en-US" dirty="0" smtClean="0"/>
              <a:t> </a:t>
            </a:r>
            <a:r>
              <a:rPr lang="en-US" dirty="0" err="1" smtClean="0"/>
              <a:t>hjelp</a:t>
            </a:r>
            <a:r>
              <a:rPr lang="en-US" dirty="0" smtClean="0"/>
              <a:t> </a:t>
            </a:r>
            <a:r>
              <a:rPr lang="en-US" dirty="0" err="1" smtClean="0"/>
              <a:t>av</a:t>
            </a:r>
            <a:r>
              <a:rPr lang="en-US" dirty="0" smtClean="0"/>
              <a:t> AI?</a:t>
            </a:r>
          </a:p>
          <a:p>
            <a:pPr>
              <a:spcAft>
                <a:spcPts val="600"/>
              </a:spcAft>
              <a:defRPr/>
            </a:pPr>
            <a:r>
              <a:rPr lang="en-US" dirty="0" err="1"/>
              <a:t>Hvordan</a:t>
            </a:r>
            <a:r>
              <a:rPr lang="en-US" dirty="0"/>
              <a:t> </a:t>
            </a:r>
            <a:r>
              <a:rPr lang="en-US" dirty="0" err="1"/>
              <a:t>holde</a:t>
            </a:r>
            <a:r>
              <a:rPr lang="en-US" dirty="0"/>
              <a:t> </a:t>
            </a:r>
            <a:r>
              <a:rPr lang="en-US" dirty="0" err="1"/>
              <a:t>motivasjonen</a:t>
            </a:r>
            <a:r>
              <a:rPr lang="en-US" dirty="0"/>
              <a:t> </a:t>
            </a:r>
            <a:r>
              <a:rPr lang="en-US" dirty="0" err="1" smtClean="0"/>
              <a:t>oppe</a:t>
            </a:r>
            <a:r>
              <a:rPr lang="en-US" dirty="0" smtClean="0"/>
              <a:t>?</a:t>
            </a:r>
            <a:endParaRPr lang="en-US" dirty="0" smtClean="0">
              <a:latin typeface="Segoe UI" panose="020B0502040204020203" pitchFamily="34" charset="0"/>
              <a:cs typeface="Segoe UI" panose="020B0502040204020203" pitchFamily="34" charset="0"/>
            </a:endParaRPr>
          </a:p>
          <a:p>
            <a:pPr>
              <a:spcAft>
                <a:spcPts val="600"/>
              </a:spcAft>
              <a:defRPr/>
            </a:pPr>
            <a:r>
              <a:rPr lang="en-US" dirty="0" err="1" smtClean="0">
                <a:latin typeface="Segoe UI" panose="020B0502040204020203" pitchFamily="34" charset="0"/>
                <a:cs typeface="Segoe UI" panose="020B0502040204020203" pitchFamily="34" charset="0"/>
              </a:rPr>
              <a:t>Hva</a:t>
            </a:r>
            <a:r>
              <a:rPr lang="en-US" dirty="0" smtClean="0"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dirty="0" err="1">
                <a:latin typeface="Segoe UI" panose="020B0502040204020203" pitchFamily="34" charset="0"/>
                <a:cs typeface="Segoe UI" panose="020B0502040204020203" pitchFamily="34" charset="0"/>
              </a:rPr>
              <a:t>kan</a:t>
            </a:r>
            <a:r>
              <a:rPr lang="en-US" dirty="0">
                <a:latin typeface="Segoe UI" panose="020B0502040204020203" pitchFamily="34" charset="0"/>
                <a:cs typeface="Segoe UI" panose="020B0502040204020203" pitchFamily="34" charset="0"/>
              </a:rPr>
              <a:t> ZTS-Master (Zero touch Script Master), </a:t>
            </a:r>
            <a:r>
              <a:rPr lang="en-US" dirty="0" err="1">
                <a:latin typeface="Segoe UI" panose="020B0502040204020203" pitchFamily="34" charset="0"/>
                <a:cs typeface="Segoe UI" panose="020B0502040204020203" pitchFamily="34" charset="0"/>
              </a:rPr>
              <a:t>brukes</a:t>
            </a:r>
            <a:r>
              <a:rPr lang="en-US" dirty="0"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dirty="0" err="1">
                <a:latin typeface="Segoe UI" panose="020B0502040204020203" pitchFamily="34" charset="0"/>
                <a:cs typeface="Segoe UI" panose="020B0502040204020203" pitchFamily="34" charset="0"/>
              </a:rPr>
              <a:t>til</a:t>
            </a:r>
            <a:r>
              <a:rPr lang="en-US" dirty="0" smtClean="0">
                <a:latin typeface="Segoe UI" panose="020B0502040204020203" pitchFamily="34" charset="0"/>
                <a:cs typeface="Segoe UI" panose="020B0502040204020203" pitchFamily="34" charset="0"/>
              </a:rPr>
              <a:t>?</a:t>
            </a:r>
          </a:p>
          <a:p>
            <a:pPr>
              <a:spcAft>
                <a:spcPts val="600"/>
              </a:spcAft>
              <a:defRPr/>
            </a:pPr>
            <a:r>
              <a:rPr lang="en-US" dirty="0">
                <a:latin typeface="Segoe UI" panose="020B0502040204020203" pitchFamily="34" charset="0"/>
                <a:cs typeface="Segoe UI" panose="020B0502040204020203" pitchFamily="34" charset="0"/>
              </a:rPr>
              <a:t>Å </a:t>
            </a:r>
            <a:r>
              <a:rPr lang="en-US" dirty="0" err="1">
                <a:latin typeface="Segoe UI" panose="020B0502040204020203" pitchFamily="34" charset="0"/>
                <a:cs typeface="Segoe UI" panose="020B0502040204020203" pitchFamily="34" charset="0"/>
              </a:rPr>
              <a:t>snakke</a:t>
            </a:r>
            <a:r>
              <a:rPr lang="en-US" dirty="0">
                <a:latin typeface="Segoe UI" panose="020B0502040204020203" pitchFamily="34" charset="0"/>
                <a:cs typeface="Segoe UI" panose="020B0502040204020203" pitchFamily="34" charset="0"/>
              </a:rPr>
              <a:t> AI, den </a:t>
            </a:r>
            <a:r>
              <a:rPr lang="en-US" dirty="0" err="1">
                <a:latin typeface="Segoe UI" panose="020B0502040204020203" pitchFamily="34" charset="0"/>
                <a:cs typeface="Segoe UI" panose="020B0502040204020203" pitchFamily="34" charset="0"/>
              </a:rPr>
              <a:t>nye</a:t>
            </a:r>
            <a:r>
              <a:rPr lang="en-US" dirty="0"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dirty="0" err="1">
                <a:latin typeface="Segoe UI" panose="020B0502040204020203" pitchFamily="34" charset="0"/>
                <a:cs typeface="Segoe UI" panose="020B0502040204020203" pitchFamily="34" charset="0"/>
              </a:rPr>
              <a:t>googlingen</a:t>
            </a:r>
            <a:r>
              <a:rPr lang="en-US" dirty="0" smtClean="0">
                <a:latin typeface="Segoe UI" panose="020B0502040204020203" pitchFamily="34" charset="0"/>
                <a:cs typeface="Segoe UI" panose="020B0502040204020203" pitchFamily="34" charset="0"/>
              </a:rPr>
              <a:t>?</a:t>
            </a:r>
            <a:endParaRPr lang="en-US" dirty="0">
              <a:latin typeface="Segoe UI" panose="020B0502040204020203" pitchFamily="34" charset="0"/>
              <a:cs typeface="Segoe UI" panose="020B0502040204020203" pitchFamily="34" charset="0"/>
            </a:endParaRPr>
          </a:p>
          <a:p>
            <a:pPr>
              <a:spcAft>
                <a:spcPts val="600"/>
              </a:spcAft>
              <a:defRPr/>
            </a:pPr>
            <a:r>
              <a:rPr lang="en-US" dirty="0" err="1" smtClean="0">
                <a:latin typeface="Segoe UI" panose="020B0502040204020203" pitchFamily="34" charset="0"/>
                <a:cs typeface="Segoe UI" panose="020B0502040204020203" pitchFamily="34" charset="0"/>
              </a:rPr>
              <a:t>Hvor</a:t>
            </a:r>
            <a:r>
              <a:rPr lang="en-US" dirty="0" smtClean="0"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dirty="0" err="1">
                <a:latin typeface="Segoe UI" panose="020B0502040204020203" pitchFamily="34" charset="0"/>
                <a:cs typeface="Segoe UI" panose="020B0502040204020203" pitchFamily="34" charset="0"/>
              </a:rPr>
              <a:t>kan</a:t>
            </a:r>
            <a:r>
              <a:rPr lang="en-US" dirty="0"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dirty="0" err="1">
                <a:latin typeface="Segoe UI" panose="020B0502040204020203" pitchFamily="34" charset="0"/>
                <a:cs typeface="Segoe UI" panose="020B0502040204020203" pitchFamily="34" charset="0"/>
              </a:rPr>
              <a:t>dere</a:t>
            </a:r>
            <a:r>
              <a:rPr lang="en-US" dirty="0"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dirty="0" err="1">
                <a:latin typeface="Segoe UI" panose="020B0502040204020203" pitchFamily="34" charset="0"/>
                <a:cs typeface="Segoe UI" panose="020B0502040204020203" pitchFamily="34" charset="0"/>
              </a:rPr>
              <a:t>finne</a:t>
            </a:r>
            <a:r>
              <a:rPr lang="en-US" dirty="0"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dirty="0" err="1">
                <a:latin typeface="Segoe UI" panose="020B0502040204020203" pitchFamily="34" charset="0"/>
                <a:cs typeface="Segoe UI" panose="020B0502040204020203" pitchFamily="34" charset="0"/>
              </a:rPr>
              <a:t>mer</a:t>
            </a:r>
            <a:r>
              <a:rPr lang="en-US" dirty="0"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dirty="0" err="1">
                <a:latin typeface="Segoe UI" panose="020B0502040204020203" pitchFamily="34" charset="0"/>
                <a:cs typeface="Segoe UI" panose="020B0502040204020203" pitchFamily="34" charset="0"/>
              </a:rPr>
              <a:t>informasjon</a:t>
            </a:r>
            <a:r>
              <a:rPr lang="en-US" dirty="0">
                <a:latin typeface="Segoe UI" panose="020B0502040204020203" pitchFamily="34" charset="0"/>
                <a:cs typeface="Segoe UI" panose="020B0502040204020203" pitchFamily="34" charset="0"/>
              </a:rPr>
              <a:t> om </a:t>
            </a:r>
            <a:r>
              <a:rPr lang="en-US" dirty="0" err="1">
                <a:latin typeface="Segoe UI" panose="020B0502040204020203" pitchFamily="34" charset="0"/>
                <a:cs typeface="Segoe UI" panose="020B0502040204020203" pitchFamily="34" charset="0"/>
              </a:rPr>
              <a:t>prosjektet</a:t>
            </a:r>
            <a:r>
              <a:rPr lang="en-US" dirty="0">
                <a:latin typeface="Segoe UI" panose="020B0502040204020203" pitchFamily="34" charset="0"/>
                <a:cs typeface="Segoe UI" panose="020B0502040204020203" pitchFamily="34" charset="0"/>
              </a:rPr>
              <a:t>?</a:t>
            </a:r>
          </a:p>
          <a:p>
            <a:pPr>
              <a:spcAft>
                <a:spcPts val="600"/>
              </a:spcAft>
              <a:defRPr/>
            </a:pPr>
            <a:r>
              <a:rPr lang="en-US" dirty="0" err="1">
                <a:latin typeface="Segoe UI" panose="020B0502040204020203" pitchFamily="34" charset="0"/>
                <a:cs typeface="Segoe UI" panose="020B0502040204020203" pitchFamily="34" charset="0"/>
              </a:rPr>
              <a:t>Til</a:t>
            </a:r>
            <a:r>
              <a:rPr lang="en-US" dirty="0"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dirty="0" err="1" smtClean="0">
                <a:latin typeface="Segoe UI" panose="020B0502040204020203" pitchFamily="34" charset="0"/>
                <a:cs typeface="Segoe UI" panose="020B0502040204020203" pitchFamily="34" charset="0"/>
              </a:rPr>
              <a:t>slutt</a:t>
            </a:r>
            <a:r>
              <a:rPr lang="en-US" dirty="0" smtClean="0">
                <a:latin typeface="Segoe UI" panose="020B0502040204020203" pitchFamily="34" charset="0"/>
                <a:cs typeface="Segoe UI" panose="020B0502040204020203" pitchFamily="34" charset="0"/>
              </a:rPr>
              <a:t>, </a:t>
            </a:r>
            <a:r>
              <a:rPr lang="en-US" dirty="0">
                <a:latin typeface="Segoe UI" panose="020B0502040204020203" pitchFamily="34" charset="0"/>
                <a:cs typeface="Segoe UI" panose="020B0502040204020203" pitchFamily="34" charset="0"/>
              </a:rPr>
              <a:t>2 </a:t>
            </a:r>
            <a:r>
              <a:rPr lang="en-US" dirty="0" err="1">
                <a:latin typeface="Segoe UI" panose="020B0502040204020203" pitchFamily="34" charset="0"/>
                <a:cs typeface="Segoe UI" panose="020B0502040204020203" pitchFamily="34" charset="0"/>
              </a:rPr>
              <a:t>råd</a:t>
            </a:r>
            <a:r>
              <a:rPr lang="en-US" dirty="0">
                <a:latin typeface="Segoe UI" panose="020B0502040204020203" pitchFamily="34" charset="0"/>
                <a:cs typeface="Segoe UI" panose="020B0502040204020203" pitchFamily="34" charset="0"/>
              </a:rPr>
              <a:t>/</a:t>
            </a:r>
            <a:r>
              <a:rPr lang="en-US" dirty="0" err="1">
                <a:latin typeface="Segoe UI" panose="020B0502040204020203" pitchFamily="34" charset="0"/>
                <a:cs typeface="Segoe UI" panose="020B0502040204020203" pitchFamily="34" charset="0"/>
              </a:rPr>
              <a:t>forslag</a:t>
            </a:r>
            <a:endParaRPr lang="en-US" dirty="0">
              <a:latin typeface="Segoe UI" panose="020B0502040204020203" pitchFamily="34" charset="0"/>
              <a:cs typeface="Segoe UI" panose="020B0502040204020203" pitchFamily="34" charset="0"/>
            </a:endParaRP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204947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Bakgrunn</a:t>
            </a:r>
            <a:r>
              <a:rPr lang="en-US" dirty="0" smtClean="0"/>
              <a:t> for </a:t>
            </a:r>
            <a:r>
              <a:rPr lang="en-US" dirty="0" err="1" smtClean="0"/>
              <a:t>prosjektet</a:t>
            </a:r>
            <a:r>
              <a:rPr lang="en-US" dirty="0" smtClean="0"/>
              <a:t> - </a:t>
            </a:r>
            <a:r>
              <a:rPr lang="en-US" dirty="0" err="1" smtClean="0"/>
              <a:t>Jokeren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/>
              <a:t>Vi </a:t>
            </a:r>
            <a:r>
              <a:rPr lang="en-US" dirty="0" err="1" smtClean="0"/>
              <a:t>trengte</a:t>
            </a:r>
            <a:r>
              <a:rPr lang="en-US" dirty="0" smtClean="0"/>
              <a:t> </a:t>
            </a:r>
            <a:r>
              <a:rPr lang="en-US" dirty="0" err="1" smtClean="0"/>
              <a:t>en</a:t>
            </a:r>
            <a:r>
              <a:rPr lang="en-US" dirty="0" smtClean="0"/>
              <a:t> </a:t>
            </a:r>
            <a:r>
              <a:rPr lang="en-US" dirty="0" err="1" smtClean="0"/>
              <a:t>sikrere</a:t>
            </a:r>
            <a:r>
              <a:rPr lang="en-US" dirty="0"/>
              <a:t> </a:t>
            </a:r>
            <a:r>
              <a:rPr lang="en-US" dirty="0" err="1" smtClean="0"/>
              <a:t>og</a:t>
            </a:r>
            <a:r>
              <a:rPr lang="en-US" dirty="0" smtClean="0"/>
              <a:t> OS </a:t>
            </a:r>
            <a:r>
              <a:rPr lang="en-US" dirty="0" err="1" smtClean="0"/>
              <a:t>agnostisk</a:t>
            </a:r>
            <a:r>
              <a:rPr lang="en-US" dirty="0" smtClean="0"/>
              <a:t> </a:t>
            </a:r>
            <a:r>
              <a:rPr lang="en-US" dirty="0" err="1" smtClean="0"/>
              <a:t>løsning</a:t>
            </a:r>
            <a:r>
              <a:rPr lang="en-US" dirty="0" smtClean="0"/>
              <a:t>.</a:t>
            </a:r>
          </a:p>
          <a:p>
            <a:r>
              <a:rPr lang="en-US" dirty="0" err="1" smtClean="0"/>
              <a:t>Våren</a:t>
            </a:r>
            <a:r>
              <a:rPr lang="en-US" dirty="0" smtClean="0"/>
              <a:t> 2024 </a:t>
            </a:r>
            <a:r>
              <a:rPr lang="en-US" dirty="0" err="1" smtClean="0"/>
              <a:t>når</a:t>
            </a:r>
            <a:r>
              <a:rPr lang="en-US" dirty="0" smtClean="0"/>
              <a:t> </a:t>
            </a:r>
            <a:r>
              <a:rPr lang="en-US" dirty="0" err="1" smtClean="0"/>
              <a:t>dette</a:t>
            </a:r>
            <a:r>
              <a:rPr lang="en-US" dirty="0" smtClean="0"/>
              <a:t> </a:t>
            </a:r>
            <a:r>
              <a:rPr lang="en-US" dirty="0" err="1" smtClean="0"/>
              <a:t>arbeidet</a:t>
            </a:r>
            <a:r>
              <a:rPr lang="en-US" dirty="0" smtClean="0"/>
              <a:t> </a:t>
            </a:r>
            <a:r>
              <a:rPr lang="en-US" dirty="0" err="1" smtClean="0"/>
              <a:t>skulle</a:t>
            </a:r>
            <a:r>
              <a:rPr lang="en-US" dirty="0" smtClean="0"/>
              <a:t> </a:t>
            </a:r>
            <a:r>
              <a:rPr lang="en-US" dirty="0" err="1" smtClean="0"/>
              <a:t>starte</a:t>
            </a:r>
            <a:r>
              <a:rPr lang="en-US" dirty="0" smtClean="0"/>
              <a:t> </a:t>
            </a:r>
            <a:r>
              <a:rPr lang="en-US" dirty="0" err="1" smtClean="0"/>
              <a:t>opp</a:t>
            </a:r>
            <a:r>
              <a:rPr lang="en-US" dirty="0" smtClean="0"/>
              <a:t>, </a:t>
            </a:r>
            <a:r>
              <a:rPr lang="en-US" dirty="0" err="1" smtClean="0"/>
              <a:t>så</a:t>
            </a:r>
            <a:r>
              <a:rPr lang="en-US" dirty="0" smtClean="0"/>
              <a:t> </a:t>
            </a:r>
            <a:r>
              <a:rPr lang="en-US" dirty="0" err="1" smtClean="0"/>
              <a:t>fikk</a:t>
            </a:r>
            <a:r>
              <a:rPr lang="en-US" dirty="0" smtClean="0"/>
              <a:t> vi 2 </a:t>
            </a:r>
            <a:r>
              <a:rPr lang="en-US" dirty="0" err="1" smtClean="0"/>
              <a:t>nyansatte</a:t>
            </a:r>
            <a:r>
              <a:rPr lang="en-US" dirty="0" smtClean="0"/>
              <a:t> </a:t>
            </a:r>
            <a:r>
              <a:rPr lang="en-US" dirty="0" err="1" smtClean="0"/>
              <a:t>i</a:t>
            </a:r>
            <a:r>
              <a:rPr lang="en-US" dirty="0" smtClean="0"/>
              <a:t>  </a:t>
            </a:r>
            <a:r>
              <a:rPr lang="en-US" dirty="0" err="1" smtClean="0"/>
              <a:t>seksjonen</a:t>
            </a:r>
            <a:r>
              <a:rPr lang="en-US" dirty="0" smtClean="0"/>
              <a:t> </a:t>
            </a:r>
          </a:p>
          <a:p>
            <a:r>
              <a:rPr lang="en-US" dirty="0" smtClean="0"/>
              <a:t>De </a:t>
            </a:r>
            <a:r>
              <a:rPr lang="en-US" dirty="0" err="1" smtClean="0"/>
              <a:t>er</a:t>
            </a:r>
            <a:r>
              <a:rPr lang="en-US" dirty="0" smtClean="0"/>
              <a:t> </a:t>
            </a:r>
            <a:r>
              <a:rPr lang="en-US" dirty="0" err="1" smtClean="0"/>
              <a:t>utdannet</a:t>
            </a:r>
            <a:r>
              <a:rPr lang="en-US" dirty="0" smtClean="0"/>
              <a:t> </a:t>
            </a:r>
            <a:r>
              <a:rPr lang="en-US" dirty="0" err="1" smtClean="0"/>
              <a:t>innen</a:t>
            </a:r>
            <a:r>
              <a:rPr lang="en-US" dirty="0" smtClean="0"/>
              <a:t> IT-</a:t>
            </a:r>
            <a:r>
              <a:rPr lang="en-US" dirty="0" err="1" smtClean="0"/>
              <a:t>sikkerhet</a:t>
            </a:r>
            <a:r>
              <a:rPr lang="en-US" dirty="0" smtClean="0"/>
              <a:t>, men </a:t>
            </a:r>
            <a:r>
              <a:rPr lang="en-US" dirty="0" err="1" smtClean="0"/>
              <a:t>hadde</a:t>
            </a:r>
            <a:r>
              <a:rPr lang="en-US" dirty="0" smtClean="0"/>
              <a:t> </a:t>
            </a:r>
            <a:r>
              <a:rPr lang="en-US" dirty="0" err="1" smtClean="0"/>
              <a:t>ingen</a:t>
            </a:r>
            <a:r>
              <a:rPr lang="en-US" dirty="0" smtClean="0"/>
              <a:t> </a:t>
            </a:r>
            <a:r>
              <a:rPr lang="en-US" dirty="0" err="1" smtClean="0"/>
              <a:t>erfaring</a:t>
            </a:r>
            <a:r>
              <a:rPr lang="en-US" dirty="0" smtClean="0"/>
              <a:t> </a:t>
            </a:r>
            <a:r>
              <a:rPr lang="en-US" dirty="0" err="1" smtClean="0"/>
              <a:t>som</a:t>
            </a:r>
            <a:r>
              <a:rPr lang="en-US" dirty="0" smtClean="0"/>
              <a:t> </a:t>
            </a:r>
            <a:r>
              <a:rPr lang="en-US" dirty="0" err="1" smtClean="0"/>
              <a:t>Domene</a:t>
            </a:r>
            <a:r>
              <a:rPr lang="en-US" dirty="0" smtClean="0"/>
              <a:t> </a:t>
            </a:r>
            <a:r>
              <a:rPr lang="en-US" dirty="0" err="1" smtClean="0"/>
              <a:t>Administratorer</a:t>
            </a:r>
            <a:endParaRPr lang="en-US" dirty="0" smtClean="0"/>
          </a:p>
          <a:p>
            <a:r>
              <a:rPr lang="en-US" dirty="0" err="1" smtClean="0"/>
              <a:t>Det</a:t>
            </a:r>
            <a:r>
              <a:rPr lang="en-US" dirty="0" smtClean="0"/>
              <a:t> tar </a:t>
            </a:r>
            <a:r>
              <a:rPr lang="en-US" dirty="0" err="1" smtClean="0"/>
              <a:t>gjerne</a:t>
            </a:r>
            <a:r>
              <a:rPr lang="en-US" dirty="0" smtClean="0"/>
              <a:t> 5 </a:t>
            </a:r>
            <a:r>
              <a:rPr lang="en-US" dirty="0" err="1" smtClean="0"/>
              <a:t>til</a:t>
            </a:r>
            <a:r>
              <a:rPr lang="en-US" dirty="0" smtClean="0"/>
              <a:t> 10 </a:t>
            </a:r>
            <a:r>
              <a:rPr lang="en-US" dirty="0" err="1" smtClean="0"/>
              <a:t>år</a:t>
            </a:r>
            <a:r>
              <a:rPr lang="en-US" dirty="0" smtClean="0"/>
              <a:t> for å </a:t>
            </a:r>
            <a:r>
              <a:rPr lang="en-US" dirty="0" err="1" smtClean="0"/>
              <a:t>bli</a:t>
            </a:r>
            <a:r>
              <a:rPr lang="en-US" dirty="0" smtClean="0"/>
              <a:t> </a:t>
            </a:r>
            <a:r>
              <a:rPr lang="en-US" dirty="0" err="1" smtClean="0"/>
              <a:t>en</a:t>
            </a:r>
            <a:r>
              <a:rPr lang="en-US" dirty="0" smtClean="0"/>
              <a:t> god </a:t>
            </a:r>
            <a:r>
              <a:rPr lang="en-US" dirty="0" err="1" smtClean="0"/>
              <a:t>domene</a:t>
            </a:r>
            <a:r>
              <a:rPr lang="en-US" dirty="0" smtClean="0"/>
              <a:t> administrator, </a:t>
            </a:r>
            <a:r>
              <a:rPr lang="en-US" dirty="0" err="1" smtClean="0"/>
              <a:t>grunnet</a:t>
            </a:r>
            <a:r>
              <a:rPr lang="en-US" dirty="0" smtClean="0"/>
              <a:t> den store </a:t>
            </a:r>
            <a:r>
              <a:rPr lang="en-US" dirty="0" err="1" smtClean="0"/>
              <a:t>mengden</a:t>
            </a:r>
            <a:r>
              <a:rPr lang="en-US" dirty="0" smtClean="0"/>
              <a:t> med </a:t>
            </a:r>
            <a:r>
              <a:rPr lang="en-US" dirty="0" err="1" smtClean="0"/>
              <a:t>systemer</a:t>
            </a:r>
            <a:r>
              <a:rPr lang="en-US" dirty="0" smtClean="0"/>
              <a:t> </a:t>
            </a:r>
            <a:r>
              <a:rPr lang="en-US" dirty="0" err="1" smtClean="0"/>
              <a:t>og</a:t>
            </a:r>
            <a:r>
              <a:rPr lang="en-US" dirty="0" smtClean="0"/>
              <a:t> </a:t>
            </a:r>
            <a:r>
              <a:rPr lang="en-US" dirty="0" err="1" smtClean="0"/>
              <a:t>tenkologier</a:t>
            </a:r>
            <a:r>
              <a:rPr lang="en-US" dirty="0" smtClean="0"/>
              <a:t> </a:t>
            </a:r>
            <a:r>
              <a:rPr lang="en-US" dirty="0" err="1" smtClean="0"/>
              <a:t>som</a:t>
            </a:r>
            <a:r>
              <a:rPr lang="en-US" dirty="0" smtClean="0"/>
              <a:t> </a:t>
            </a:r>
            <a:r>
              <a:rPr lang="en-US" dirty="0" err="1" smtClean="0"/>
              <a:t>en</a:t>
            </a:r>
            <a:r>
              <a:rPr lang="en-US" dirty="0" smtClean="0"/>
              <a:t> </a:t>
            </a:r>
            <a:r>
              <a:rPr lang="en-US" dirty="0" err="1" smtClean="0"/>
              <a:t>må</a:t>
            </a:r>
            <a:r>
              <a:rPr lang="en-US" dirty="0" smtClean="0"/>
              <a:t> </a:t>
            </a:r>
            <a:r>
              <a:rPr lang="en-US" dirty="0" err="1" smtClean="0"/>
              <a:t>beherske</a:t>
            </a:r>
            <a:r>
              <a:rPr lang="en-US" dirty="0" smtClean="0"/>
              <a:t>.</a:t>
            </a:r>
          </a:p>
          <a:p>
            <a:r>
              <a:rPr lang="en-US" dirty="0" smtClean="0"/>
              <a:t>Alt </a:t>
            </a:r>
            <a:r>
              <a:rPr lang="en-US" dirty="0" err="1" smtClean="0"/>
              <a:t>fra</a:t>
            </a:r>
            <a:r>
              <a:rPr lang="en-US" dirty="0" smtClean="0"/>
              <a:t> </a:t>
            </a:r>
            <a:r>
              <a:rPr lang="en-US" dirty="0" err="1" smtClean="0"/>
              <a:t>Identitets</a:t>
            </a:r>
            <a:r>
              <a:rPr lang="en-US" dirty="0" smtClean="0"/>
              <a:t> </a:t>
            </a:r>
            <a:r>
              <a:rPr lang="en-US" dirty="0" err="1" smtClean="0"/>
              <a:t>håndtering</a:t>
            </a:r>
            <a:r>
              <a:rPr lang="en-US" dirty="0" smtClean="0"/>
              <a:t>, </a:t>
            </a:r>
            <a:r>
              <a:rPr lang="en-US" dirty="0" err="1" smtClean="0"/>
              <a:t>til</a:t>
            </a:r>
            <a:r>
              <a:rPr lang="en-US" dirty="0" smtClean="0"/>
              <a:t> </a:t>
            </a:r>
            <a:r>
              <a:rPr lang="en-US" dirty="0" err="1" smtClean="0"/>
              <a:t>kryptering</a:t>
            </a:r>
            <a:r>
              <a:rPr lang="en-US" dirty="0" smtClean="0"/>
              <a:t> </a:t>
            </a:r>
            <a:r>
              <a:rPr lang="en-US" dirty="0" err="1" smtClean="0"/>
              <a:t>og</a:t>
            </a:r>
            <a:r>
              <a:rPr lang="en-US" dirty="0" smtClean="0"/>
              <a:t> </a:t>
            </a:r>
            <a:r>
              <a:rPr lang="en-US" dirty="0" err="1" smtClean="0"/>
              <a:t>sertifikater</a:t>
            </a:r>
            <a:r>
              <a:rPr lang="en-US" dirty="0" smtClean="0"/>
              <a:t>, </a:t>
            </a:r>
            <a:r>
              <a:rPr lang="en-US" dirty="0" err="1" smtClean="0"/>
              <a:t>til</a:t>
            </a:r>
            <a:r>
              <a:rPr lang="en-US" dirty="0" smtClean="0"/>
              <a:t> </a:t>
            </a:r>
            <a:r>
              <a:rPr lang="en-US" dirty="0" err="1" smtClean="0"/>
              <a:t>integrasjoner</a:t>
            </a:r>
            <a:r>
              <a:rPr lang="en-US" dirty="0" smtClean="0"/>
              <a:t> </a:t>
            </a:r>
            <a:r>
              <a:rPr lang="en-US" dirty="0" err="1" smtClean="0"/>
              <a:t>mellom</a:t>
            </a:r>
            <a:r>
              <a:rPr lang="en-US" dirty="0" smtClean="0"/>
              <a:t> </a:t>
            </a:r>
            <a:r>
              <a:rPr lang="en-US" dirty="0" err="1" smtClean="0"/>
              <a:t>alle</a:t>
            </a:r>
            <a:r>
              <a:rPr lang="en-US" dirty="0" smtClean="0"/>
              <a:t> </a:t>
            </a:r>
            <a:r>
              <a:rPr lang="en-US" dirty="0" err="1" smtClean="0"/>
              <a:t>systemer</a:t>
            </a:r>
            <a:r>
              <a:rPr lang="en-US" dirty="0" smtClean="0"/>
              <a:t> </a:t>
            </a:r>
            <a:r>
              <a:rPr lang="en-US" dirty="0" err="1" smtClean="0"/>
              <a:t>som</a:t>
            </a:r>
            <a:r>
              <a:rPr lang="en-US" dirty="0" smtClean="0"/>
              <a:t> </a:t>
            </a:r>
            <a:r>
              <a:rPr lang="en-US" dirty="0" err="1" smtClean="0"/>
              <a:t>kobler</a:t>
            </a:r>
            <a:r>
              <a:rPr lang="en-US" dirty="0" smtClean="0"/>
              <a:t> </a:t>
            </a:r>
            <a:r>
              <a:rPr lang="en-US" dirty="0" err="1" smtClean="0"/>
              <a:t>seg</a:t>
            </a:r>
            <a:r>
              <a:rPr lang="en-US" dirty="0" smtClean="0"/>
              <a:t> </a:t>
            </a:r>
            <a:r>
              <a:rPr lang="en-US" dirty="0" err="1" smtClean="0"/>
              <a:t>til</a:t>
            </a:r>
            <a:r>
              <a:rPr lang="en-US" dirty="0" smtClean="0"/>
              <a:t> AD/</a:t>
            </a:r>
            <a:r>
              <a:rPr lang="en-US" dirty="0" err="1" smtClean="0"/>
              <a:t>domenet</a:t>
            </a:r>
            <a:r>
              <a:rPr lang="en-US" dirty="0"/>
              <a:t> </a:t>
            </a:r>
            <a:r>
              <a:rPr lang="en-US" dirty="0" err="1" smtClean="0"/>
              <a:t>osv</a:t>
            </a:r>
            <a:r>
              <a:rPr lang="en-US" dirty="0" smtClean="0"/>
              <a:t>.</a:t>
            </a:r>
          </a:p>
          <a:p>
            <a:r>
              <a:rPr lang="en-US" b="1" dirty="0" err="1" smtClean="0"/>
              <a:t>Så</a:t>
            </a:r>
            <a:r>
              <a:rPr lang="en-US" b="1" dirty="0" smtClean="0"/>
              <a:t> </a:t>
            </a:r>
            <a:r>
              <a:rPr lang="en-US" b="1" dirty="0" err="1" smtClean="0"/>
              <a:t>våren</a:t>
            </a:r>
            <a:r>
              <a:rPr lang="en-US" b="1" dirty="0" smtClean="0"/>
              <a:t> 2024 </a:t>
            </a:r>
            <a:r>
              <a:rPr lang="en-US" b="1" dirty="0" err="1" smtClean="0"/>
              <a:t>var</a:t>
            </a:r>
            <a:r>
              <a:rPr lang="en-US" b="1" dirty="0" smtClean="0"/>
              <a:t> </a:t>
            </a:r>
            <a:r>
              <a:rPr lang="en-US" b="1" dirty="0" err="1" smtClean="0"/>
              <a:t>spørsmålet</a:t>
            </a:r>
            <a:r>
              <a:rPr lang="en-US" b="1" dirty="0" smtClean="0"/>
              <a:t>, </a:t>
            </a:r>
            <a:r>
              <a:rPr lang="en-US" b="1" dirty="0" err="1" smtClean="0"/>
              <a:t>hvordan</a:t>
            </a:r>
            <a:r>
              <a:rPr lang="en-US" b="1" dirty="0" smtClean="0"/>
              <a:t> </a:t>
            </a:r>
            <a:r>
              <a:rPr lang="en-US" b="1" dirty="0" err="1" smtClean="0"/>
              <a:t>kan</a:t>
            </a:r>
            <a:r>
              <a:rPr lang="en-US" b="1" dirty="0" smtClean="0"/>
              <a:t> </a:t>
            </a:r>
            <a:r>
              <a:rPr lang="en-US" b="1" dirty="0" err="1" smtClean="0"/>
              <a:t>jeg</a:t>
            </a:r>
            <a:r>
              <a:rPr lang="en-US" b="1" dirty="0" smtClean="0"/>
              <a:t> </a:t>
            </a:r>
            <a:r>
              <a:rPr lang="en-US" b="1" dirty="0" err="1" smtClean="0"/>
              <a:t>redusere</a:t>
            </a:r>
            <a:r>
              <a:rPr lang="en-US" b="1" dirty="0" smtClean="0"/>
              <a:t> </a:t>
            </a:r>
            <a:r>
              <a:rPr lang="en-US" b="1" dirty="0" err="1" smtClean="0"/>
              <a:t>kompleksiteten</a:t>
            </a:r>
            <a:r>
              <a:rPr lang="en-US" b="1" dirty="0" smtClean="0"/>
              <a:t> </a:t>
            </a:r>
            <a:r>
              <a:rPr lang="en-US" b="1" dirty="0" err="1" smtClean="0"/>
              <a:t>og</a:t>
            </a:r>
            <a:r>
              <a:rPr lang="en-US" b="1" dirty="0" smtClean="0"/>
              <a:t> </a:t>
            </a:r>
            <a:r>
              <a:rPr lang="en-US" b="1" dirty="0" err="1" smtClean="0"/>
              <a:t>effektivisere</a:t>
            </a:r>
            <a:r>
              <a:rPr lang="en-US" b="1" dirty="0" smtClean="0"/>
              <a:t> </a:t>
            </a:r>
            <a:r>
              <a:rPr lang="en-US" b="1" dirty="0" err="1" smtClean="0"/>
              <a:t>opplæringen</a:t>
            </a:r>
            <a:r>
              <a:rPr lang="en-US" b="1" dirty="0" smtClean="0"/>
              <a:t>, </a:t>
            </a:r>
            <a:r>
              <a:rPr lang="en-US" b="1" dirty="0" err="1" smtClean="0"/>
              <a:t>gjennom</a:t>
            </a:r>
            <a:r>
              <a:rPr lang="en-US" b="1" dirty="0" smtClean="0"/>
              <a:t> å ta de med </a:t>
            </a:r>
            <a:r>
              <a:rPr lang="en-US" b="1" dirty="0" err="1" smtClean="0"/>
              <a:t>på</a:t>
            </a:r>
            <a:r>
              <a:rPr lang="en-US" b="1" dirty="0" smtClean="0"/>
              <a:t> å </a:t>
            </a:r>
            <a:r>
              <a:rPr lang="en-US" b="1" dirty="0" err="1" smtClean="0"/>
              <a:t>lage</a:t>
            </a:r>
            <a:r>
              <a:rPr lang="en-US" b="1" dirty="0" smtClean="0"/>
              <a:t> ZTS-Master? </a:t>
            </a:r>
          </a:p>
          <a:p>
            <a:r>
              <a:rPr lang="en-US" dirty="0" err="1" smtClean="0"/>
              <a:t>Svaret</a:t>
            </a:r>
            <a:r>
              <a:rPr lang="en-US" dirty="0" smtClean="0"/>
              <a:t> </a:t>
            </a:r>
            <a:r>
              <a:rPr lang="en-US" dirty="0" err="1" smtClean="0"/>
              <a:t>er</a:t>
            </a:r>
            <a:r>
              <a:rPr lang="en-US" dirty="0" smtClean="0"/>
              <a:t> </a:t>
            </a:r>
            <a:r>
              <a:rPr lang="en-US" dirty="0" err="1" smtClean="0"/>
              <a:t>selvsagt</a:t>
            </a:r>
            <a:r>
              <a:rPr lang="en-US" dirty="0" smtClean="0"/>
              <a:t> AI! :)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901434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Bakgrunn</a:t>
            </a:r>
            <a:r>
              <a:rPr lang="en-US" dirty="0" smtClean="0"/>
              <a:t> for </a:t>
            </a:r>
            <a:r>
              <a:rPr lang="en-US" dirty="0" err="1" smtClean="0"/>
              <a:t>prosjektet</a:t>
            </a:r>
            <a:r>
              <a:rPr lang="en-US" dirty="0" smtClean="0"/>
              <a:t> – </a:t>
            </a:r>
            <a:r>
              <a:rPr lang="en-US" dirty="0" err="1" smtClean="0"/>
              <a:t>hvordan</a:t>
            </a:r>
            <a:r>
              <a:rPr lang="en-US" dirty="0" smtClean="0"/>
              <a:t> ting </a:t>
            </a:r>
            <a:r>
              <a:rPr lang="en-US" dirty="0" err="1" smtClean="0"/>
              <a:t>er</a:t>
            </a:r>
            <a:r>
              <a:rPr lang="en-US" dirty="0" smtClean="0"/>
              <a:t> </a:t>
            </a:r>
            <a:r>
              <a:rPr lang="en-US" dirty="0" err="1" smtClean="0"/>
              <a:t>i</a:t>
            </a:r>
            <a:r>
              <a:rPr lang="en-US" dirty="0" smtClean="0"/>
              <a:t> dag (SM-Windows)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err="1" smtClean="0"/>
              <a:t>En</a:t>
            </a:r>
            <a:r>
              <a:rPr lang="en-US" dirty="0" smtClean="0"/>
              <a:t> windows </a:t>
            </a:r>
            <a:r>
              <a:rPr lang="en-US" dirty="0" err="1" smtClean="0"/>
              <a:t>maskin</a:t>
            </a:r>
            <a:r>
              <a:rPr lang="en-US" dirty="0" smtClean="0"/>
              <a:t> </a:t>
            </a:r>
            <a:r>
              <a:rPr lang="en-US" dirty="0" err="1" smtClean="0"/>
              <a:t>som</a:t>
            </a:r>
            <a:r>
              <a:rPr lang="en-US" dirty="0" smtClean="0"/>
              <a:t> </a:t>
            </a:r>
            <a:r>
              <a:rPr lang="en-US" dirty="0" err="1" smtClean="0"/>
              <a:t>kjører</a:t>
            </a:r>
            <a:r>
              <a:rPr lang="en-US" dirty="0" smtClean="0"/>
              <a:t> “</a:t>
            </a:r>
            <a:r>
              <a:rPr lang="en-US" dirty="0" err="1" smtClean="0"/>
              <a:t>schedualed</a:t>
            </a:r>
            <a:r>
              <a:rPr lang="en-US" dirty="0" smtClean="0"/>
              <a:t> tasks” med </a:t>
            </a:r>
            <a:r>
              <a:rPr lang="en-US" dirty="0" err="1" smtClean="0"/>
              <a:t>utvidede</a:t>
            </a:r>
            <a:r>
              <a:rPr lang="en-US" dirty="0" smtClean="0"/>
              <a:t> </a:t>
            </a:r>
            <a:r>
              <a:rPr lang="en-US" dirty="0" err="1" smtClean="0"/>
              <a:t>rettigheter</a:t>
            </a:r>
            <a:r>
              <a:rPr lang="en-US" dirty="0" smtClean="0"/>
              <a:t> </a:t>
            </a:r>
            <a:r>
              <a:rPr lang="en-US" dirty="0" err="1" smtClean="0"/>
              <a:t>som</a:t>
            </a:r>
            <a:r>
              <a:rPr lang="en-US" dirty="0" smtClean="0"/>
              <a:t> </a:t>
            </a:r>
            <a:r>
              <a:rPr lang="en-US" dirty="0" err="1" smtClean="0"/>
              <a:t>kjører</a:t>
            </a:r>
            <a:r>
              <a:rPr lang="en-US" dirty="0" smtClean="0"/>
              <a:t> </a:t>
            </a:r>
            <a:r>
              <a:rPr lang="en-US" dirty="0" err="1" smtClean="0"/>
              <a:t>på</a:t>
            </a:r>
            <a:r>
              <a:rPr lang="en-US" dirty="0" smtClean="0"/>
              <a:t> </a:t>
            </a:r>
            <a:r>
              <a:rPr lang="en-US" dirty="0" err="1" smtClean="0"/>
              <a:t>tvers</a:t>
            </a:r>
            <a:r>
              <a:rPr lang="en-US" dirty="0" smtClean="0"/>
              <a:t> </a:t>
            </a:r>
            <a:r>
              <a:rPr lang="en-US" dirty="0" err="1" smtClean="0"/>
              <a:t>av</a:t>
            </a:r>
            <a:r>
              <a:rPr lang="en-US" dirty="0" smtClean="0"/>
              <a:t> </a:t>
            </a:r>
            <a:r>
              <a:rPr lang="en-US" dirty="0" err="1" smtClean="0"/>
              <a:t>domenet</a:t>
            </a:r>
            <a:endParaRPr lang="en-US" dirty="0" smtClean="0"/>
          </a:p>
          <a:p>
            <a:r>
              <a:rPr lang="en-US" dirty="0" err="1" smtClean="0"/>
              <a:t>Flere</a:t>
            </a:r>
            <a:r>
              <a:rPr lang="en-US" dirty="0" smtClean="0"/>
              <a:t> </a:t>
            </a:r>
            <a:r>
              <a:rPr lang="en-US" dirty="0" err="1" smtClean="0"/>
              <a:t>godkjennere</a:t>
            </a:r>
            <a:r>
              <a:rPr lang="en-US" dirty="0" smtClean="0"/>
              <a:t>, </a:t>
            </a:r>
            <a:r>
              <a:rPr lang="en-US" dirty="0" err="1" smtClean="0"/>
              <a:t>som</a:t>
            </a:r>
            <a:r>
              <a:rPr lang="en-US" dirty="0" smtClean="0"/>
              <a:t> </a:t>
            </a:r>
            <a:r>
              <a:rPr lang="en-US" dirty="0" err="1" smtClean="0"/>
              <a:t>godkjenner</a:t>
            </a:r>
            <a:r>
              <a:rPr lang="en-US" dirty="0" smtClean="0"/>
              <a:t> </a:t>
            </a:r>
            <a:r>
              <a:rPr lang="en-US" dirty="0" err="1" smtClean="0"/>
              <a:t>endringer</a:t>
            </a:r>
            <a:r>
              <a:rPr lang="en-US" dirty="0" smtClean="0"/>
              <a:t> </a:t>
            </a:r>
            <a:r>
              <a:rPr lang="en-US" dirty="0" err="1" smtClean="0"/>
              <a:t>på</a:t>
            </a:r>
            <a:r>
              <a:rPr lang="en-US" dirty="0" smtClean="0"/>
              <a:t> </a:t>
            </a:r>
            <a:r>
              <a:rPr lang="en-US" dirty="0" err="1" smtClean="0"/>
              <a:t>scriptene</a:t>
            </a:r>
            <a:r>
              <a:rPr lang="en-US" dirty="0" smtClean="0"/>
              <a:t>, </a:t>
            </a:r>
            <a:r>
              <a:rPr lang="en-US" dirty="0" err="1" smtClean="0"/>
              <a:t>før</a:t>
            </a:r>
            <a:r>
              <a:rPr lang="en-US" dirty="0" smtClean="0"/>
              <a:t> de </a:t>
            </a:r>
            <a:r>
              <a:rPr lang="en-US" dirty="0" err="1" smtClean="0"/>
              <a:t>blir</a:t>
            </a:r>
            <a:r>
              <a:rPr lang="en-US" dirty="0" smtClean="0"/>
              <a:t> deployed </a:t>
            </a:r>
            <a:r>
              <a:rPr lang="en-US" dirty="0" err="1" smtClean="0"/>
              <a:t>på</a:t>
            </a:r>
            <a:r>
              <a:rPr lang="en-US" dirty="0" smtClean="0"/>
              <a:t> </a:t>
            </a:r>
            <a:r>
              <a:rPr lang="en-US" dirty="0" err="1" smtClean="0"/>
              <a:t>maskinen</a:t>
            </a:r>
            <a:endParaRPr lang="en-US" dirty="0" smtClean="0"/>
          </a:p>
          <a:p>
            <a:r>
              <a:rPr lang="en-US" dirty="0" smtClean="0"/>
              <a:t>Men </a:t>
            </a:r>
            <a:r>
              <a:rPr lang="en-US" dirty="0" err="1" smtClean="0"/>
              <a:t>uten</a:t>
            </a:r>
            <a:r>
              <a:rPr lang="en-US" dirty="0" smtClean="0"/>
              <a:t> Zero touch</a:t>
            </a:r>
          </a:p>
          <a:p>
            <a:r>
              <a:rPr lang="en-US" dirty="0" err="1" smtClean="0"/>
              <a:t>Og</a:t>
            </a:r>
            <a:r>
              <a:rPr lang="en-US" dirty="0" smtClean="0"/>
              <a:t> </a:t>
            </a:r>
            <a:r>
              <a:rPr lang="en-US" dirty="0" err="1" smtClean="0"/>
              <a:t>ikke</a:t>
            </a:r>
            <a:r>
              <a:rPr lang="en-US" dirty="0" smtClean="0"/>
              <a:t> OS </a:t>
            </a:r>
            <a:r>
              <a:rPr lang="en-US" dirty="0" err="1" smtClean="0"/>
              <a:t>agnostisk</a:t>
            </a:r>
            <a:endParaRPr lang="en-US" dirty="0" smtClean="0"/>
          </a:p>
          <a:p>
            <a:endParaRPr lang="en-US" dirty="0" smtClean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416009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Bakgrunn</a:t>
            </a:r>
            <a:r>
              <a:rPr lang="en-US" dirty="0"/>
              <a:t> for </a:t>
            </a:r>
            <a:r>
              <a:rPr lang="en-US" dirty="0" err="1"/>
              <a:t>prosjektet</a:t>
            </a:r>
            <a:r>
              <a:rPr lang="en-US" dirty="0"/>
              <a:t> – </a:t>
            </a:r>
            <a:r>
              <a:rPr lang="en-US" dirty="0" err="1"/>
              <a:t>hvordan</a:t>
            </a:r>
            <a:r>
              <a:rPr lang="en-US" dirty="0"/>
              <a:t> ting </a:t>
            </a:r>
            <a:r>
              <a:rPr lang="en-US" dirty="0" err="1" smtClean="0"/>
              <a:t>blir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Om </a:t>
            </a:r>
            <a:r>
              <a:rPr lang="en-US" dirty="0" err="1" smtClean="0"/>
              <a:t>noen</a:t>
            </a:r>
            <a:r>
              <a:rPr lang="en-US" dirty="0" smtClean="0"/>
              <a:t> </a:t>
            </a:r>
            <a:r>
              <a:rPr lang="en-US" dirty="0" err="1" smtClean="0"/>
              <a:t>forsøker</a:t>
            </a:r>
            <a:r>
              <a:rPr lang="en-US" dirty="0" smtClean="0"/>
              <a:t> å </a:t>
            </a:r>
            <a:r>
              <a:rPr lang="en-US" dirty="0" err="1" smtClean="0"/>
              <a:t>logge</a:t>
            </a:r>
            <a:r>
              <a:rPr lang="en-US" dirty="0" smtClean="0"/>
              <a:t> </a:t>
            </a:r>
            <a:r>
              <a:rPr lang="en-US" dirty="0" err="1" smtClean="0"/>
              <a:t>seg</a:t>
            </a:r>
            <a:r>
              <a:rPr lang="en-US" dirty="0" smtClean="0"/>
              <a:t> </a:t>
            </a:r>
            <a:r>
              <a:rPr lang="en-US" dirty="0" err="1" smtClean="0"/>
              <a:t>på</a:t>
            </a:r>
            <a:r>
              <a:rPr lang="en-US" dirty="0" smtClean="0"/>
              <a:t> </a:t>
            </a:r>
            <a:r>
              <a:rPr lang="en-US" dirty="0" err="1" smtClean="0"/>
              <a:t>maskinen</a:t>
            </a:r>
            <a:r>
              <a:rPr lang="en-US" dirty="0" smtClean="0"/>
              <a:t>, </a:t>
            </a:r>
            <a:r>
              <a:rPr lang="en-US" dirty="0" err="1" smtClean="0"/>
              <a:t>så</a:t>
            </a:r>
            <a:r>
              <a:rPr lang="en-US" dirty="0" smtClean="0"/>
              <a:t> </a:t>
            </a:r>
            <a:r>
              <a:rPr lang="en-US" dirty="0" err="1" smtClean="0"/>
              <a:t>sletter</a:t>
            </a:r>
            <a:r>
              <a:rPr lang="en-US" dirty="0" smtClean="0"/>
              <a:t> den </a:t>
            </a:r>
            <a:r>
              <a:rPr lang="en-US" dirty="0" err="1" smtClean="0"/>
              <a:t>seg</a:t>
            </a:r>
            <a:r>
              <a:rPr lang="en-US" dirty="0" smtClean="0"/>
              <a:t> </a:t>
            </a:r>
            <a:r>
              <a:rPr lang="en-US" dirty="0" err="1" smtClean="0"/>
              <a:t>selv</a:t>
            </a:r>
            <a:r>
              <a:rPr lang="en-US" dirty="0" smtClean="0"/>
              <a:t> </a:t>
            </a:r>
            <a:r>
              <a:rPr lang="en-US" dirty="0"/>
              <a:t>(Zero-Touch</a:t>
            </a:r>
            <a:r>
              <a:rPr lang="en-US" dirty="0" smtClean="0"/>
              <a:t>) </a:t>
            </a:r>
            <a:r>
              <a:rPr lang="en-US" dirty="0" err="1" smtClean="0"/>
              <a:t>og</a:t>
            </a:r>
            <a:r>
              <a:rPr lang="en-US" dirty="0" smtClean="0"/>
              <a:t> </a:t>
            </a:r>
            <a:r>
              <a:rPr lang="en-US" dirty="0" err="1" smtClean="0"/>
              <a:t>bygger</a:t>
            </a:r>
            <a:r>
              <a:rPr lang="en-US" dirty="0" smtClean="0"/>
              <a:t> </a:t>
            </a:r>
            <a:r>
              <a:rPr lang="en-US" dirty="0" err="1" smtClean="0"/>
              <a:t>seg</a:t>
            </a:r>
            <a:r>
              <a:rPr lang="en-US" dirty="0" smtClean="0"/>
              <a:t> </a:t>
            </a:r>
            <a:r>
              <a:rPr lang="en-US" dirty="0" err="1" smtClean="0"/>
              <a:t>på</a:t>
            </a:r>
            <a:r>
              <a:rPr lang="en-US" dirty="0" smtClean="0"/>
              <a:t> </a:t>
            </a:r>
            <a:r>
              <a:rPr lang="en-US" dirty="0" err="1" smtClean="0"/>
              <a:t>nytt</a:t>
            </a:r>
            <a:r>
              <a:rPr lang="en-US" dirty="0" smtClean="0"/>
              <a:t> med </a:t>
            </a:r>
            <a:r>
              <a:rPr lang="en-US" dirty="0" err="1" smtClean="0"/>
              <a:t>scriptene</a:t>
            </a:r>
            <a:r>
              <a:rPr lang="en-US" dirty="0" smtClean="0"/>
              <a:t> </a:t>
            </a:r>
            <a:r>
              <a:rPr lang="en-US" dirty="0" err="1" smtClean="0"/>
              <a:t>som</a:t>
            </a:r>
            <a:r>
              <a:rPr lang="en-US" dirty="0" smtClean="0"/>
              <a:t> </a:t>
            </a:r>
            <a:r>
              <a:rPr lang="en-US" dirty="0" err="1" smtClean="0"/>
              <a:t>er</a:t>
            </a:r>
            <a:r>
              <a:rPr lang="en-US" dirty="0" smtClean="0"/>
              <a:t> </a:t>
            </a:r>
            <a:r>
              <a:rPr lang="en-US" dirty="0" err="1" smtClean="0"/>
              <a:t>godkjent</a:t>
            </a:r>
            <a:r>
              <a:rPr lang="en-US" dirty="0" smtClean="0"/>
              <a:t>.</a:t>
            </a:r>
          </a:p>
          <a:p>
            <a:r>
              <a:rPr lang="en-US" dirty="0" smtClean="0"/>
              <a:t>Alt </a:t>
            </a:r>
            <a:r>
              <a:rPr lang="en-US" dirty="0" err="1" smtClean="0"/>
              <a:t>kjører</a:t>
            </a:r>
            <a:r>
              <a:rPr lang="en-US" dirty="0" smtClean="0"/>
              <a:t> </a:t>
            </a:r>
            <a:r>
              <a:rPr lang="en-US" dirty="0" err="1" smtClean="0"/>
              <a:t>på</a:t>
            </a:r>
            <a:r>
              <a:rPr lang="en-US" dirty="0" smtClean="0"/>
              <a:t> Alpine Linux </a:t>
            </a:r>
            <a:r>
              <a:rPr lang="en-US" dirty="0" err="1" smtClean="0"/>
              <a:t>og</a:t>
            </a:r>
            <a:r>
              <a:rPr lang="en-US" dirty="0" smtClean="0"/>
              <a:t> </a:t>
            </a:r>
            <a:r>
              <a:rPr lang="en-US" dirty="0" err="1" smtClean="0"/>
              <a:t>er</a:t>
            </a:r>
            <a:r>
              <a:rPr lang="en-US" dirty="0" smtClean="0"/>
              <a:t> OS </a:t>
            </a:r>
            <a:r>
              <a:rPr lang="en-US" dirty="0" err="1" smtClean="0"/>
              <a:t>agnostisk</a:t>
            </a:r>
            <a:endParaRPr lang="en-US" dirty="0" smtClean="0"/>
          </a:p>
          <a:p>
            <a:r>
              <a:rPr lang="en-US" dirty="0" err="1" smtClean="0"/>
              <a:t>Og</a:t>
            </a:r>
            <a:r>
              <a:rPr lang="en-US" dirty="0" smtClean="0"/>
              <a:t> </a:t>
            </a:r>
            <a:r>
              <a:rPr lang="en-US" dirty="0" err="1" smtClean="0"/>
              <a:t>ikke</a:t>
            </a:r>
            <a:r>
              <a:rPr lang="en-US" dirty="0" smtClean="0"/>
              <a:t> bare </a:t>
            </a:r>
            <a:r>
              <a:rPr lang="en-US" dirty="0" err="1" smtClean="0"/>
              <a:t>det</a:t>
            </a:r>
            <a:r>
              <a:rPr lang="en-US" dirty="0" smtClean="0"/>
              <a:t>, den </a:t>
            </a:r>
            <a:r>
              <a:rPr lang="en-US" dirty="0" err="1" smtClean="0"/>
              <a:t>kjører</a:t>
            </a:r>
            <a:r>
              <a:rPr lang="en-US" dirty="0" smtClean="0"/>
              <a:t> </a:t>
            </a:r>
            <a:r>
              <a:rPr lang="en-US" dirty="0" err="1" smtClean="0"/>
              <a:t>på</a:t>
            </a:r>
            <a:r>
              <a:rPr lang="en-US" dirty="0" smtClean="0"/>
              <a:t> Alpine </a:t>
            </a:r>
            <a:r>
              <a:rPr lang="en-US" dirty="0" err="1" smtClean="0"/>
              <a:t>linux</a:t>
            </a:r>
            <a:r>
              <a:rPr lang="en-US" dirty="0" smtClean="0"/>
              <a:t> med GMSA – Group Managed Service Accounts </a:t>
            </a:r>
            <a:r>
              <a:rPr lang="en-US" dirty="0" err="1" smtClean="0"/>
              <a:t>fra</a:t>
            </a:r>
            <a:r>
              <a:rPr lang="en-US" dirty="0" smtClean="0"/>
              <a:t> AD.</a:t>
            </a:r>
          </a:p>
          <a:p>
            <a:r>
              <a:rPr lang="en-US" dirty="0" smtClean="0"/>
              <a:t>Group Managed Service Account: </a:t>
            </a:r>
            <a:r>
              <a:rPr lang="en-US" dirty="0" err="1" smtClean="0"/>
              <a:t>Upersonlig</a:t>
            </a:r>
            <a:r>
              <a:rPr lang="en-US" dirty="0" smtClean="0"/>
              <a:t> </a:t>
            </a:r>
            <a:r>
              <a:rPr lang="en-US" dirty="0" err="1" smtClean="0"/>
              <a:t>bruker</a:t>
            </a:r>
            <a:r>
              <a:rPr lang="en-US" dirty="0" smtClean="0"/>
              <a:t>/</a:t>
            </a:r>
            <a:r>
              <a:rPr lang="en-US" dirty="0" err="1" smtClean="0"/>
              <a:t>konto</a:t>
            </a:r>
            <a:r>
              <a:rPr lang="en-US" dirty="0" smtClean="0"/>
              <a:t> </a:t>
            </a:r>
            <a:r>
              <a:rPr lang="en-US" dirty="0" err="1" smtClean="0"/>
              <a:t>som</a:t>
            </a:r>
            <a:r>
              <a:rPr lang="en-US" dirty="0" smtClean="0"/>
              <a:t> </a:t>
            </a:r>
            <a:r>
              <a:rPr lang="en-US" dirty="0" err="1" smtClean="0"/>
              <a:t>systemet</a:t>
            </a:r>
            <a:r>
              <a:rPr lang="en-US" dirty="0" smtClean="0"/>
              <a:t> </a:t>
            </a:r>
            <a:r>
              <a:rPr lang="en-US" dirty="0" err="1" smtClean="0"/>
              <a:t>håndterer</a:t>
            </a:r>
            <a:r>
              <a:rPr lang="en-US" dirty="0" smtClean="0"/>
              <a:t> </a:t>
            </a:r>
            <a:r>
              <a:rPr lang="en-US" dirty="0" err="1" smtClean="0"/>
              <a:t>passord</a:t>
            </a:r>
            <a:r>
              <a:rPr lang="en-US" dirty="0" smtClean="0"/>
              <a:t> for </a:t>
            </a:r>
            <a:r>
              <a:rPr lang="en-US" dirty="0" err="1" smtClean="0"/>
              <a:t>selv</a:t>
            </a:r>
            <a:r>
              <a:rPr lang="en-US" dirty="0"/>
              <a:t> </a:t>
            </a:r>
            <a:r>
              <a:rPr lang="en-US" dirty="0" smtClean="0"/>
              <a:t>(</a:t>
            </a:r>
            <a:r>
              <a:rPr lang="en-US" dirty="0" err="1" smtClean="0"/>
              <a:t>bytting</a:t>
            </a:r>
            <a:r>
              <a:rPr lang="en-US" dirty="0" smtClean="0"/>
              <a:t>, </a:t>
            </a:r>
            <a:r>
              <a:rPr lang="en-US" dirty="0" err="1" smtClean="0"/>
              <a:t>kompleksitet</a:t>
            </a:r>
            <a:r>
              <a:rPr lang="en-US" dirty="0" smtClean="0"/>
              <a:t> </a:t>
            </a:r>
            <a:r>
              <a:rPr lang="en-US" dirty="0" err="1" smtClean="0"/>
              <a:t>osv</a:t>
            </a:r>
            <a:r>
              <a:rPr lang="en-US" dirty="0" smtClean="0"/>
              <a:t>.)</a:t>
            </a:r>
          </a:p>
        </p:txBody>
      </p:sp>
    </p:spTree>
    <p:extLst>
      <p:ext uri="{BB962C8B-B14F-4D97-AF65-F5344CB8AC3E}">
        <p14:creationId xmlns:p14="http://schemas.microsoft.com/office/powerpoint/2010/main" val="8602540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err="1">
                <a:latin typeface="Segoe UI" panose="020B0502040204020203" pitchFamily="34" charset="0"/>
                <a:cs typeface="Segoe UI" panose="020B0502040204020203" pitchFamily="34" charset="0"/>
              </a:rPr>
              <a:t>Hvorfor</a:t>
            </a:r>
            <a:r>
              <a:rPr lang="en-US" dirty="0"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dirty="0" smtClean="0">
                <a:latin typeface="Segoe UI" panose="020B0502040204020203" pitchFamily="34" charset="0"/>
                <a:cs typeface="Segoe UI" panose="020B0502040204020203" pitchFamily="34" charset="0"/>
              </a:rPr>
              <a:t>Alpine Linux?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err="1" smtClean="0"/>
              <a:t>Det</a:t>
            </a:r>
            <a:r>
              <a:rPr lang="en-US" dirty="0" smtClean="0"/>
              <a:t> </a:t>
            </a:r>
            <a:r>
              <a:rPr lang="en-US" dirty="0" err="1" smtClean="0"/>
              <a:t>er</a:t>
            </a:r>
            <a:r>
              <a:rPr lang="en-US" dirty="0" smtClean="0"/>
              <a:t> et </a:t>
            </a:r>
            <a:r>
              <a:rPr lang="en-US" dirty="0" err="1" smtClean="0"/>
              <a:t>av</a:t>
            </a:r>
            <a:r>
              <a:rPr lang="en-US" dirty="0" smtClean="0"/>
              <a:t> de </a:t>
            </a:r>
            <a:r>
              <a:rPr lang="en-US" dirty="0" err="1" smtClean="0"/>
              <a:t>sikrere</a:t>
            </a:r>
            <a:r>
              <a:rPr lang="en-US" dirty="0" smtClean="0"/>
              <a:t> </a:t>
            </a:r>
            <a:r>
              <a:rPr lang="en-US" dirty="0" err="1" smtClean="0"/>
              <a:t>OSene</a:t>
            </a:r>
            <a:r>
              <a:rPr lang="en-US" dirty="0" smtClean="0"/>
              <a:t> </a:t>
            </a:r>
            <a:r>
              <a:rPr lang="en-US" dirty="0" err="1" smtClean="0"/>
              <a:t>som</a:t>
            </a:r>
            <a:r>
              <a:rPr lang="en-US" dirty="0" smtClean="0"/>
              <a:t> </a:t>
            </a:r>
            <a:r>
              <a:rPr lang="en-US" dirty="0" err="1" smtClean="0"/>
              <a:t>finnes</a:t>
            </a:r>
            <a:r>
              <a:rPr lang="en-US" dirty="0" smtClean="0"/>
              <a:t> der </a:t>
            </a:r>
            <a:r>
              <a:rPr lang="en-US" dirty="0" err="1" smtClean="0"/>
              <a:t>ute</a:t>
            </a:r>
            <a:endParaRPr lang="en-US" dirty="0" smtClean="0"/>
          </a:p>
          <a:p>
            <a:r>
              <a:rPr lang="en-US" dirty="0" err="1" smtClean="0"/>
              <a:t>Utvider</a:t>
            </a:r>
            <a:r>
              <a:rPr lang="en-US" dirty="0" smtClean="0"/>
              <a:t> </a:t>
            </a:r>
            <a:r>
              <a:rPr lang="en-US" dirty="0" err="1" smtClean="0"/>
              <a:t>verktøykassen</a:t>
            </a:r>
            <a:r>
              <a:rPr lang="en-US" dirty="0" smtClean="0"/>
              <a:t> </a:t>
            </a:r>
            <a:r>
              <a:rPr lang="en-US" dirty="0" err="1" smtClean="0"/>
              <a:t>til</a:t>
            </a:r>
            <a:r>
              <a:rPr lang="en-US" dirty="0" smtClean="0"/>
              <a:t> et OS </a:t>
            </a:r>
            <a:r>
              <a:rPr lang="en-US" dirty="0" err="1" smtClean="0"/>
              <a:t>som</a:t>
            </a:r>
            <a:r>
              <a:rPr lang="en-US" dirty="0" smtClean="0"/>
              <a:t> </a:t>
            </a:r>
            <a:r>
              <a:rPr lang="en-US" dirty="0" err="1" smtClean="0"/>
              <a:t>brukes</a:t>
            </a:r>
            <a:r>
              <a:rPr lang="en-US" dirty="0" smtClean="0"/>
              <a:t> </a:t>
            </a:r>
            <a:r>
              <a:rPr lang="en-US" dirty="0" err="1" smtClean="0"/>
              <a:t>mye</a:t>
            </a:r>
            <a:r>
              <a:rPr lang="en-US" dirty="0" smtClean="0"/>
              <a:t> </a:t>
            </a:r>
            <a:r>
              <a:rPr lang="en-US" dirty="0" err="1" smtClean="0"/>
              <a:t>i</a:t>
            </a:r>
            <a:r>
              <a:rPr lang="en-US" dirty="0" smtClean="0"/>
              <a:t> </a:t>
            </a:r>
            <a:r>
              <a:rPr lang="en-US" dirty="0" err="1" smtClean="0"/>
              <a:t>offentligsekor</a:t>
            </a:r>
            <a:endParaRPr lang="en-US" dirty="0"/>
          </a:p>
          <a:p>
            <a:endParaRPr lang="en-US" dirty="0" smtClean="0"/>
          </a:p>
          <a:p>
            <a:endParaRPr lang="en-US" dirty="0"/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10321" y="3176354"/>
            <a:ext cx="5462692" cy="31383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524262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Hvordan</a:t>
            </a:r>
            <a:r>
              <a:rPr lang="en-US" dirty="0" smtClean="0"/>
              <a:t> </a:t>
            </a:r>
            <a:r>
              <a:rPr lang="en-US" dirty="0" err="1" smtClean="0"/>
              <a:t>lære</a:t>
            </a:r>
            <a:r>
              <a:rPr lang="en-US" dirty="0" smtClean="0"/>
              <a:t> 4 </a:t>
            </a:r>
            <a:r>
              <a:rPr lang="en-US" dirty="0" err="1" smtClean="0"/>
              <a:t>år</a:t>
            </a:r>
            <a:r>
              <a:rPr lang="en-US" dirty="0" smtClean="0"/>
              <a:t> med </a:t>
            </a:r>
            <a:r>
              <a:rPr lang="en-US" dirty="0" err="1" smtClean="0"/>
              <a:t>kunnskap</a:t>
            </a:r>
            <a:r>
              <a:rPr lang="en-US" dirty="0" smtClean="0"/>
              <a:t> </a:t>
            </a:r>
            <a:r>
              <a:rPr lang="en-US" dirty="0" err="1" smtClean="0"/>
              <a:t>på</a:t>
            </a:r>
            <a:r>
              <a:rPr lang="en-US" dirty="0" smtClean="0"/>
              <a:t> 4 </a:t>
            </a:r>
            <a:r>
              <a:rPr lang="en-US" dirty="0" err="1" smtClean="0"/>
              <a:t>måneder</a:t>
            </a:r>
            <a:r>
              <a:rPr lang="en-US" dirty="0" smtClean="0"/>
              <a:t> </a:t>
            </a:r>
            <a:r>
              <a:rPr lang="en-US" dirty="0" err="1" smtClean="0"/>
              <a:t>som</a:t>
            </a:r>
            <a:r>
              <a:rPr lang="en-US" dirty="0" smtClean="0"/>
              <a:t> </a:t>
            </a:r>
            <a:r>
              <a:rPr lang="en-US" dirty="0" err="1" smtClean="0"/>
              <a:t>nyansatt</a:t>
            </a:r>
            <a:r>
              <a:rPr lang="en-US" dirty="0" smtClean="0"/>
              <a:t> </a:t>
            </a:r>
            <a:r>
              <a:rPr lang="en-US" dirty="0" err="1" smtClean="0"/>
              <a:t>ved</a:t>
            </a:r>
            <a:r>
              <a:rPr lang="en-US" dirty="0" smtClean="0"/>
              <a:t> </a:t>
            </a:r>
            <a:r>
              <a:rPr lang="en-US" dirty="0" err="1" smtClean="0"/>
              <a:t>hjelp</a:t>
            </a:r>
            <a:r>
              <a:rPr lang="en-US" dirty="0" smtClean="0"/>
              <a:t> </a:t>
            </a:r>
            <a:r>
              <a:rPr lang="en-US" dirty="0" err="1" smtClean="0"/>
              <a:t>av</a:t>
            </a:r>
            <a:r>
              <a:rPr lang="en-US" dirty="0" smtClean="0"/>
              <a:t> AI?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De </a:t>
            </a:r>
            <a:r>
              <a:rPr lang="en-US" dirty="0" err="1" smtClean="0"/>
              <a:t>må</a:t>
            </a:r>
            <a:r>
              <a:rPr lang="en-US" dirty="0" smtClean="0"/>
              <a:t> ha </a:t>
            </a:r>
            <a:r>
              <a:rPr lang="en-US" dirty="0" err="1" smtClean="0"/>
              <a:t>kjennskap</a:t>
            </a:r>
            <a:r>
              <a:rPr lang="en-US" dirty="0" smtClean="0"/>
              <a:t> </a:t>
            </a:r>
            <a:r>
              <a:rPr lang="en-US" dirty="0" err="1" smtClean="0"/>
              <a:t>til</a:t>
            </a:r>
            <a:r>
              <a:rPr lang="en-US" dirty="0" smtClean="0"/>
              <a:t> </a:t>
            </a:r>
            <a:r>
              <a:rPr lang="en-US" dirty="0" err="1" smtClean="0"/>
              <a:t>hva</a:t>
            </a:r>
            <a:r>
              <a:rPr lang="en-US" dirty="0" smtClean="0"/>
              <a:t> </a:t>
            </a:r>
            <a:r>
              <a:rPr lang="en-US" dirty="0" err="1" smtClean="0"/>
              <a:t>som</a:t>
            </a:r>
            <a:r>
              <a:rPr lang="en-US" dirty="0" smtClean="0"/>
              <a:t> </a:t>
            </a:r>
            <a:r>
              <a:rPr lang="en-US" dirty="0" err="1" smtClean="0"/>
              <a:t>finnes</a:t>
            </a:r>
            <a:r>
              <a:rPr lang="en-US" dirty="0" smtClean="0"/>
              <a:t>, men </a:t>
            </a:r>
            <a:r>
              <a:rPr lang="en-US" dirty="0" err="1" smtClean="0"/>
              <a:t>ikke</a:t>
            </a:r>
            <a:r>
              <a:rPr lang="en-US" dirty="0" smtClean="0"/>
              <a:t> </a:t>
            </a:r>
            <a:r>
              <a:rPr lang="en-US" dirty="0" err="1" smtClean="0"/>
              <a:t>nøyaktige</a:t>
            </a:r>
            <a:r>
              <a:rPr lang="en-US" dirty="0" smtClean="0"/>
              <a:t> </a:t>
            </a:r>
            <a:r>
              <a:rPr lang="en-US" dirty="0" err="1" smtClean="0"/>
              <a:t>detaljekunnskaper</a:t>
            </a:r>
            <a:r>
              <a:rPr lang="en-US" dirty="0" smtClean="0"/>
              <a:t> </a:t>
            </a:r>
            <a:r>
              <a:rPr lang="en-US" dirty="0" err="1" smtClean="0"/>
              <a:t>lengre</a:t>
            </a:r>
            <a:endParaRPr lang="en-US" dirty="0" smtClean="0"/>
          </a:p>
          <a:p>
            <a:r>
              <a:rPr lang="en-US" dirty="0" smtClean="0"/>
              <a:t>Vi </a:t>
            </a:r>
            <a:r>
              <a:rPr lang="en-US" dirty="0" err="1" smtClean="0"/>
              <a:t>går</a:t>
            </a:r>
            <a:r>
              <a:rPr lang="en-US" dirty="0" smtClean="0"/>
              <a:t> </a:t>
            </a:r>
            <a:r>
              <a:rPr lang="en-US" dirty="0" err="1" smtClean="0"/>
              <a:t>fra</a:t>
            </a:r>
            <a:r>
              <a:rPr lang="en-US" dirty="0" smtClean="0"/>
              <a:t> å </a:t>
            </a:r>
            <a:r>
              <a:rPr lang="en-US" dirty="0" err="1" smtClean="0"/>
              <a:t>måtte</a:t>
            </a:r>
            <a:r>
              <a:rPr lang="en-US" dirty="0" smtClean="0"/>
              <a:t> </a:t>
            </a:r>
            <a:r>
              <a:rPr lang="en-US" dirty="0" err="1" smtClean="0"/>
              <a:t>kunne</a:t>
            </a:r>
            <a:r>
              <a:rPr lang="en-US" dirty="0" smtClean="0"/>
              <a:t> </a:t>
            </a:r>
            <a:r>
              <a:rPr lang="en-US" dirty="0" err="1" smtClean="0"/>
              <a:t>boken</a:t>
            </a:r>
            <a:r>
              <a:rPr lang="en-US" dirty="0" smtClean="0"/>
              <a:t>, </a:t>
            </a:r>
            <a:r>
              <a:rPr lang="en-US" dirty="0" err="1" smtClean="0"/>
              <a:t>til</a:t>
            </a:r>
            <a:r>
              <a:rPr lang="en-US" dirty="0" smtClean="0"/>
              <a:t> å </a:t>
            </a:r>
            <a:r>
              <a:rPr lang="en-US" dirty="0" err="1" smtClean="0"/>
              <a:t>måtte</a:t>
            </a:r>
            <a:r>
              <a:rPr lang="en-US" dirty="0" smtClean="0"/>
              <a:t> </a:t>
            </a:r>
            <a:r>
              <a:rPr lang="en-US" dirty="0" err="1" smtClean="0"/>
              <a:t>kjenne</a:t>
            </a:r>
            <a:r>
              <a:rPr lang="en-US" dirty="0" smtClean="0"/>
              <a:t> </a:t>
            </a:r>
            <a:r>
              <a:rPr lang="en-US" dirty="0" err="1" smtClean="0"/>
              <a:t>innholdsfortegnelsen</a:t>
            </a:r>
            <a:r>
              <a:rPr lang="en-US" dirty="0" smtClean="0"/>
              <a:t>, </a:t>
            </a:r>
            <a:r>
              <a:rPr lang="en-US" dirty="0" err="1" smtClean="0"/>
              <a:t>slik</a:t>
            </a:r>
            <a:r>
              <a:rPr lang="en-US" dirty="0" smtClean="0"/>
              <a:t> at vi </a:t>
            </a:r>
            <a:r>
              <a:rPr lang="en-US" dirty="0" err="1" smtClean="0"/>
              <a:t>kan</a:t>
            </a:r>
            <a:r>
              <a:rPr lang="en-US" dirty="0" smtClean="0"/>
              <a:t> </a:t>
            </a:r>
            <a:r>
              <a:rPr lang="en-US" dirty="0" err="1" smtClean="0"/>
              <a:t>sende</a:t>
            </a:r>
            <a:r>
              <a:rPr lang="en-US" dirty="0" smtClean="0"/>
              <a:t> AI-</a:t>
            </a:r>
            <a:r>
              <a:rPr lang="en-US" dirty="0" err="1" smtClean="0"/>
              <a:t>agentene</a:t>
            </a:r>
            <a:r>
              <a:rPr lang="en-US" dirty="0" smtClean="0"/>
              <a:t> </a:t>
            </a:r>
            <a:r>
              <a:rPr lang="en-US" dirty="0" err="1" smtClean="0"/>
              <a:t>avgårde</a:t>
            </a:r>
            <a:r>
              <a:rPr lang="en-US" dirty="0" smtClean="0"/>
              <a:t> for å </a:t>
            </a:r>
            <a:r>
              <a:rPr lang="en-US" dirty="0" err="1" smtClean="0"/>
              <a:t>løse</a:t>
            </a:r>
            <a:r>
              <a:rPr lang="en-US" dirty="0" smtClean="0"/>
              <a:t> </a:t>
            </a:r>
            <a:r>
              <a:rPr lang="en-US" dirty="0" err="1" smtClean="0"/>
              <a:t>oppgavene</a:t>
            </a:r>
            <a:endParaRPr lang="en-US" dirty="0" smtClean="0"/>
          </a:p>
          <a:p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27970" y="3453160"/>
            <a:ext cx="4257824" cy="33639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57614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Hvordan</a:t>
            </a:r>
            <a:r>
              <a:rPr lang="en-US" dirty="0" smtClean="0"/>
              <a:t> </a:t>
            </a:r>
            <a:r>
              <a:rPr lang="en-US" dirty="0" err="1" smtClean="0"/>
              <a:t>holde</a:t>
            </a:r>
            <a:r>
              <a:rPr lang="en-US" dirty="0" smtClean="0"/>
              <a:t> </a:t>
            </a:r>
            <a:r>
              <a:rPr lang="en-US" dirty="0" err="1" smtClean="0"/>
              <a:t>motivasjonen</a:t>
            </a:r>
            <a:r>
              <a:rPr lang="en-US" dirty="0" smtClean="0"/>
              <a:t> </a:t>
            </a:r>
            <a:r>
              <a:rPr lang="en-US" dirty="0" err="1" smtClean="0"/>
              <a:t>oppe</a:t>
            </a:r>
            <a:r>
              <a:rPr lang="en-US" dirty="0" smtClean="0"/>
              <a:t>?</a:t>
            </a:r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5853" y="2101808"/>
            <a:ext cx="7004830" cy="3940217"/>
          </a:xfrm>
        </p:spPr>
      </p:pic>
    </p:spTree>
    <p:extLst>
      <p:ext uri="{BB962C8B-B14F-4D97-AF65-F5344CB8AC3E}">
        <p14:creationId xmlns:p14="http://schemas.microsoft.com/office/powerpoint/2010/main" val="41924259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Hvordan</a:t>
            </a:r>
            <a:r>
              <a:rPr lang="en-US" dirty="0" smtClean="0"/>
              <a:t> </a:t>
            </a:r>
            <a:r>
              <a:rPr lang="en-US" dirty="0" err="1"/>
              <a:t>holde</a:t>
            </a:r>
            <a:r>
              <a:rPr lang="en-US" dirty="0"/>
              <a:t> </a:t>
            </a:r>
            <a:r>
              <a:rPr lang="en-US" dirty="0" err="1"/>
              <a:t>motivasjonen</a:t>
            </a:r>
            <a:r>
              <a:rPr lang="en-US" dirty="0"/>
              <a:t> </a:t>
            </a:r>
            <a:r>
              <a:rPr lang="en-US" dirty="0" err="1" smtClean="0"/>
              <a:t>oppe</a:t>
            </a:r>
            <a:r>
              <a:rPr lang="en-US" dirty="0" smtClean="0"/>
              <a:t>?</a:t>
            </a:r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15020" y="2160588"/>
            <a:ext cx="6921997" cy="3881437"/>
          </a:xfrm>
        </p:spPr>
      </p:pic>
    </p:spTree>
    <p:extLst>
      <p:ext uri="{BB962C8B-B14F-4D97-AF65-F5344CB8AC3E}">
        <p14:creationId xmlns:p14="http://schemas.microsoft.com/office/powerpoint/2010/main" val="13595128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err="1">
                <a:latin typeface="Segoe UI" panose="020B0502040204020203" pitchFamily="34" charset="0"/>
                <a:cs typeface="Segoe UI" panose="020B0502040204020203" pitchFamily="34" charset="0"/>
              </a:rPr>
              <a:t>Hva</a:t>
            </a:r>
            <a:r>
              <a:rPr lang="en-US" dirty="0"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dirty="0" err="1">
                <a:latin typeface="Segoe UI" panose="020B0502040204020203" pitchFamily="34" charset="0"/>
                <a:cs typeface="Segoe UI" panose="020B0502040204020203" pitchFamily="34" charset="0"/>
              </a:rPr>
              <a:t>kan</a:t>
            </a:r>
            <a:r>
              <a:rPr lang="en-US" dirty="0">
                <a:latin typeface="Segoe UI" panose="020B0502040204020203" pitchFamily="34" charset="0"/>
                <a:cs typeface="Segoe UI" panose="020B0502040204020203" pitchFamily="34" charset="0"/>
              </a:rPr>
              <a:t> ZTS-Master (Zero touch Script Master), </a:t>
            </a:r>
            <a:r>
              <a:rPr lang="en-US" dirty="0" err="1">
                <a:latin typeface="Segoe UI" panose="020B0502040204020203" pitchFamily="34" charset="0"/>
                <a:cs typeface="Segoe UI" panose="020B0502040204020203" pitchFamily="34" charset="0"/>
              </a:rPr>
              <a:t>brukes</a:t>
            </a:r>
            <a:r>
              <a:rPr lang="en-US" dirty="0"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dirty="0" err="1">
                <a:latin typeface="Segoe UI" panose="020B0502040204020203" pitchFamily="34" charset="0"/>
                <a:cs typeface="Segoe UI" panose="020B0502040204020203" pitchFamily="34" charset="0"/>
              </a:rPr>
              <a:t>til</a:t>
            </a:r>
            <a:r>
              <a:rPr lang="en-US" dirty="0">
                <a:latin typeface="Segoe UI" panose="020B0502040204020203" pitchFamily="34" charset="0"/>
                <a:cs typeface="Segoe UI" panose="020B0502040204020203" pitchFamily="34" charset="0"/>
              </a:rPr>
              <a:t>?</a:t>
            </a:r>
            <a:br>
              <a:rPr lang="en-US" dirty="0">
                <a:latin typeface="Segoe UI" panose="020B0502040204020203" pitchFamily="34" charset="0"/>
                <a:cs typeface="Segoe UI" panose="020B0502040204020203" pitchFamily="34" charset="0"/>
              </a:rPr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err="1" smtClean="0"/>
              <a:t>Schedualed</a:t>
            </a:r>
            <a:r>
              <a:rPr lang="en-US" dirty="0" smtClean="0"/>
              <a:t> tasks/</a:t>
            </a:r>
            <a:r>
              <a:rPr lang="en-US" dirty="0" err="1" smtClean="0"/>
              <a:t>cron</a:t>
            </a:r>
            <a:r>
              <a:rPr lang="en-US" dirty="0" smtClean="0"/>
              <a:t> jobber med </a:t>
            </a:r>
            <a:r>
              <a:rPr lang="en-US" dirty="0" err="1" smtClean="0"/>
              <a:t>økt</a:t>
            </a:r>
            <a:r>
              <a:rPr lang="en-US" dirty="0" smtClean="0"/>
              <a:t> </a:t>
            </a:r>
            <a:r>
              <a:rPr lang="en-US" dirty="0" err="1" smtClean="0"/>
              <a:t>sikkerhet</a:t>
            </a:r>
            <a:endParaRPr lang="en-US" dirty="0" smtClean="0"/>
          </a:p>
          <a:p>
            <a:r>
              <a:rPr lang="en-US" dirty="0" smtClean="0"/>
              <a:t>OS </a:t>
            </a:r>
            <a:r>
              <a:rPr lang="en-US" dirty="0" err="1" smtClean="0"/>
              <a:t>agnostisk</a:t>
            </a:r>
            <a:endParaRPr lang="en-US" dirty="0" smtClean="0"/>
          </a:p>
          <a:p>
            <a:r>
              <a:rPr lang="en-US" dirty="0" err="1" smtClean="0"/>
              <a:t>Tilfeller</a:t>
            </a:r>
            <a:r>
              <a:rPr lang="en-US" dirty="0" smtClean="0"/>
              <a:t> </a:t>
            </a:r>
            <a:r>
              <a:rPr lang="en-US" dirty="0" err="1" smtClean="0"/>
              <a:t>hvor</a:t>
            </a:r>
            <a:r>
              <a:rPr lang="en-US" dirty="0" smtClean="0"/>
              <a:t> du </a:t>
            </a:r>
            <a:r>
              <a:rPr lang="en-US" dirty="0" err="1" smtClean="0"/>
              <a:t>trenger</a:t>
            </a:r>
            <a:r>
              <a:rPr lang="en-US" dirty="0" smtClean="0"/>
              <a:t> </a:t>
            </a:r>
            <a:r>
              <a:rPr lang="en-US" dirty="0" err="1" smtClean="0"/>
              <a:t>en</a:t>
            </a:r>
            <a:r>
              <a:rPr lang="en-US" dirty="0" smtClean="0"/>
              <a:t> </a:t>
            </a:r>
            <a:r>
              <a:rPr lang="en-US" dirty="0" err="1" smtClean="0"/>
              <a:t>konto</a:t>
            </a:r>
            <a:r>
              <a:rPr lang="en-US" dirty="0" smtClean="0"/>
              <a:t>, men du </a:t>
            </a:r>
            <a:r>
              <a:rPr lang="en-US" dirty="0" err="1" smtClean="0"/>
              <a:t>ønsker</a:t>
            </a:r>
            <a:r>
              <a:rPr lang="en-US" dirty="0" smtClean="0"/>
              <a:t> </a:t>
            </a:r>
            <a:r>
              <a:rPr lang="en-US" dirty="0" err="1" smtClean="0"/>
              <a:t>ikke</a:t>
            </a:r>
            <a:r>
              <a:rPr lang="en-US" dirty="0" smtClean="0"/>
              <a:t> å </a:t>
            </a:r>
            <a:r>
              <a:rPr lang="en-US" dirty="0" err="1" smtClean="0"/>
              <a:t>håndtere</a:t>
            </a:r>
            <a:r>
              <a:rPr lang="en-US" dirty="0" smtClean="0"/>
              <a:t> </a:t>
            </a:r>
            <a:r>
              <a:rPr lang="en-US" dirty="0" err="1" smtClean="0"/>
              <a:t>passord</a:t>
            </a:r>
            <a:r>
              <a:rPr lang="en-US" dirty="0" smtClean="0"/>
              <a:t> </a:t>
            </a:r>
            <a:r>
              <a:rPr lang="en-US" dirty="0" err="1" smtClean="0"/>
              <a:t>selv</a:t>
            </a:r>
            <a:r>
              <a:rPr lang="en-US" dirty="0" smtClean="0"/>
              <a:t> (</a:t>
            </a:r>
            <a:r>
              <a:rPr lang="en-US" dirty="0" err="1" smtClean="0"/>
              <a:t>hvem</a:t>
            </a:r>
            <a:r>
              <a:rPr lang="en-US" dirty="0" smtClean="0"/>
              <a:t> </a:t>
            </a:r>
            <a:r>
              <a:rPr lang="en-US" dirty="0" err="1" smtClean="0"/>
              <a:t>har</a:t>
            </a:r>
            <a:r>
              <a:rPr lang="en-US" dirty="0" smtClean="0"/>
              <a:t> </a:t>
            </a:r>
            <a:r>
              <a:rPr lang="en-US" dirty="0" err="1" smtClean="0"/>
              <a:t>ansvar</a:t>
            </a:r>
            <a:r>
              <a:rPr lang="en-US" dirty="0" smtClean="0"/>
              <a:t> for å byte </a:t>
            </a:r>
            <a:r>
              <a:rPr lang="en-US" dirty="0" err="1" smtClean="0"/>
              <a:t>passord</a:t>
            </a:r>
            <a:r>
              <a:rPr lang="en-US" dirty="0" smtClean="0"/>
              <a:t>?)</a:t>
            </a:r>
          </a:p>
          <a:p>
            <a:r>
              <a:rPr lang="en-US" dirty="0" smtClean="0"/>
              <a:t>For </a:t>
            </a:r>
            <a:r>
              <a:rPr lang="en-US" dirty="0" err="1" smtClean="0"/>
              <a:t>kjøring</a:t>
            </a:r>
            <a:r>
              <a:rPr lang="en-US" dirty="0" smtClean="0"/>
              <a:t> </a:t>
            </a:r>
            <a:r>
              <a:rPr lang="en-US" dirty="0" err="1" smtClean="0"/>
              <a:t>av</a:t>
            </a:r>
            <a:r>
              <a:rPr lang="en-US" dirty="0" smtClean="0"/>
              <a:t> </a:t>
            </a:r>
            <a:r>
              <a:rPr lang="en-US" dirty="0" err="1" smtClean="0"/>
              <a:t>upersonlige</a:t>
            </a:r>
            <a:r>
              <a:rPr lang="en-US" dirty="0" smtClean="0"/>
              <a:t> service accounts </a:t>
            </a:r>
            <a:r>
              <a:rPr lang="en-US" dirty="0" err="1" smtClean="0"/>
              <a:t>i</a:t>
            </a:r>
            <a:r>
              <a:rPr lang="en-US" dirty="0" smtClean="0"/>
              <a:t> </a:t>
            </a:r>
            <a:r>
              <a:rPr lang="en-US" dirty="0" err="1" smtClean="0"/>
              <a:t>eller</a:t>
            </a:r>
            <a:r>
              <a:rPr lang="en-US" dirty="0" smtClean="0"/>
              <a:t> </a:t>
            </a:r>
            <a:r>
              <a:rPr lang="en-US" dirty="0" err="1" smtClean="0"/>
              <a:t>mellom</a:t>
            </a:r>
            <a:r>
              <a:rPr lang="en-US" dirty="0" smtClean="0"/>
              <a:t> </a:t>
            </a:r>
            <a:r>
              <a:rPr lang="en-US" dirty="0" err="1" smtClean="0"/>
              <a:t>systemer</a:t>
            </a:r>
            <a:endParaRPr lang="en-US" dirty="0" smtClean="0"/>
          </a:p>
          <a:p>
            <a:r>
              <a:rPr lang="en-US" dirty="0" err="1" smtClean="0"/>
              <a:t>Generelt</a:t>
            </a:r>
            <a:r>
              <a:rPr lang="en-US" dirty="0" smtClean="0"/>
              <a:t> alt </a:t>
            </a:r>
            <a:r>
              <a:rPr lang="en-US" dirty="0" err="1" smtClean="0"/>
              <a:t>som</a:t>
            </a:r>
            <a:r>
              <a:rPr lang="en-US" dirty="0" smtClean="0"/>
              <a:t> </a:t>
            </a:r>
            <a:r>
              <a:rPr lang="en-US" dirty="0" err="1" smtClean="0"/>
              <a:t>har</a:t>
            </a:r>
            <a:r>
              <a:rPr lang="en-US" dirty="0" smtClean="0"/>
              <a:t> med </a:t>
            </a:r>
            <a:r>
              <a:rPr lang="en-US" dirty="0" err="1" smtClean="0"/>
              <a:t>kommuniksasjon</a:t>
            </a:r>
            <a:r>
              <a:rPr lang="en-US" dirty="0" smtClean="0"/>
              <a:t> </a:t>
            </a:r>
            <a:r>
              <a:rPr lang="en-US" dirty="0" err="1" smtClean="0"/>
              <a:t>eller</a:t>
            </a:r>
            <a:r>
              <a:rPr lang="en-US" dirty="0" smtClean="0"/>
              <a:t> </a:t>
            </a:r>
            <a:r>
              <a:rPr lang="en-US" dirty="0" err="1" smtClean="0"/>
              <a:t>kjøring</a:t>
            </a:r>
            <a:r>
              <a:rPr lang="en-US" dirty="0" smtClean="0"/>
              <a:t> </a:t>
            </a:r>
            <a:r>
              <a:rPr lang="en-US" dirty="0" err="1" smtClean="0"/>
              <a:t>av</a:t>
            </a:r>
            <a:r>
              <a:rPr lang="en-US" dirty="0" smtClean="0"/>
              <a:t> </a:t>
            </a:r>
            <a:r>
              <a:rPr lang="en-US" dirty="0" err="1" smtClean="0"/>
              <a:t>eller</a:t>
            </a:r>
            <a:r>
              <a:rPr lang="en-US" dirty="0" smtClean="0"/>
              <a:t> </a:t>
            </a:r>
            <a:r>
              <a:rPr lang="en-US" dirty="0" err="1" smtClean="0"/>
              <a:t>mellom</a:t>
            </a:r>
            <a:r>
              <a:rPr lang="en-US" dirty="0" smtClean="0"/>
              <a:t> </a:t>
            </a:r>
            <a:r>
              <a:rPr lang="en-US" dirty="0" err="1" smtClean="0"/>
              <a:t>systemer</a:t>
            </a:r>
            <a:r>
              <a:rPr lang="en-US" dirty="0" smtClean="0"/>
              <a:t>, </a:t>
            </a:r>
            <a:r>
              <a:rPr lang="en-US" dirty="0" err="1" smtClean="0"/>
              <a:t>hvor</a:t>
            </a:r>
            <a:r>
              <a:rPr lang="en-US" dirty="0" smtClean="0"/>
              <a:t> </a:t>
            </a:r>
            <a:r>
              <a:rPr lang="en-US" dirty="0" err="1" smtClean="0"/>
              <a:t>en</a:t>
            </a:r>
            <a:r>
              <a:rPr lang="en-US" dirty="0" smtClean="0"/>
              <a:t> </a:t>
            </a:r>
            <a:r>
              <a:rPr lang="en-US" dirty="0" err="1" smtClean="0"/>
              <a:t>ønsker</a:t>
            </a:r>
            <a:r>
              <a:rPr lang="en-US" dirty="0" smtClean="0"/>
              <a:t> </a:t>
            </a:r>
            <a:r>
              <a:rPr lang="en-US" dirty="0" err="1" smtClean="0"/>
              <a:t>økt</a:t>
            </a:r>
            <a:r>
              <a:rPr lang="en-US" dirty="0" smtClean="0"/>
              <a:t> </a:t>
            </a:r>
            <a:r>
              <a:rPr lang="en-US" dirty="0" err="1" smtClean="0"/>
              <a:t>sikkerhet</a:t>
            </a:r>
            <a:r>
              <a:rPr lang="en-US" dirty="0" smtClean="0"/>
              <a:t> (</a:t>
            </a:r>
            <a:r>
              <a:rPr lang="en-US" dirty="0" err="1" smtClean="0"/>
              <a:t>som</a:t>
            </a:r>
            <a:r>
              <a:rPr lang="en-US" dirty="0" smtClean="0"/>
              <a:t> </a:t>
            </a:r>
            <a:r>
              <a:rPr lang="en-US" dirty="0" err="1" smtClean="0"/>
              <a:t>brude</a:t>
            </a:r>
            <a:r>
              <a:rPr lang="en-US" dirty="0" smtClean="0"/>
              <a:t> </a:t>
            </a:r>
            <a:r>
              <a:rPr lang="en-US" dirty="0" err="1" smtClean="0"/>
              <a:t>være</a:t>
            </a:r>
            <a:r>
              <a:rPr lang="en-US" dirty="0" smtClean="0"/>
              <a:t> </a:t>
            </a:r>
            <a:r>
              <a:rPr lang="en-US" dirty="0" err="1" smtClean="0"/>
              <a:t>i</a:t>
            </a:r>
            <a:r>
              <a:rPr lang="en-US" dirty="0" smtClean="0"/>
              <a:t> de </a:t>
            </a:r>
            <a:r>
              <a:rPr lang="en-US" dirty="0" err="1" smtClean="0"/>
              <a:t>fleste</a:t>
            </a:r>
            <a:r>
              <a:rPr lang="en-US" dirty="0" smtClean="0"/>
              <a:t> </a:t>
            </a:r>
            <a:r>
              <a:rPr lang="en-US" dirty="0" err="1" smtClean="0"/>
              <a:t>tilfeller</a:t>
            </a:r>
            <a:r>
              <a:rPr lang="en-US" dirty="0" smtClean="0"/>
              <a:t>)</a:t>
            </a:r>
          </a:p>
          <a:p>
            <a:r>
              <a:rPr lang="en-US" dirty="0"/>
              <a:t>ZTS-Master </a:t>
            </a:r>
            <a:r>
              <a:rPr lang="en-US" dirty="0" err="1"/>
              <a:t>er</a:t>
            </a:r>
            <a:r>
              <a:rPr lang="en-US" dirty="0"/>
              <a:t> et </a:t>
            </a:r>
            <a:r>
              <a:rPr lang="en-US" dirty="0" err="1"/>
              <a:t>typisk</a:t>
            </a:r>
            <a:r>
              <a:rPr lang="en-US" dirty="0"/>
              <a:t> </a:t>
            </a:r>
            <a:r>
              <a:rPr lang="en-US" dirty="0" err="1"/>
              <a:t>sentralt</a:t>
            </a:r>
            <a:r>
              <a:rPr lang="en-US" dirty="0"/>
              <a:t> </a:t>
            </a:r>
            <a:r>
              <a:rPr lang="en-US" dirty="0" err="1"/>
              <a:t>nav</a:t>
            </a:r>
            <a:r>
              <a:rPr lang="en-US" dirty="0"/>
              <a:t>, </a:t>
            </a:r>
            <a:r>
              <a:rPr lang="en-US" dirty="0" err="1"/>
              <a:t>som</a:t>
            </a:r>
            <a:r>
              <a:rPr lang="en-US" dirty="0"/>
              <a:t> </a:t>
            </a:r>
            <a:r>
              <a:rPr lang="en-US" dirty="0" err="1"/>
              <a:t>når</a:t>
            </a:r>
            <a:r>
              <a:rPr lang="en-US" dirty="0"/>
              <a:t> </a:t>
            </a:r>
            <a:r>
              <a:rPr lang="en-US" dirty="0" err="1"/>
              <a:t>en</a:t>
            </a:r>
            <a:r>
              <a:rPr lang="en-US" dirty="0"/>
              <a:t> </a:t>
            </a:r>
            <a:r>
              <a:rPr lang="en-US" dirty="0" err="1"/>
              <a:t>øker</a:t>
            </a:r>
            <a:r>
              <a:rPr lang="en-US" dirty="0"/>
              <a:t> </a:t>
            </a:r>
            <a:r>
              <a:rPr lang="en-US" dirty="0" err="1"/>
              <a:t>sikkerheten</a:t>
            </a:r>
            <a:r>
              <a:rPr lang="en-US" dirty="0"/>
              <a:t> der, </a:t>
            </a:r>
            <a:r>
              <a:rPr lang="en-US" dirty="0" err="1"/>
              <a:t>så</a:t>
            </a:r>
            <a:r>
              <a:rPr lang="en-US" dirty="0"/>
              <a:t> </a:t>
            </a:r>
            <a:r>
              <a:rPr lang="en-US" dirty="0" err="1"/>
              <a:t>økes</a:t>
            </a:r>
            <a:r>
              <a:rPr lang="en-US" dirty="0"/>
              <a:t> </a:t>
            </a:r>
            <a:r>
              <a:rPr lang="en-US" dirty="0" err="1"/>
              <a:t>sikkerheten</a:t>
            </a:r>
            <a:r>
              <a:rPr lang="en-US" dirty="0"/>
              <a:t> </a:t>
            </a:r>
            <a:r>
              <a:rPr lang="en-US" dirty="0" err="1"/>
              <a:t>og</a:t>
            </a:r>
            <a:r>
              <a:rPr lang="en-US" dirty="0"/>
              <a:t> </a:t>
            </a:r>
            <a:r>
              <a:rPr lang="en-US" dirty="0" err="1"/>
              <a:t>reduseres</a:t>
            </a:r>
            <a:r>
              <a:rPr lang="en-US" dirty="0"/>
              <a:t> </a:t>
            </a:r>
            <a:r>
              <a:rPr lang="en-US" dirty="0" err="1"/>
              <a:t>kompleksiteten</a:t>
            </a:r>
            <a:r>
              <a:rPr lang="en-US" dirty="0"/>
              <a:t>, </a:t>
            </a:r>
            <a:r>
              <a:rPr lang="en-US" dirty="0" err="1"/>
              <a:t>veldig</a:t>
            </a:r>
            <a:r>
              <a:rPr lang="en-US" dirty="0"/>
              <a:t> mange </a:t>
            </a:r>
            <a:r>
              <a:rPr lang="en-US" dirty="0" err="1"/>
              <a:t>andre</a:t>
            </a:r>
            <a:r>
              <a:rPr lang="en-US" dirty="0"/>
              <a:t> </a:t>
            </a:r>
            <a:r>
              <a:rPr lang="en-US" dirty="0" err="1"/>
              <a:t>steder</a:t>
            </a:r>
            <a:r>
              <a:rPr lang="en-US" dirty="0"/>
              <a:t>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255663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Segoe UI" panose="020B0502040204020203" pitchFamily="34" charset="0"/>
                <a:cs typeface="Segoe UI" panose="020B0502040204020203" pitchFamily="34" charset="0"/>
              </a:rPr>
              <a:t>Å </a:t>
            </a:r>
            <a:r>
              <a:rPr lang="en-US" dirty="0" err="1">
                <a:latin typeface="Segoe UI" panose="020B0502040204020203" pitchFamily="34" charset="0"/>
                <a:cs typeface="Segoe UI" panose="020B0502040204020203" pitchFamily="34" charset="0"/>
              </a:rPr>
              <a:t>snakke</a:t>
            </a:r>
            <a:r>
              <a:rPr lang="en-US" dirty="0"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dirty="0" smtClean="0">
                <a:latin typeface="Segoe UI" panose="020B0502040204020203" pitchFamily="34" charset="0"/>
                <a:cs typeface="Segoe UI" panose="020B0502040204020203" pitchFamily="34" charset="0"/>
              </a:rPr>
              <a:t>AI, </a:t>
            </a:r>
            <a:r>
              <a:rPr lang="en-US" dirty="0" err="1" smtClean="0">
                <a:latin typeface="Segoe UI" panose="020B0502040204020203" pitchFamily="34" charset="0"/>
                <a:cs typeface="Segoe UI" panose="020B0502040204020203" pitchFamily="34" charset="0"/>
              </a:rPr>
              <a:t>er</a:t>
            </a:r>
            <a:r>
              <a:rPr lang="en-US" dirty="0" smtClean="0">
                <a:latin typeface="Segoe UI" panose="020B0502040204020203" pitchFamily="34" charset="0"/>
                <a:cs typeface="Segoe UI" panose="020B0502040204020203" pitchFamily="34" charset="0"/>
              </a:rPr>
              <a:t> den </a:t>
            </a:r>
            <a:r>
              <a:rPr lang="en-US" dirty="0" err="1">
                <a:latin typeface="Segoe UI" panose="020B0502040204020203" pitchFamily="34" charset="0"/>
                <a:cs typeface="Segoe UI" panose="020B0502040204020203" pitchFamily="34" charset="0"/>
              </a:rPr>
              <a:t>nye</a:t>
            </a:r>
            <a:r>
              <a:rPr lang="en-US" dirty="0"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dirty="0" err="1" smtClean="0">
                <a:latin typeface="Segoe UI" panose="020B0502040204020203" pitchFamily="34" charset="0"/>
                <a:cs typeface="Segoe UI" panose="020B0502040204020203" pitchFamily="34" charset="0"/>
              </a:rPr>
              <a:t>googlingen</a:t>
            </a:r>
            <a:r>
              <a:rPr lang="en-US" dirty="0" smtClean="0">
                <a:latin typeface="Segoe UI" panose="020B0502040204020203" pitchFamily="34" charset="0"/>
                <a:cs typeface="Segoe UI" panose="020B0502040204020203" pitchFamily="34" charset="0"/>
              </a:rPr>
              <a:t>!</a:t>
            </a:r>
            <a:r>
              <a:rPr lang="en-US" dirty="0">
                <a:latin typeface="Segoe UI" panose="020B0502040204020203" pitchFamily="34" charset="0"/>
                <a:cs typeface="Segoe UI" panose="020B0502040204020203" pitchFamily="34" charset="0"/>
              </a:rPr>
              <a:t/>
            </a:r>
            <a:br>
              <a:rPr lang="en-US" dirty="0">
                <a:latin typeface="Segoe UI" panose="020B0502040204020203" pitchFamily="34" charset="0"/>
                <a:cs typeface="Segoe UI" panose="020B0502040204020203" pitchFamily="34" charset="0"/>
              </a:rPr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err="1" smtClean="0"/>
              <a:t>Hvordan</a:t>
            </a:r>
            <a:r>
              <a:rPr lang="en-US" dirty="0" smtClean="0"/>
              <a:t> </a:t>
            </a:r>
            <a:r>
              <a:rPr lang="en-US" dirty="0" err="1" smtClean="0"/>
              <a:t>får</a:t>
            </a:r>
            <a:r>
              <a:rPr lang="en-US" dirty="0" smtClean="0"/>
              <a:t> </a:t>
            </a:r>
            <a:r>
              <a:rPr lang="en-US" dirty="0" err="1" smtClean="0"/>
              <a:t>en</a:t>
            </a:r>
            <a:r>
              <a:rPr lang="en-US" dirty="0"/>
              <a:t> </a:t>
            </a:r>
            <a:r>
              <a:rPr lang="en-US" dirty="0" err="1" smtClean="0"/>
              <a:t>AIen</a:t>
            </a:r>
            <a:r>
              <a:rPr lang="en-US" dirty="0" smtClean="0"/>
              <a:t> </a:t>
            </a:r>
            <a:r>
              <a:rPr lang="en-US" dirty="0" err="1" smtClean="0"/>
              <a:t>til</a:t>
            </a:r>
            <a:r>
              <a:rPr lang="en-US" dirty="0" smtClean="0"/>
              <a:t> å </a:t>
            </a:r>
            <a:r>
              <a:rPr lang="en-US" dirty="0" err="1" smtClean="0"/>
              <a:t>svare</a:t>
            </a:r>
            <a:r>
              <a:rPr lang="en-US" dirty="0" smtClean="0"/>
              <a:t> </a:t>
            </a:r>
            <a:r>
              <a:rPr lang="en-US" dirty="0" err="1" smtClean="0"/>
              <a:t>riktig</a:t>
            </a:r>
            <a:r>
              <a:rPr lang="en-US" dirty="0" smtClean="0"/>
              <a:t>?</a:t>
            </a:r>
          </a:p>
          <a:p>
            <a:r>
              <a:rPr lang="en-US" dirty="0" err="1" smtClean="0"/>
              <a:t>Ikke</a:t>
            </a:r>
            <a:r>
              <a:rPr lang="en-US" dirty="0" smtClean="0"/>
              <a:t> </a:t>
            </a:r>
            <a:r>
              <a:rPr lang="en-US" dirty="0" err="1" smtClean="0"/>
              <a:t>spør</a:t>
            </a:r>
            <a:r>
              <a:rPr lang="en-US" dirty="0" smtClean="0"/>
              <a:t> om </a:t>
            </a:r>
            <a:r>
              <a:rPr lang="en-US" dirty="0" err="1" smtClean="0"/>
              <a:t>hva</a:t>
            </a:r>
            <a:r>
              <a:rPr lang="en-US" dirty="0" smtClean="0"/>
              <a:t> </a:t>
            </a:r>
            <a:r>
              <a:rPr lang="en-US" dirty="0" err="1" smtClean="0"/>
              <a:t>svaret</a:t>
            </a:r>
            <a:r>
              <a:rPr lang="en-US" dirty="0" smtClean="0"/>
              <a:t> </a:t>
            </a:r>
            <a:r>
              <a:rPr lang="en-US" dirty="0" err="1" smtClean="0"/>
              <a:t>er</a:t>
            </a:r>
            <a:endParaRPr lang="en-US" dirty="0" smtClean="0"/>
          </a:p>
          <a:p>
            <a:r>
              <a:rPr lang="en-US" dirty="0" err="1" smtClean="0"/>
              <a:t>Spør</a:t>
            </a:r>
            <a:r>
              <a:rPr lang="en-US" dirty="0" smtClean="0"/>
              <a:t> om </a:t>
            </a:r>
            <a:r>
              <a:rPr lang="en-US" dirty="0" err="1" smtClean="0"/>
              <a:t>hvordan</a:t>
            </a:r>
            <a:r>
              <a:rPr lang="en-US" dirty="0" smtClean="0"/>
              <a:t> du </a:t>
            </a:r>
            <a:r>
              <a:rPr lang="en-US" dirty="0" err="1" smtClean="0"/>
              <a:t>må</a:t>
            </a:r>
            <a:r>
              <a:rPr lang="en-US" dirty="0" smtClean="0"/>
              <a:t> </a:t>
            </a:r>
            <a:r>
              <a:rPr lang="en-US" dirty="0" err="1" smtClean="0"/>
              <a:t>gå</a:t>
            </a:r>
            <a:r>
              <a:rPr lang="en-US" dirty="0" smtClean="0"/>
              <a:t> </a:t>
            </a:r>
            <a:r>
              <a:rPr lang="en-US" dirty="0" err="1" smtClean="0"/>
              <a:t>frem</a:t>
            </a:r>
            <a:r>
              <a:rPr lang="en-US" dirty="0" smtClean="0"/>
              <a:t> for å </a:t>
            </a:r>
            <a:r>
              <a:rPr lang="en-US" dirty="0" err="1" smtClean="0"/>
              <a:t>finne</a:t>
            </a:r>
            <a:r>
              <a:rPr lang="en-US" dirty="0" smtClean="0"/>
              <a:t> </a:t>
            </a:r>
            <a:r>
              <a:rPr lang="en-US" dirty="0" err="1" smtClean="0"/>
              <a:t>løsningen</a:t>
            </a:r>
            <a:endParaRPr lang="en-US" dirty="0" smtClean="0"/>
          </a:p>
          <a:p>
            <a:endParaRPr lang="en-US" dirty="0"/>
          </a:p>
          <a:p>
            <a:r>
              <a:rPr lang="en-US" dirty="0" err="1" smtClean="0"/>
              <a:t>Det</a:t>
            </a:r>
            <a:r>
              <a:rPr lang="en-US" dirty="0" smtClean="0"/>
              <a:t> </a:t>
            </a:r>
            <a:r>
              <a:rPr lang="en-US" dirty="0" err="1" smtClean="0"/>
              <a:t>tvinger</a:t>
            </a:r>
            <a:r>
              <a:rPr lang="en-US" dirty="0" smtClean="0"/>
              <a:t> </a:t>
            </a:r>
            <a:r>
              <a:rPr lang="en-US" dirty="0" err="1" smtClean="0"/>
              <a:t>AIen</a:t>
            </a:r>
            <a:r>
              <a:rPr lang="en-US" dirty="0" smtClean="0"/>
              <a:t> </a:t>
            </a:r>
            <a:r>
              <a:rPr lang="en-US" dirty="0" err="1" smtClean="0"/>
              <a:t>til</a:t>
            </a:r>
            <a:r>
              <a:rPr lang="en-US" dirty="0" smtClean="0"/>
              <a:t> å </a:t>
            </a:r>
            <a:r>
              <a:rPr lang="en-US" dirty="0" err="1" smtClean="0"/>
              <a:t>være</a:t>
            </a:r>
            <a:r>
              <a:rPr lang="en-US" dirty="0" smtClean="0"/>
              <a:t> </a:t>
            </a:r>
            <a:r>
              <a:rPr lang="en-US" dirty="0" err="1" smtClean="0"/>
              <a:t>mer</a:t>
            </a:r>
            <a:r>
              <a:rPr lang="en-US" dirty="0" smtClean="0"/>
              <a:t> </a:t>
            </a:r>
            <a:r>
              <a:rPr lang="en-US" dirty="0" err="1" smtClean="0"/>
              <a:t>metodisk</a:t>
            </a:r>
            <a:r>
              <a:rPr lang="en-US" dirty="0" smtClean="0"/>
              <a:t> </a:t>
            </a:r>
            <a:r>
              <a:rPr lang="en-US" dirty="0" err="1" smtClean="0"/>
              <a:t>og</a:t>
            </a:r>
            <a:r>
              <a:rPr lang="en-US" dirty="0" smtClean="0"/>
              <a:t> </a:t>
            </a:r>
            <a:r>
              <a:rPr lang="en-US" dirty="0" err="1" smtClean="0"/>
              <a:t>reduserer</a:t>
            </a:r>
            <a:r>
              <a:rPr lang="en-US" dirty="0" smtClean="0"/>
              <a:t> </a:t>
            </a:r>
            <a:r>
              <a:rPr lang="en-US" dirty="0" err="1" smtClean="0"/>
              <a:t>mengden</a:t>
            </a:r>
            <a:r>
              <a:rPr lang="en-US" dirty="0" smtClean="0"/>
              <a:t> med </a:t>
            </a:r>
            <a:r>
              <a:rPr lang="en-US" dirty="0" err="1" smtClean="0"/>
              <a:t>hallusinasjoner</a:t>
            </a:r>
            <a:r>
              <a:rPr lang="en-US" dirty="0" smtClean="0"/>
              <a:t>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150742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err="1">
                <a:latin typeface="Segoe UI" panose="020B0502040204020203" pitchFamily="34" charset="0"/>
                <a:cs typeface="Segoe UI" panose="020B0502040204020203" pitchFamily="34" charset="0"/>
              </a:rPr>
              <a:t>Hvor</a:t>
            </a:r>
            <a:r>
              <a:rPr lang="en-US" dirty="0"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dirty="0" err="1">
                <a:latin typeface="Segoe UI" panose="020B0502040204020203" pitchFamily="34" charset="0"/>
                <a:cs typeface="Segoe UI" panose="020B0502040204020203" pitchFamily="34" charset="0"/>
              </a:rPr>
              <a:t>kan</a:t>
            </a:r>
            <a:r>
              <a:rPr lang="en-US" dirty="0"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dirty="0" err="1">
                <a:latin typeface="Segoe UI" panose="020B0502040204020203" pitchFamily="34" charset="0"/>
                <a:cs typeface="Segoe UI" panose="020B0502040204020203" pitchFamily="34" charset="0"/>
              </a:rPr>
              <a:t>dere</a:t>
            </a:r>
            <a:r>
              <a:rPr lang="en-US" dirty="0"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dirty="0" err="1">
                <a:latin typeface="Segoe UI" panose="020B0502040204020203" pitchFamily="34" charset="0"/>
                <a:cs typeface="Segoe UI" panose="020B0502040204020203" pitchFamily="34" charset="0"/>
              </a:rPr>
              <a:t>finne</a:t>
            </a:r>
            <a:r>
              <a:rPr lang="en-US" dirty="0"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dirty="0" err="1">
                <a:latin typeface="Segoe UI" panose="020B0502040204020203" pitchFamily="34" charset="0"/>
                <a:cs typeface="Segoe UI" panose="020B0502040204020203" pitchFamily="34" charset="0"/>
              </a:rPr>
              <a:t>mer</a:t>
            </a:r>
            <a:r>
              <a:rPr lang="en-US" dirty="0"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dirty="0" err="1">
                <a:latin typeface="Segoe UI" panose="020B0502040204020203" pitchFamily="34" charset="0"/>
                <a:cs typeface="Segoe UI" panose="020B0502040204020203" pitchFamily="34" charset="0"/>
              </a:rPr>
              <a:t>informasjon</a:t>
            </a:r>
            <a:r>
              <a:rPr lang="en-US" dirty="0">
                <a:latin typeface="Segoe UI" panose="020B0502040204020203" pitchFamily="34" charset="0"/>
                <a:cs typeface="Segoe UI" panose="020B0502040204020203" pitchFamily="34" charset="0"/>
              </a:rPr>
              <a:t> om </a:t>
            </a:r>
            <a:r>
              <a:rPr lang="en-US" dirty="0" err="1">
                <a:latin typeface="Segoe UI" panose="020B0502040204020203" pitchFamily="34" charset="0"/>
                <a:cs typeface="Segoe UI" panose="020B0502040204020203" pitchFamily="34" charset="0"/>
              </a:rPr>
              <a:t>prosjektet</a:t>
            </a:r>
            <a:r>
              <a:rPr lang="en-US" dirty="0" smtClean="0">
                <a:latin typeface="Segoe UI" panose="020B0502040204020203" pitchFamily="34" charset="0"/>
                <a:cs typeface="Segoe UI" panose="020B0502040204020203" pitchFamily="34" charset="0"/>
              </a:rPr>
              <a:t>?</a:t>
            </a:r>
            <a:r>
              <a:rPr lang="en-US" dirty="0">
                <a:latin typeface="Segoe UI" panose="020B0502040204020203" pitchFamily="34" charset="0"/>
                <a:cs typeface="Segoe UI" panose="020B0502040204020203" pitchFamily="34" charset="0"/>
              </a:rPr>
              <a:t/>
            </a:r>
            <a:br>
              <a:rPr lang="en-US" dirty="0">
                <a:latin typeface="Segoe UI" panose="020B0502040204020203" pitchFamily="34" charset="0"/>
                <a:cs typeface="Segoe UI" panose="020B0502040204020203" pitchFamily="34" charset="0"/>
              </a:rPr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err="1" smtClean="0"/>
              <a:t>Spør</a:t>
            </a:r>
            <a:r>
              <a:rPr lang="en-US" dirty="0" smtClean="0"/>
              <a:t> </a:t>
            </a:r>
            <a:r>
              <a:rPr lang="en-US" dirty="0" err="1" smtClean="0"/>
              <a:t>oss</a:t>
            </a:r>
            <a:r>
              <a:rPr lang="en-US" dirty="0"/>
              <a:t> </a:t>
            </a:r>
            <a:r>
              <a:rPr lang="en-US" dirty="0" smtClean="0"/>
              <a:t>om du </a:t>
            </a:r>
            <a:r>
              <a:rPr lang="en-US" dirty="0" err="1" smtClean="0"/>
              <a:t>ser</a:t>
            </a:r>
            <a:r>
              <a:rPr lang="en-US" dirty="0" smtClean="0"/>
              <a:t> </a:t>
            </a:r>
            <a:r>
              <a:rPr lang="en-US" dirty="0" err="1" smtClean="0"/>
              <a:t>oss</a:t>
            </a:r>
            <a:r>
              <a:rPr lang="en-US" dirty="0" smtClean="0"/>
              <a:t> </a:t>
            </a:r>
            <a:r>
              <a:rPr lang="en-US" dirty="0" err="1" smtClean="0"/>
              <a:t>i</a:t>
            </a:r>
            <a:r>
              <a:rPr lang="en-US" dirty="0" smtClean="0"/>
              <a:t> </a:t>
            </a:r>
            <a:r>
              <a:rPr lang="en-US" dirty="0" err="1" smtClean="0"/>
              <a:t>gangene</a:t>
            </a:r>
            <a:r>
              <a:rPr lang="en-US" dirty="0" smtClean="0"/>
              <a:t> </a:t>
            </a:r>
            <a:r>
              <a:rPr lang="en-US" dirty="0" err="1" smtClean="0"/>
              <a:t>eller</a:t>
            </a:r>
            <a:r>
              <a:rPr lang="en-US" dirty="0" smtClean="0"/>
              <a:t> send </a:t>
            </a:r>
            <a:r>
              <a:rPr lang="en-US" dirty="0" err="1" smtClean="0"/>
              <a:t>oss</a:t>
            </a:r>
            <a:r>
              <a:rPr lang="en-US" dirty="0" smtClean="0"/>
              <a:t> </a:t>
            </a:r>
            <a:r>
              <a:rPr lang="en-US" dirty="0" err="1" smtClean="0"/>
              <a:t>en</a:t>
            </a:r>
            <a:r>
              <a:rPr lang="en-US" dirty="0" smtClean="0"/>
              <a:t> mail/melding </a:t>
            </a:r>
            <a:r>
              <a:rPr lang="en-US" dirty="0" err="1" smtClean="0"/>
              <a:t>på</a:t>
            </a:r>
            <a:r>
              <a:rPr lang="en-US" dirty="0" smtClean="0"/>
              <a:t> MM</a:t>
            </a:r>
          </a:p>
          <a:p>
            <a:r>
              <a:rPr lang="en-US" dirty="0" err="1" smtClean="0"/>
              <a:t>UiO</a:t>
            </a:r>
            <a:r>
              <a:rPr lang="en-US" dirty="0" smtClean="0"/>
              <a:t> </a:t>
            </a:r>
            <a:r>
              <a:rPr lang="en-US" dirty="0" err="1" smtClean="0"/>
              <a:t>Github</a:t>
            </a:r>
            <a:r>
              <a:rPr lang="en-US" dirty="0" smtClean="0"/>
              <a:t> repo</a:t>
            </a:r>
            <a:r>
              <a:rPr lang="en-US" dirty="0"/>
              <a:t>: </a:t>
            </a:r>
            <a:r>
              <a:rPr lang="en-US" dirty="0">
                <a:hlinkClick r:id="rId2"/>
              </a:rPr>
              <a:t>https://</a:t>
            </a:r>
            <a:r>
              <a:rPr lang="en-US" dirty="0" smtClean="0">
                <a:hlinkClick r:id="rId2"/>
              </a:rPr>
              <a:t>github.uio.no/IT-OPS/ZTS-Master</a:t>
            </a:r>
            <a:endParaRPr lang="en-US" dirty="0"/>
          </a:p>
          <a:p>
            <a:r>
              <a:rPr lang="en-US" dirty="0" err="1" smtClean="0"/>
              <a:t>Github</a:t>
            </a:r>
            <a:r>
              <a:rPr lang="en-US" dirty="0" smtClean="0"/>
              <a:t> repo for </a:t>
            </a:r>
            <a:r>
              <a:rPr lang="en-US" dirty="0" err="1" smtClean="0"/>
              <a:t>sektoren</a:t>
            </a:r>
            <a:r>
              <a:rPr lang="en-US" dirty="0" smtClean="0"/>
              <a:t> </a:t>
            </a:r>
            <a:r>
              <a:rPr lang="en-US" dirty="0" err="1" smtClean="0"/>
              <a:t>kommer</a:t>
            </a:r>
            <a:r>
              <a:rPr lang="en-US" dirty="0" smtClean="0"/>
              <a:t> </a:t>
            </a:r>
            <a:r>
              <a:rPr lang="en-US" dirty="0" err="1" smtClean="0"/>
              <a:t>senere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2870" y="3765394"/>
            <a:ext cx="3266305" cy="2223060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716528" y="3765394"/>
            <a:ext cx="3097546" cy="2328550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814074" y="3765394"/>
            <a:ext cx="3578263" cy="22314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030027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>
                <a:latin typeface="Segoe UI" panose="020B0502040204020203" pitchFamily="34" charset="0"/>
                <a:cs typeface="Segoe UI" panose="020B0502040204020203" pitchFamily="34" charset="0"/>
              </a:rPr>
              <a:t>Første</a:t>
            </a:r>
            <a:r>
              <a:rPr lang="en-US" dirty="0" smtClean="0"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dirty="0" err="1">
                <a:latin typeface="Segoe UI" panose="020B0502040204020203" pitchFamily="34" charset="0"/>
                <a:cs typeface="Segoe UI" panose="020B0502040204020203" pitchFamily="34" charset="0"/>
              </a:rPr>
              <a:t>r</a:t>
            </a:r>
            <a:r>
              <a:rPr lang="en-US" dirty="0" err="1" smtClean="0">
                <a:latin typeface="Segoe UI" panose="020B0502040204020203" pitchFamily="34" charset="0"/>
                <a:cs typeface="Segoe UI" panose="020B0502040204020203" pitchFamily="34" charset="0"/>
              </a:rPr>
              <a:t>åd</a:t>
            </a:r>
            <a:r>
              <a:rPr lang="en-US" dirty="0" smtClean="0">
                <a:latin typeface="Segoe UI" panose="020B0502040204020203" pitchFamily="34" charset="0"/>
                <a:cs typeface="Segoe UI" panose="020B0502040204020203" pitchFamily="34" charset="0"/>
              </a:rPr>
              <a:t>/</a:t>
            </a:r>
            <a:r>
              <a:rPr lang="en-US" dirty="0" err="1" smtClean="0">
                <a:latin typeface="Segoe UI" panose="020B0502040204020203" pitchFamily="34" charset="0"/>
                <a:cs typeface="Segoe UI" panose="020B0502040204020203" pitchFamily="34" charset="0"/>
              </a:rPr>
              <a:t>forslag</a:t>
            </a:r>
            <a:r>
              <a:rPr lang="en-US" dirty="0" smtClean="0">
                <a:latin typeface="Segoe UI" panose="020B0502040204020203" pitchFamily="34" charset="0"/>
                <a:cs typeface="Segoe UI" panose="020B0502040204020203" pitchFamily="34" charset="0"/>
              </a:rPr>
              <a:t> - AI</a:t>
            </a:r>
            <a:r>
              <a:rPr lang="en-US" dirty="0">
                <a:latin typeface="Segoe UI" panose="020B0502040204020203" pitchFamily="34" charset="0"/>
                <a:cs typeface="Segoe UI" panose="020B0502040204020203" pitchFamily="34" charset="0"/>
              </a:rPr>
              <a:t/>
            </a:r>
            <a:br>
              <a:rPr lang="en-US" dirty="0">
                <a:latin typeface="Segoe UI" panose="020B0502040204020203" pitchFamily="34" charset="0"/>
                <a:cs typeface="Segoe UI" panose="020B0502040204020203" pitchFamily="34" charset="0"/>
              </a:rPr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err="1" smtClean="0"/>
              <a:t>Spør</a:t>
            </a:r>
            <a:r>
              <a:rPr lang="en-US" dirty="0" smtClean="0"/>
              <a:t> </a:t>
            </a:r>
            <a:r>
              <a:rPr lang="en-US" dirty="0" err="1" smtClean="0"/>
              <a:t>AIen</a:t>
            </a:r>
            <a:r>
              <a:rPr lang="en-US" dirty="0" smtClean="0"/>
              <a:t> om </a:t>
            </a:r>
            <a:r>
              <a:rPr lang="en-US" dirty="0" err="1" smtClean="0"/>
              <a:t>hvordan</a:t>
            </a:r>
            <a:r>
              <a:rPr lang="en-US" dirty="0" smtClean="0"/>
              <a:t> du </a:t>
            </a:r>
            <a:r>
              <a:rPr lang="en-US" dirty="0" err="1" smtClean="0"/>
              <a:t>kan</a:t>
            </a:r>
            <a:r>
              <a:rPr lang="en-US" dirty="0" smtClean="0"/>
              <a:t> </a:t>
            </a:r>
            <a:r>
              <a:rPr lang="en-US" dirty="0" err="1" smtClean="0"/>
              <a:t>løse</a:t>
            </a:r>
            <a:r>
              <a:rPr lang="en-US" dirty="0" smtClean="0"/>
              <a:t> et problem, </a:t>
            </a:r>
            <a:r>
              <a:rPr lang="en-US" dirty="0" err="1" smtClean="0"/>
              <a:t>i</a:t>
            </a:r>
            <a:r>
              <a:rPr lang="en-US" dirty="0" smtClean="0"/>
              <a:t> </a:t>
            </a:r>
            <a:r>
              <a:rPr lang="en-US" dirty="0" err="1" smtClean="0"/>
              <a:t>stedet</a:t>
            </a:r>
            <a:r>
              <a:rPr lang="en-US" dirty="0" smtClean="0"/>
              <a:t> for å </a:t>
            </a:r>
            <a:r>
              <a:rPr lang="en-US" dirty="0" err="1" smtClean="0"/>
              <a:t>spørre</a:t>
            </a:r>
            <a:r>
              <a:rPr lang="en-US" dirty="0" smtClean="0"/>
              <a:t> om å </a:t>
            </a:r>
            <a:r>
              <a:rPr lang="en-US" dirty="0" err="1" smtClean="0"/>
              <a:t>få</a:t>
            </a:r>
            <a:r>
              <a:rPr lang="en-US" dirty="0" smtClean="0"/>
              <a:t> </a:t>
            </a:r>
            <a:r>
              <a:rPr lang="en-US" dirty="0" err="1" smtClean="0"/>
              <a:t>løsningen</a:t>
            </a:r>
            <a:r>
              <a:rPr lang="en-US" dirty="0" smtClean="0"/>
              <a:t> </a:t>
            </a:r>
            <a:r>
              <a:rPr lang="en-US" dirty="0" err="1" smtClean="0"/>
              <a:t>direkte</a:t>
            </a:r>
            <a:r>
              <a:rPr lang="en-US" dirty="0" smtClean="0"/>
              <a:t>. </a:t>
            </a:r>
          </a:p>
          <a:p>
            <a:r>
              <a:rPr lang="en-US" dirty="0" err="1" smtClean="0"/>
              <a:t>Bruk</a:t>
            </a:r>
            <a:r>
              <a:rPr lang="en-US" dirty="0" smtClean="0"/>
              <a:t> den for </a:t>
            </a:r>
            <a:r>
              <a:rPr lang="en-US" dirty="0" err="1" smtClean="0"/>
              <a:t>detalje</a:t>
            </a:r>
            <a:r>
              <a:rPr lang="en-US" dirty="0" smtClean="0"/>
              <a:t> </a:t>
            </a:r>
            <a:r>
              <a:rPr lang="en-US" dirty="0" err="1" smtClean="0"/>
              <a:t>hukommelse</a:t>
            </a:r>
            <a:r>
              <a:rPr lang="en-US" dirty="0" smtClean="0"/>
              <a:t> – </a:t>
            </a:r>
            <a:r>
              <a:rPr lang="en-US" dirty="0" err="1" smtClean="0"/>
              <a:t>fokuser</a:t>
            </a:r>
            <a:r>
              <a:rPr lang="en-US" dirty="0" smtClean="0"/>
              <a:t> </a:t>
            </a:r>
            <a:r>
              <a:rPr lang="en-US" dirty="0" err="1" smtClean="0"/>
              <a:t>selv</a:t>
            </a:r>
            <a:r>
              <a:rPr lang="en-US" dirty="0" smtClean="0"/>
              <a:t> </a:t>
            </a:r>
            <a:r>
              <a:rPr lang="en-US" dirty="0" err="1" smtClean="0"/>
              <a:t>på</a:t>
            </a:r>
            <a:r>
              <a:rPr lang="en-US" dirty="0" smtClean="0"/>
              <a:t> å ha </a:t>
            </a:r>
            <a:r>
              <a:rPr lang="en-US" dirty="0" err="1" smtClean="0"/>
              <a:t>oversikt</a:t>
            </a:r>
            <a:endParaRPr lang="en-US" dirty="0" smtClean="0"/>
          </a:p>
          <a:p>
            <a:r>
              <a:rPr lang="en-US" dirty="0" smtClean="0"/>
              <a:t>Om du </a:t>
            </a:r>
            <a:r>
              <a:rPr lang="en-US" dirty="0" err="1" smtClean="0"/>
              <a:t>er</a:t>
            </a:r>
            <a:r>
              <a:rPr lang="en-US" dirty="0" smtClean="0"/>
              <a:t> </a:t>
            </a:r>
            <a:r>
              <a:rPr lang="en-US" dirty="0" err="1" smtClean="0"/>
              <a:t>en</a:t>
            </a:r>
            <a:r>
              <a:rPr lang="en-US" dirty="0" smtClean="0"/>
              <a:t> </a:t>
            </a:r>
            <a:r>
              <a:rPr lang="en-US" dirty="0" err="1" smtClean="0"/>
              <a:t>kunnskapsmedarbeider</a:t>
            </a:r>
            <a:r>
              <a:rPr lang="en-US" dirty="0" smtClean="0"/>
              <a:t>, </a:t>
            </a:r>
            <a:r>
              <a:rPr lang="en-US" dirty="0" err="1" smtClean="0"/>
              <a:t>forbred</a:t>
            </a:r>
            <a:r>
              <a:rPr lang="en-US" dirty="0" smtClean="0"/>
              <a:t> </a:t>
            </a:r>
            <a:r>
              <a:rPr lang="en-US" dirty="0" err="1" smtClean="0"/>
              <a:t>deg</a:t>
            </a:r>
            <a:r>
              <a:rPr lang="en-US" dirty="0" smtClean="0"/>
              <a:t> </a:t>
            </a:r>
            <a:r>
              <a:rPr lang="en-US" dirty="0" err="1" smtClean="0"/>
              <a:t>på</a:t>
            </a:r>
            <a:r>
              <a:rPr lang="en-US" dirty="0" smtClean="0"/>
              <a:t> at </a:t>
            </a:r>
            <a:r>
              <a:rPr lang="en-US" dirty="0" err="1" smtClean="0"/>
              <a:t>jobben</a:t>
            </a:r>
            <a:r>
              <a:rPr lang="en-US" dirty="0" smtClean="0"/>
              <a:t> din </a:t>
            </a:r>
            <a:r>
              <a:rPr lang="en-US" dirty="0" err="1" smtClean="0"/>
              <a:t>kommer</a:t>
            </a:r>
            <a:r>
              <a:rPr lang="en-US" dirty="0" smtClean="0"/>
              <a:t> </a:t>
            </a:r>
            <a:r>
              <a:rPr lang="en-US" dirty="0" err="1" smtClean="0"/>
              <a:t>mest</a:t>
            </a:r>
            <a:r>
              <a:rPr lang="en-US" dirty="0" smtClean="0"/>
              <a:t> </a:t>
            </a:r>
            <a:r>
              <a:rPr lang="en-US" dirty="0" err="1" smtClean="0"/>
              <a:t>sansynlig</a:t>
            </a:r>
            <a:r>
              <a:rPr lang="en-US" dirty="0" smtClean="0"/>
              <a:t> </a:t>
            </a:r>
            <a:r>
              <a:rPr lang="en-US" dirty="0" err="1" smtClean="0"/>
              <a:t>til</a:t>
            </a:r>
            <a:r>
              <a:rPr lang="en-US" dirty="0" smtClean="0"/>
              <a:t> å </a:t>
            </a:r>
            <a:r>
              <a:rPr lang="en-US" dirty="0" err="1" smtClean="0"/>
              <a:t>endre</a:t>
            </a:r>
            <a:r>
              <a:rPr lang="en-US" dirty="0" smtClean="0"/>
              <a:t> </a:t>
            </a:r>
            <a:r>
              <a:rPr lang="en-US" dirty="0" err="1" smtClean="0"/>
              <a:t>seg</a:t>
            </a:r>
            <a:r>
              <a:rPr lang="en-US" dirty="0" smtClean="0"/>
              <a:t> </a:t>
            </a:r>
            <a:r>
              <a:rPr lang="en-US" dirty="0" err="1" smtClean="0"/>
              <a:t>til</a:t>
            </a:r>
            <a:r>
              <a:rPr lang="en-US" dirty="0" smtClean="0"/>
              <a:t> å </a:t>
            </a:r>
            <a:r>
              <a:rPr lang="en-US" dirty="0" err="1" smtClean="0"/>
              <a:t>bli</a:t>
            </a:r>
            <a:r>
              <a:rPr lang="en-US" dirty="0" smtClean="0"/>
              <a:t> </a:t>
            </a:r>
            <a:r>
              <a:rPr lang="en-US" dirty="0" err="1" smtClean="0"/>
              <a:t>en</a:t>
            </a:r>
            <a:r>
              <a:rPr lang="en-US" dirty="0" smtClean="0"/>
              <a:t> AI-agent </a:t>
            </a:r>
            <a:r>
              <a:rPr lang="en-US" dirty="0" err="1" smtClean="0"/>
              <a:t>orkistrerer</a:t>
            </a:r>
            <a:r>
              <a:rPr lang="en-US" dirty="0" smtClean="0"/>
              <a:t> om </a:t>
            </a:r>
            <a:r>
              <a:rPr lang="en-US" dirty="0" err="1" smtClean="0"/>
              <a:t>ikke</a:t>
            </a:r>
            <a:r>
              <a:rPr lang="en-US" dirty="0" smtClean="0"/>
              <a:t> </a:t>
            </a:r>
            <a:r>
              <a:rPr lang="en-US" dirty="0" err="1" smtClean="0"/>
              <a:t>altfor</a:t>
            </a:r>
            <a:r>
              <a:rPr lang="en-US" dirty="0" smtClean="0"/>
              <a:t> </a:t>
            </a:r>
            <a:r>
              <a:rPr lang="en-US" dirty="0" err="1" smtClean="0"/>
              <a:t>lenge</a:t>
            </a:r>
            <a:r>
              <a:rPr lang="en-US" dirty="0" smtClean="0"/>
              <a:t>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907053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Til</a:t>
            </a:r>
            <a:r>
              <a:rPr lang="en-US" dirty="0" smtClean="0"/>
              <a:t> </a:t>
            </a:r>
            <a:r>
              <a:rPr lang="en-US" dirty="0" err="1" smtClean="0"/>
              <a:t>slutt</a:t>
            </a:r>
            <a:r>
              <a:rPr lang="en-US" dirty="0" smtClean="0"/>
              <a:t>, </a:t>
            </a:r>
            <a:r>
              <a:rPr lang="en-US" dirty="0" err="1"/>
              <a:t>a</a:t>
            </a:r>
            <a:r>
              <a:rPr lang="en-US" dirty="0" err="1" smtClean="0"/>
              <a:t>ldri</a:t>
            </a:r>
            <a:r>
              <a:rPr lang="en-US" dirty="0" smtClean="0"/>
              <a:t> </a:t>
            </a:r>
            <a:r>
              <a:rPr lang="en-US" dirty="0" err="1" smtClean="0"/>
              <a:t>glem</a:t>
            </a:r>
            <a:r>
              <a:rPr lang="en-US" dirty="0" smtClean="0"/>
              <a:t>, at du </a:t>
            </a:r>
            <a:r>
              <a:rPr lang="en-US" dirty="0" err="1" smtClean="0"/>
              <a:t>er</a:t>
            </a:r>
            <a:r>
              <a:rPr lang="en-US" dirty="0" smtClean="0"/>
              <a:t> </a:t>
            </a:r>
            <a:r>
              <a:rPr lang="en-US" dirty="0" err="1" smtClean="0"/>
              <a:t>verdifull</a:t>
            </a:r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15020" y="2160588"/>
            <a:ext cx="6921997" cy="3881437"/>
          </a:xfrm>
        </p:spPr>
      </p:pic>
    </p:spTree>
    <p:extLst>
      <p:ext uri="{BB962C8B-B14F-4D97-AF65-F5344CB8AC3E}">
        <p14:creationId xmlns:p14="http://schemas.microsoft.com/office/powerpoint/2010/main" val="29713786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Facet">
  <a:themeElements>
    <a:clrScheme name="Facet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90C226"/>
      </a:accent1>
      <a:accent2>
        <a:srgbClr val="54A021"/>
      </a:accent2>
      <a:accent3>
        <a:srgbClr val="E6B91E"/>
      </a:accent3>
      <a:accent4>
        <a:srgbClr val="E76618"/>
      </a:accent4>
      <a:accent5>
        <a:srgbClr val="C42F1A"/>
      </a:accent5>
      <a:accent6>
        <a:srgbClr val="918655"/>
      </a:accent6>
      <a:hlink>
        <a:srgbClr val="99CA3C"/>
      </a:hlink>
      <a:folHlink>
        <a:srgbClr val="B9D181"/>
      </a:folHlink>
    </a:clrScheme>
    <a:fontScheme name="Facet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Face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CFBC31BA-B70F-4F30-BCAA-4F3011E16C4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686</TotalTime>
  <Words>723</Words>
  <Application>Microsoft Office PowerPoint</Application>
  <PresentationFormat>Widescreen</PresentationFormat>
  <Paragraphs>59</Paragraphs>
  <Slides>14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20" baseType="lpstr">
      <vt:lpstr>Arial</vt:lpstr>
      <vt:lpstr>Segoe UI</vt:lpstr>
      <vt:lpstr>Segoe UI Light</vt:lpstr>
      <vt:lpstr>Trebuchet MS</vt:lpstr>
      <vt:lpstr>Wingdings 3</vt:lpstr>
      <vt:lpstr>Facet</vt:lpstr>
      <vt:lpstr>ZTS-Master</vt:lpstr>
      <vt:lpstr>Agenda - hold dere fast i stolen, dette kommer til å gå fort! :)</vt:lpstr>
      <vt:lpstr>Bakgrunn for prosjektet - Jokeren</vt:lpstr>
      <vt:lpstr>Bakgrunn for prosjektet – hvordan ting er i dag (SM-Windows)</vt:lpstr>
      <vt:lpstr>Bakgrunn for prosjektet – hvordan ting blir</vt:lpstr>
      <vt:lpstr>Hvorfor Alpine Linux?</vt:lpstr>
      <vt:lpstr>Hvordan lære 4 år med kunnskap på 4 måneder som nyansatt ved hjelp av AI?</vt:lpstr>
      <vt:lpstr>Hvordan holde motivasjonen oppe?</vt:lpstr>
      <vt:lpstr>Hvordan holde motivasjonen oppe?</vt:lpstr>
      <vt:lpstr>Hva kan ZTS-Master (Zero touch Script Master), brukes til? </vt:lpstr>
      <vt:lpstr>Å snakke AI, er den nye googlingen! </vt:lpstr>
      <vt:lpstr>Hvor kan dere finne mer informasjon om prosjektet? </vt:lpstr>
      <vt:lpstr>Første råd/forslag - AI </vt:lpstr>
      <vt:lpstr>Til slutt, aldri glem, at du er verdifull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ZTS-Master</dc:title>
  <dc:creator>rune</dc:creator>
  <cp:lastModifiedBy>rune</cp:lastModifiedBy>
  <cp:revision>45</cp:revision>
  <dcterms:created xsi:type="dcterms:W3CDTF">2025-05-22T07:41:27Z</dcterms:created>
  <dcterms:modified xsi:type="dcterms:W3CDTF">2025-05-22T19:23:55Z</dcterms:modified>
</cp:coreProperties>
</file>