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3" r:id="rId4"/>
    <p:sldId id="265" r:id="rId5"/>
    <p:sldId id="257" r:id="rId6"/>
    <p:sldId id="258" r:id="rId7"/>
    <p:sldId id="266" r:id="rId8"/>
    <p:sldId id="259" r:id="rId9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6B3CE-DFC9-4553-B3EC-3D856044D40D}" type="datetimeFigureOut">
              <a:rPr lang="nb-NO" smtClean="0"/>
              <a:t>15.02.2016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8977E-A917-4144-9526-029D27825B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6071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6B3CE-DFC9-4553-B3EC-3D856044D40D}" type="datetimeFigureOut">
              <a:rPr lang="nb-NO" smtClean="0"/>
              <a:t>15.02.2016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8977E-A917-4144-9526-029D27825B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7388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6B3CE-DFC9-4553-B3EC-3D856044D40D}" type="datetimeFigureOut">
              <a:rPr lang="nb-NO" smtClean="0"/>
              <a:t>15.02.2016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8977E-A917-4144-9526-029D27825B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7189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6B3CE-DFC9-4553-B3EC-3D856044D40D}" type="datetimeFigureOut">
              <a:rPr lang="nb-NO" smtClean="0"/>
              <a:t>15.02.2016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8977E-A917-4144-9526-029D27825B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9885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6B3CE-DFC9-4553-B3EC-3D856044D40D}" type="datetimeFigureOut">
              <a:rPr lang="nb-NO" smtClean="0"/>
              <a:t>15.02.2016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8977E-A917-4144-9526-029D27825B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1114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6B3CE-DFC9-4553-B3EC-3D856044D40D}" type="datetimeFigureOut">
              <a:rPr lang="nb-NO" smtClean="0"/>
              <a:t>15.02.2016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8977E-A917-4144-9526-029D27825B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2099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6B3CE-DFC9-4553-B3EC-3D856044D40D}" type="datetimeFigureOut">
              <a:rPr lang="nb-NO" smtClean="0"/>
              <a:t>15.02.2016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8977E-A917-4144-9526-029D27825B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1779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6B3CE-DFC9-4553-B3EC-3D856044D40D}" type="datetimeFigureOut">
              <a:rPr lang="nb-NO" smtClean="0"/>
              <a:t>15.02.2016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8977E-A917-4144-9526-029D27825B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4196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6B3CE-DFC9-4553-B3EC-3D856044D40D}" type="datetimeFigureOut">
              <a:rPr lang="nb-NO" smtClean="0"/>
              <a:t>15.02.2016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8977E-A917-4144-9526-029D27825B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5385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6B3CE-DFC9-4553-B3EC-3D856044D40D}" type="datetimeFigureOut">
              <a:rPr lang="nb-NO" smtClean="0"/>
              <a:t>15.02.2016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8977E-A917-4144-9526-029D27825B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9617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6B3CE-DFC9-4553-B3EC-3D856044D40D}" type="datetimeFigureOut">
              <a:rPr lang="nb-NO" smtClean="0"/>
              <a:t>15.02.2016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8977E-A917-4144-9526-029D27825B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1603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6B3CE-DFC9-4553-B3EC-3D856044D40D}" type="datetimeFigureOut">
              <a:rPr lang="nb-NO" smtClean="0"/>
              <a:t>15.02.2016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8977E-A917-4144-9526-029D27825B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727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2592288"/>
          </a:xfrm>
        </p:spPr>
        <p:txBody>
          <a:bodyPr>
            <a:normAutofit fontScale="90000"/>
          </a:bodyPr>
          <a:lstStyle/>
          <a:p>
            <a:r>
              <a:rPr lang="nb-NO" b="1" dirty="0"/>
              <a:t>Pedagogisk psykologi </a:t>
            </a:r>
            <a:br>
              <a:rPr lang="nb-NO" b="1" dirty="0"/>
            </a:br>
            <a:r>
              <a:rPr lang="nb-NO" b="1" dirty="0" smtClean="0"/>
              <a:t>Hvordan </a:t>
            </a:r>
            <a:r>
              <a:rPr lang="nb-NO" b="1" dirty="0"/>
              <a:t>mennesker lærer og utvikler seg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Forslag til ny BA-søyle, presentasjon 15. februar 2016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8848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Medlemmer i arbeidsgruppa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Stein Erik Ulvund </a:t>
            </a:r>
          </a:p>
          <a:p>
            <a:r>
              <a:rPr lang="nb-NO" dirty="0" smtClean="0"/>
              <a:t>Peer Marcus Kringlebotn Borlaug</a:t>
            </a:r>
          </a:p>
          <a:p>
            <a:r>
              <a:rPr lang="nb-NO" dirty="0" smtClean="0"/>
              <a:t>Vibeke Grøver </a:t>
            </a:r>
          </a:p>
          <a:p>
            <a:r>
              <a:rPr lang="nb-NO" dirty="0" smtClean="0"/>
              <a:t>Arne Ola Lervåg </a:t>
            </a:r>
          </a:p>
          <a:p>
            <a:r>
              <a:rPr lang="nb-NO" dirty="0" smtClean="0"/>
              <a:t>Annette Hjelmevold</a:t>
            </a:r>
          </a:p>
          <a:p>
            <a:r>
              <a:rPr lang="nb-NO" dirty="0" smtClean="0"/>
              <a:t>Veslemøy Rydland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6918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Tre ulike perspektiver i arbeidet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Tiltrekke oss søkere</a:t>
            </a:r>
          </a:p>
          <a:p>
            <a:pPr lvl="0"/>
            <a:r>
              <a:rPr lang="nb-NO" dirty="0" smtClean="0"/>
              <a:t>Legge </a:t>
            </a:r>
            <a:r>
              <a:rPr lang="nb-NO" dirty="0"/>
              <a:t>til rette for studenter som avslutter etter </a:t>
            </a:r>
            <a:r>
              <a:rPr lang="nb-NO" dirty="0" smtClean="0"/>
              <a:t>bachelor</a:t>
            </a:r>
            <a:r>
              <a:rPr lang="nb-NO" dirty="0"/>
              <a:t> </a:t>
            </a:r>
            <a:r>
              <a:rPr lang="nb-NO" dirty="0" smtClean="0"/>
              <a:t>- støtte </a:t>
            </a:r>
            <a:r>
              <a:rPr lang="nb-NO" dirty="0"/>
              <a:t>til å dokumentere sine kunnskaper overfor </a:t>
            </a:r>
            <a:r>
              <a:rPr lang="nb-NO" dirty="0" smtClean="0"/>
              <a:t>arbeidsgiverne</a:t>
            </a:r>
          </a:p>
          <a:p>
            <a:pPr lvl="0"/>
            <a:r>
              <a:rPr lang="nb-NO" dirty="0" smtClean="0"/>
              <a:t>Skape en god overgang til master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6374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Dilemma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 </a:t>
            </a:r>
            <a:r>
              <a:rPr lang="nb-NO" dirty="0"/>
              <a:t>ikke vet mer om hvor studentene går etter endt </a:t>
            </a:r>
            <a:r>
              <a:rPr lang="nb-NO" dirty="0" smtClean="0"/>
              <a:t>bachelor</a:t>
            </a:r>
          </a:p>
          <a:p>
            <a:pPr marL="0" indent="0">
              <a:buNone/>
            </a:pPr>
            <a:r>
              <a:rPr lang="nb-NO" dirty="0" smtClean="0"/>
              <a:t> </a:t>
            </a:r>
          </a:p>
          <a:p>
            <a:r>
              <a:rPr lang="nb-NO" dirty="0" smtClean="0"/>
              <a:t>Mindre plass til teori på master ved utvidelse av masteroppgaven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279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3. semester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To 10 </a:t>
            </a:r>
            <a:r>
              <a:rPr lang="nb-NO" dirty="0" err="1"/>
              <a:t>stp</a:t>
            </a:r>
            <a:r>
              <a:rPr lang="nb-NO" dirty="0"/>
              <a:t> kurs </a:t>
            </a:r>
            <a:r>
              <a:rPr lang="nb-NO" dirty="0" smtClean="0"/>
              <a:t>PED2100 </a:t>
            </a:r>
            <a:r>
              <a:rPr lang="nb-NO" dirty="0"/>
              <a:t>Personlighets- og utviklingsteori og PED2110 Motivasjon og læring  </a:t>
            </a:r>
            <a:r>
              <a:rPr lang="nn-NO" dirty="0" smtClean="0">
                <a:sym typeface="Wingdings"/>
              </a:rPr>
              <a:t></a:t>
            </a:r>
            <a:r>
              <a:rPr lang="nb-NO" dirty="0" smtClean="0"/>
              <a:t> </a:t>
            </a:r>
            <a:r>
              <a:rPr lang="nb-NO" b="1" dirty="0" smtClean="0"/>
              <a:t>LÆRING</a:t>
            </a:r>
            <a:r>
              <a:rPr lang="nb-NO" b="1" dirty="0"/>
              <a:t>, UTVIKLING OG MOTIVASJON</a:t>
            </a:r>
            <a:r>
              <a:rPr lang="nb-NO" dirty="0"/>
              <a:t> (20 </a:t>
            </a:r>
            <a:r>
              <a:rPr lang="nb-NO" dirty="0" err="1"/>
              <a:t>stp</a:t>
            </a:r>
            <a:r>
              <a:rPr lang="nb-NO" dirty="0"/>
              <a:t>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4244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4. semester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To 10 </a:t>
            </a:r>
            <a:r>
              <a:rPr lang="nb-NO" dirty="0" err="1"/>
              <a:t>stp</a:t>
            </a:r>
            <a:r>
              <a:rPr lang="nb-NO" dirty="0"/>
              <a:t> kurs PED2120 Minoritetsspråklige elever, tilpasset opplæring og pedagogisk-psykologisk rådgivning og PED2130 Barn, språk og tekstforståelse </a:t>
            </a:r>
            <a:r>
              <a:rPr lang="nb-NO" dirty="0">
                <a:sym typeface="Wingdings"/>
              </a:rPr>
              <a:t></a:t>
            </a:r>
            <a:r>
              <a:rPr lang="nb-NO" dirty="0"/>
              <a:t> </a:t>
            </a:r>
            <a:r>
              <a:rPr lang="nb-NO" b="1" dirty="0"/>
              <a:t>SPRÅK, FLERSPRÅKLIGHET OG TEKSTFORSTÅELSE </a:t>
            </a:r>
            <a:r>
              <a:rPr lang="nn-NO" dirty="0"/>
              <a:t>(20 </a:t>
            </a:r>
            <a:r>
              <a:rPr lang="nn-NO" dirty="0" err="1"/>
              <a:t>stp</a:t>
            </a:r>
            <a:r>
              <a:rPr lang="nn-NO" dirty="0"/>
              <a:t>)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572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5. semester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Ett 10 </a:t>
            </a:r>
            <a:r>
              <a:rPr lang="nb-NO" dirty="0" err="1" smtClean="0"/>
              <a:t>stp</a:t>
            </a:r>
            <a:r>
              <a:rPr lang="nb-NO" dirty="0" smtClean="0"/>
              <a:t> kurs: </a:t>
            </a:r>
            <a:r>
              <a:rPr lang="nb-NO" sz="2800" b="1" dirty="0" smtClean="0"/>
              <a:t>FORSKNINGSBASERT KUNNSKAP I PRAKSIS</a:t>
            </a:r>
          </a:p>
          <a:p>
            <a:endParaRPr lang="nb-NO" dirty="0"/>
          </a:p>
          <a:p>
            <a:r>
              <a:rPr lang="nb-NO" dirty="0" smtClean="0"/>
              <a:t>Ett 20 </a:t>
            </a:r>
            <a:r>
              <a:rPr lang="nb-NO" dirty="0" err="1" smtClean="0"/>
              <a:t>stp</a:t>
            </a:r>
            <a:r>
              <a:rPr lang="nb-NO" dirty="0" smtClean="0"/>
              <a:t> kurs: </a:t>
            </a:r>
            <a:r>
              <a:rPr lang="nb-NO" sz="2800" b="1" dirty="0" smtClean="0">
                <a:effectLst/>
              </a:rPr>
              <a:t>PSYKOSOSIAL UTVIKLING OG FOREBYGGING AV VANSKER</a:t>
            </a:r>
            <a:r>
              <a:rPr lang="nb-NO" sz="2800" dirty="0" smtClean="0">
                <a:effectLst/>
              </a:rPr>
              <a:t> </a:t>
            </a:r>
            <a:endParaRPr lang="nb-NO" sz="2800" dirty="0" smtClean="0"/>
          </a:p>
          <a:p>
            <a:endParaRPr lang="nb-NO" dirty="0"/>
          </a:p>
          <a:p>
            <a:r>
              <a:rPr lang="nb-NO" dirty="0" smtClean="0"/>
              <a:t>Utveksling dette semesteret, 10 </a:t>
            </a:r>
            <a:r>
              <a:rPr lang="nb-NO" dirty="0" err="1" smtClean="0"/>
              <a:t>stp</a:t>
            </a:r>
            <a:r>
              <a:rPr lang="nb-NO" dirty="0" smtClean="0"/>
              <a:t> kurs kan gå på engelsk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4417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8409208"/>
              </p:ext>
            </p:extLst>
          </p:nvPr>
        </p:nvGraphicFramePr>
        <p:xfrm>
          <a:off x="251520" y="260644"/>
          <a:ext cx="8136904" cy="59766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280"/>
                <a:gridCol w="2255333"/>
                <a:gridCol w="5363291"/>
              </a:tblGrid>
              <a:tr h="3839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Sem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584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6</a:t>
                      </a:r>
                      <a:endParaRPr lang="nb-NO" sz="11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Avsluttende fordypning – semesteroppgaven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 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13005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b="1" dirty="0">
                          <a:effectLst/>
                        </a:rPr>
                        <a:t>FORSKNINGSBASERT KUNNSKAP I PRAKSIS</a:t>
                      </a:r>
                      <a:r>
                        <a:rPr lang="nb-NO" sz="1400" dirty="0">
                          <a:effectLst/>
                        </a:rPr>
                        <a:t> (10 </a:t>
                      </a:r>
                      <a:r>
                        <a:rPr lang="nb-NO" sz="1400" dirty="0" err="1">
                          <a:effectLst/>
                        </a:rPr>
                        <a:t>stp</a:t>
                      </a:r>
                      <a:r>
                        <a:rPr lang="nb-NO" sz="1400" dirty="0">
                          <a:effectLst/>
                        </a:rPr>
                        <a:t>) Engelsk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b="1" dirty="0">
                          <a:effectLst/>
                        </a:rPr>
                        <a:t>PSYKOSOSIAL UTVIKLING OG FOREBYGGING AV VANSKER</a:t>
                      </a:r>
                      <a:r>
                        <a:rPr lang="nb-NO" sz="1400" dirty="0">
                          <a:effectLst/>
                        </a:rPr>
                        <a:t> </a:t>
                      </a:r>
                      <a:r>
                        <a:rPr lang="nn-NO" sz="1400" dirty="0">
                          <a:effectLst/>
                        </a:rPr>
                        <a:t>(20 </a:t>
                      </a:r>
                      <a:r>
                        <a:rPr lang="nn-NO" sz="1400" dirty="0" err="1">
                          <a:effectLst/>
                        </a:rPr>
                        <a:t>stp</a:t>
                      </a:r>
                      <a:r>
                        <a:rPr lang="nn-NO" sz="1400" dirty="0">
                          <a:effectLst/>
                        </a:rPr>
                        <a:t>)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584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4</a:t>
                      </a:r>
                      <a:endParaRPr lang="nb-NO" sz="11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Metode 2 (10 </a:t>
                      </a:r>
                      <a:r>
                        <a:rPr lang="nb-NO" sz="1400" dirty="0" err="1">
                          <a:effectLst/>
                        </a:rPr>
                        <a:t>stp</a:t>
                      </a:r>
                      <a:r>
                        <a:rPr lang="nb-NO" sz="1400" dirty="0">
                          <a:effectLst/>
                        </a:rPr>
                        <a:t>)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b="1" dirty="0">
                          <a:effectLst/>
                        </a:rPr>
                        <a:t>SPRÅK, FLERSPRÅKLIGHET OG TEKSTFORSTÅELSE </a:t>
                      </a:r>
                      <a:r>
                        <a:rPr lang="nn-NO" sz="1400" dirty="0">
                          <a:effectLst/>
                        </a:rPr>
                        <a:t>(20 </a:t>
                      </a:r>
                      <a:r>
                        <a:rPr lang="nn-NO" sz="1400" dirty="0" err="1">
                          <a:effectLst/>
                        </a:rPr>
                        <a:t>stp</a:t>
                      </a:r>
                      <a:r>
                        <a:rPr lang="nn-NO" sz="1400" dirty="0">
                          <a:effectLst/>
                        </a:rPr>
                        <a:t>)</a:t>
                      </a:r>
                      <a:endParaRPr lang="nb-NO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</a:rPr>
                        <a:t> 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584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Metode 1 (10 </a:t>
                      </a:r>
                      <a:r>
                        <a:rPr lang="nb-NO" sz="1400" dirty="0" err="1">
                          <a:effectLst/>
                        </a:rPr>
                        <a:t>stp</a:t>
                      </a:r>
                      <a:r>
                        <a:rPr lang="nb-NO" sz="1400" dirty="0">
                          <a:effectLst/>
                        </a:rPr>
                        <a:t>)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b="1" dirty="0">
                          <a:effectLst/>
                        </a:rPr>
                        <a:t>LÆRING, UTVIKLING OG MOTIVASJON </a:t>
                      </a:r>
                      <a:r>
                        <a:rPr lang="nb-NO" sz="1400" dirty="0">
                          <a:effectLst/>
                        </a:rPr>
                        <a:t>(20 </a:t>
                      </a:r>
                      <a:r>
                        <a:rPr lang="nb-NO" sz="1400" dirty="0" err="1">
                          <a:effectLst/>
                        </a:rPr>
                        <a:t>stp</a:t>
                      </a:r>
                      <a:r>
                        <a:rPr lang="nb-NO" sz="1400" dirty="0">
                          <a:effectLst/>
                        </a:rPr>
                        <a:t>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 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584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2</a:t>
                      </a:r>
                      <a:endParaRPr lang="nb-NO" sz="11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Exphil03 (10 </a:t>
                      </a:r>
                      <a:r>
                        <a:rPr lang="nb-NO" sz="1400" dirty="0" err="1">
                          <a:effectLst/>
                        </a:rPr>
                        <a:t>stp</a:t>
                      </a:r>
                      <a:r>
                        <a:rPr lang="nb-NO" sz="1400" dirty="0">
                          <a:effectLst/>
                        </a:rPr>
                        <a:t>)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Innføringsemne 2 (20 </a:t>
                      </a:r>
                      <a:r>
                        <a:rPr lang="nb-NO" sz="1400" dirty="0" err="1">
                          <a:effectLst/>
                        </a:rPr>
                        <a:t>stp</a:t>
                      </a:r>
                      <a:r>
                        <a:rPr lang="nb-NO" sz="1400" dirty="0">
                          <a:effectLst/>
                        </a:rPr>
                        <a:t>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 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584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UVEXFAC10 (10 </a:t>
                      </a:r>
                      <a:r>
                        <a:rPr lang="nb-NO" sz="1400" dirty="0" err="1">
                          <a:effectLst/>
                        </a:rPr>
                        <a:t>stp</a:t>
                      </a:r>
                      <a:r>
                        <a:rPr lang="nb-NO" sz="1400" dirty="0">
                          <a:effectLst/>
                        </a:rPr>
                        <a:t>)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Innføringsemne 1 (20 </a:t>
                      </a:r>
                      <a:r>
                        <a:rPr lang="nb-NO" sz="1400" dirty="0" err="1">
                          <a:effectLst/>
                        </a:rPr>
                        <a:t>stp</a:t>
                      </a:r>
                      <a:r>
                        <a:rPr lang="nb-NO" sz="1400" dirty="0">
                          <a:effectLst/>
                        </a:rPr>
                        <a:t>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 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221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261</Words>
  <Application>Microsoft Office PowerPoint</Application>
  <PresentationFormat>On-screen Show (4:3)</PresentationFormat>
  <Paragraphs>52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Pedagogisk psykologi  Hvordan mennesker lærer og utvikler seg </vt:lpstr>
      <vt:lpstr>Medlemmer i arbeidsgruppa</vt:lpstr>
      <vt:lpstr>Tre ulike perspektiver i arbeidet</vt:lpstr>
      <vt:lpstr>Dilemma</vt:lpstr>
      <vt:lpstr>3. semester</vt:lpstr>
      <vt:lpstr>4. semester</vt:lpstr>
      <vt:lpstr>5. semester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Pedagogisk psykologi - Hvordan mennesker lærer og utvikler seg </dc:title>
  <dc:creator>Veslemøy Rydland</dc:creator>
  <cp:lastModifiedBy>Veslemøy Rydland</cp:lastModifiedBy>
  <cp:revision>7</cp:revision>
  <dcterms:created xsi:type="dcterms:W3CDTF">2016-02-15T09:53:05Z</dcterms:created>
  <dcterms:modified xsi:type="dcterms:W3CDTF">2016-02-15T12:08:10Z</dcterms:modified>
</cp:coreProperties>
</file>