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EE5008-FE5F-4ABA-A3EE-EE6FBF104731}" type="datetimeFigureOut">
              <a:rPr lang="nb-NO" smtClean="0"/>
              <a:t>19.08.2020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61DD5-32FE-4362-80A1-0BEB3ACF94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636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Hovedoverskriften</a:t>
            </a:r>
            <a:r>
              <a:rPr lang="nb-NO" dirty="0" smtClean="0"/>
              <a:t> vil være at instituttene må ta et større ansvar i kvalitetssikringen av emnebeskrivelsene og arbeidet med disse. </a:t>
            </a:r>
          </a:p>
          <a:p>
            <a:r>
              <a:rPr lang="nb-NO" dirty="0" smtClean="0"/>
              <a:t>En</a:t>
            </a:r>
            <a:r>
              <a:rPr lang="nb-NO" baseline="0" dirty="0" smtClean="0"/>
              <a:t> konsekvens av implementeringen av </a:t>
            </a:r>
            <a:r>
              <a:rPr lang="nb-NO" baseline="0" dirty="0" err="1" smtClean="0"/>
              <a:t>EpN</a:t>
            </a:r>
            <a:r>
              <a:rPr lang="nb-NO" baseline="0" dirty="0" smtClean="0"/>
              <a:t> er tidsskjema for arbeidet/prosessen og implikasjoner som dette får videre.</a:t>
            </a:r>
          </a:p>
          <a:p>
            <a:r>
              <a:rPr lang="nb-NO" baseline="0" dirty="0" smtClean="0"/>
              <a:t>Bildet ser slik ut.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A9B27C-C4E3-49C3-B409-F6B87CBD167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2639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15" y="1495176"/>
            <a:ext cx="12182771" cy="536282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2234517"/>
            <a:ext cx="9144000" cy="1316076"/>
          </a:xfrm>
        </p:spPr>
        <p:txBody>
          <a:bodyPr anchor="b">
            <a:normAutofit/>
          </a:bodyPr>
          <a:lstStyle>
            <a:lvl1pPr algn="ctr">
              <a:defRPr sz="4265">
                <a:solidFill>
                  <a:schemeClr val="l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581726"/>
            <a:ext cx="9144000" cy="785725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l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60120" y="5231040"/>
            <a:ext cx="2175933" cy="51183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33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600075" y="5183048"/>
            <a:ext cx="216000" cy="215933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600075" y="5446620"/>
            <a:ext cx="216000" cy="215933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 dirty="0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3732764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343753"/>
            <a:ext cx="12193524" cy="5514247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333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5064000" y="1862058"/>
            <a:ext cx="2064000" cy="206336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4265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5064000" y="4199229"/>
            <a:ext cx="2064000" cy="206336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l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01276" y="5231040"/>
            <a:ext cx="1500649" cy="51183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33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178249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442200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 dirty="0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1694348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178249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442200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343753"/>
            <a:ext cx="12193524" cy="5514247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333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21207" y="1814261"/>
            <a:ext cx="4032000" cy="4030756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4265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872753" y="3920881"/>
            <a:ext cx="3717364" cy="722832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accen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01276" y="5231040"/>
            <a:ext cx="1500649" cy="51183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33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 dirty="0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4035739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57408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721294" y="1880663"/>
            <a:ext cx="8749413" cy="1681993"/>
          </a:xfrm>
        </p:spPr>
        <p:txBody>
          <a:bodyPr wrap="square" anchor="ctr">
            <a:spAutoFit/>
          </a:bodyPr>
          <a:lstStyle>
            <a:lvl1pPr algn="ctr">
              <a:defRPr sz="5465">
                <a:solidFill>
                  <a:schemeClr val="l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93130" y="6019080"/>
            <a:ext cx="566929" cy="56675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4236782" y="6109253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 dirty="0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710427" y="6220803"/>
            <a:ext cx="585600" cy="18140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4085091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1206875"/>
            <a:ext cx="12192000" cy="5651126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68096" y="1576616"/>
            <a:ext cx="4800600" cy="28717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19.08.2020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6096000" y="2399559"/>
            <a:ext cx="0" cy="3647330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623305" y="1595365"/>
            <a:ext cx="4800600" cy="28717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68096" y="2351570"/>
            <a:ext cx="4800600" cy="36473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623305" y="2370319"/>
            <a:ext cx="4800600" cy="36473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230094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19.08.2020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8414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8100" y="1526120"/>
            <a:ext cx="3336417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8100" y="3964073"/>
            <a:ext cx="3336417" cy="2375564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6524" y="1526120"/>
            <a:ext cx="2376297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15228" y="1526120"/>
            <a:ext cx="2376297" cy="2375564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53932" y="1526120"/>
            <a:ext cx="2376297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176523" y="3964071"/>
            <a:ext cx="4815001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053932" y="3964070"/>
            <a:ext cx="2376297" cy="2375564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19.08.2020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5227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19.08.2020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80360" y="1823665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5832730" y="1055806"/>
            <a:ext cx="480060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12000" y="1823665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43640" y="1823665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34257" y="3935277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65897" y="3935277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97537" y="3935277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587775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19.08.2020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728216" y="2207594"/>
            <a:ext cx="2544000" cy="2543215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599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333"/>
            </a:lvl2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4824000" y="2207594"/>
            <a:ext cx="2544000" cy="2543215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599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333"/>
            </a:lvl2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7919784" y="2207594"/>
            <a:ext cx="2544000" cy="2543215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599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333"/>
            </a:lvl2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5832730" y="1055806"/>
            <a:ext cx="48006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751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768098" y="1919648"/>
            <a:ext cx="5040631" cy="4079251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291070" y="1919648"/>
            <a:ext cx="5040631" cy="4079251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19.08.2020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058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68097" y="1919647"/>
            <a:ext cx="5040631" cy="287170"/>
          </a:xfrm>
        </p:spPr>
        <p:txBody>
          <a:bodyPr anchor="t">
            <a:normAutofit/>
          </a:bodyPr>
          <a:lstStyle>
            <a:lvl1pPr marL="0" indent="0">
              <a:buNone/>
              <a:defRPr sz="1866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8097" y="2206818"/>
            <a:ext cx="5040631" cy="3792081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291070" y="1919647"/>
            <a:ext cx="5040631" cy="287170"/>
          </a:xfrm>
        </p:spPr>
        <p:txBody>
          <a:bodyPr anchor="t">
            <a:normAutofit/>
          </a:bodyPr>
          <a:lstStyle>
            <a:lvl1pPr marL="0" indent="0">
              <a:buNone/>
              <a:defRPr sz="1866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291070" y="2206818"/>
            <a:ext cx="5040631" cy="3792081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19.08.2020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6861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19.08.2020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4286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19.08.2020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1745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495176"/>
            <a:ext cx="12192000" cy="5362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2413755"/>
            <a:ext cx="9144000" cy="1316076"/>
          </a:xfrm>
        </p:spPr>
        <p:txBody>
          <a:bodyPr anchor="b">
            <a:normAutofit/>
          </a:bodyPr>
          <a:lstStyle>
            <a:lvl1pPr algn="ctr">
              <a:defRPr sz="3732">
                <a:solidFill>
                  <a:schemeClr val="l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796811"/>
            <a:ext cx="9144000" cy="785725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l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 dirty="0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5856000" y="4419651"/>
            <a:ext cx="480000" cy="479852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5856000" y="5031045"/>
            <a:ext cx="480000" cy="479852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345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68097" y="383930"/>
            <a:ext cx="10563604" cy="47991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68096" y="1919649"/>
            <a:ext cx="10561320" cy="40792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68096" y="6478811"/>
            <a:ext cx="846221" cy="23995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33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19.08.2020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374233" y="6478811"/>
            <a:ext cx="7443537" cy="23995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33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044989" y="6478811"/>
            <a:ext cx="308811" cy="23995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333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5832730" y="1055806"/>
            <a:ext cx="48006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5891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103" rtl="0" eaLnBrk="1" latinLnBrk="0" hangingPunct="1">
        <a:lnSpc>
          <a:spcPct val="100000"/>
        </a:lnSpc>
        <a:spcBef>
          <a:spcPct val="0"/>
        </a:spcBef>
        <a:buNone/>
        <a:defRPr sz="2932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26" indent="-239922" algn="l" defTabSz="914103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Verdana" panose="020B0604030504040204" pitchFamily="34" charset="0"/>
        <a:buChar char="•"/>
        <a:defRPr sz="1866" kern="1200">
          <a:solidFill>
            <a:schemeClr val="tx1"/>
          </a:solidFill>
          <a:latin typeface="+mn-lt"/>
          <a:ea typeface="+mn-ea"/>
          <a:cs typeface="+mn-cs"/>
        </a:defRPr>
      </a:lvl1pPr>
      <a:lvl2pPr marL="479844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599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719766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599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959688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466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199610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466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3783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834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886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5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03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54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06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257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08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36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41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639" y="389575"/>
            <a:ext cx="10554804" cy="653498"/>
          </a:xfrm>
        </p:spPr>
        <p:txBody>
          <a:bodyPr>
            <a:normAutofit/>
          </a:bodyPr>
          <a:lstStyle/>
          <a:p>
            <a:r>
              <a:rPr lang="nb-NO" dirty="0" smtClean="0"/>
              <a:t>Tidslinje </a:t>
            </a:r>
            <a:r>
              <a:rPr lang="nb-NO" dirty="0" err="1" smtClean="0"/>
              <a:t>EpN</a:t>
            </a:r>
            <a:r>
              <a:rPr lang="nb-NO" dirty="0" smtClean="0"/>
              <a:t> for planlegging av 2021V</a:t>
            </a:r>
            <a:endParaRPr lang="nb-NO" dirty="0"/>
          </a:p>
        </p:txBody>
      </p:sp>
      <p:grpSp>
        <p:nvGrpSpPr>
          <p:cNvPr id="3" name="Group 2"/>
          <p:cNvGrpSpPr/>
          <p:nvPr/>
        </p:nvGrpSpPr>
        <p:grpSpPr>
          <a:xfrm>
            <a:off x="171647" y="1596533"/>
            <a:ext cx="11805179" cy="4870743"/>
            <a:chOff x="285234" y="1493580"/>
            <a:chExt cx="8211066" cy="3059283"/>
          </a:xfrm>
        </p:grpSpPr>
        <p:sp>
          <p:nvSpPr>
            <p:cNvPr id="5" name="Notched Right Arrow 4"/>
            <p:cNvSpPr/>
            <p:nvPr/>
          </p:nvSpPr>
          <p:spPr>
            <a:xfrm>
              <a:off x="576263" y="2358073"/>
              <a:ext cx="7920037" cy="1224280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Freeform 5"/>
            <p:cNvSpPr/>
            <p:nvPr/>
          </p:nvSpPr>
          <p:spPr>
            <a:xfrm>
              <a:off x="285234" y="1628721"/>
              <a:ext cx="1438049" cy="1103854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2675" tIns="132675" rIns="132675" bIns="132675" numCol="1" spcCol="1270" anchor="b" anchorCtr="0">
              <a:noAutofit/>
            </a:bodyPr>
            <a:lstStyle/>
            <a:p>
              <a:pPr algn="ctr" defTabSz="82919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866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10. </a:t>
              </a:r>
              <a:r>
                <a:rPr lang="en-US" sz="1866" b="1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juni</a:t>
              </a:r>
              <a:endParaRPr lang="en-US" sz="1866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  <a:p>
              <a:pPr algn="ctr" defTabSz="82919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866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Overføring</a:t>
              </a:r>
              <a:r>
                <a:rPr lang="en-US" sz="1866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866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til</a:t>
              </a:r>
              <a:r>
                <a:rPr lang="en-US" sz="1866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866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EpN</a:t>
              </a:r>
              <a:endParaRPr lang="en-US" sz="1866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851224" y="2817178"/>
              <a:ext cx="306070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1388952" y="3215340"/>
              <a:ext cx="1494570" cy="1337523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2675" tIns="132675" rIns="132675" bIns="132675" numCol="1" spcCol="1270" anchor="t" anchorCtr="0">
              <a:noAutofit/>
            </a:bodyPr>
            <a:lstStyle/>
            <a:p>
              <a:pPr algn="ctr" defTabSz="82919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866" b="1" i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26. august</a:t>
              </a:r>
              <a:endParaRPr lang="en-US" sz="1866" b="1" i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  <a:p>
              <a:pPr algn="ctr" defTabSz="82919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866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Senest</a:t>
              </a:r>
              <a:r>
                <a:rPr lang="en-US" sz="1866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866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vitenskapelige</a:t>
              </a:r>
              <a:r>
                <a:rPr lang="en-US" sz="1866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inn </a:t>
              </a:r>
              <a:r>
                <a:rPr lang="en-US" sz="1866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i</a:t>
              </a:r>
              <a:r>
                <a:rPr lang="en-US" sz="1866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866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EpN</a:t>
              </a:r>
              <a:endParaRPr lang="en-US" sz="1866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983203" y="2817177"/>
              <a:ext cx="306070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3086878" y="2732575"/>
              <a:ext cx="1557824" cy="1224280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2675" tIns="132675" rIns="132675" bIns="132675" numCol="1" spcCol="1270" anchor="b" anchorCtr="0">
              <a:noAutofit/>
            </a:bodyPr>
            <a:lstStyle/>
            <a:p>
              <a:pPr algn="ctr" defTabSz="82919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866" b="1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før</a:t>
              </a:r>
              <a:r>
                <a:rPr lang="en-US" sz="1866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866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23. </a:t>
              </a:r>
              <a:r>
                <a:rPr lang="en-US" sz="1866" b="1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september</a:t>
              </a:r>
              <a:endParaRPr lang="en-US" sz="1866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  <a:p>
              <a:pPr algn="ctr" defTabSz="82919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866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UU </a:t>
              </a:r>
              <a:r>
                <a:rPr lang="en-US" sz="1866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eller</a:t>
              </a:r>
              <a:r>
                <a:rPr lang="en-US" sz="1866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866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tilsvarende</a:t>
              </a:r>
              <a:endParaRPr lang="en-US" sz="1866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3696212" y="2817177"/>
              <a:ext cx="306070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3036370" y="2018225"/>
              <a:ext cx="1721668" cy="1339860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2675" tIns="132675" rIns="132675" bIns="132675" numCol="1" spcCol="1270" anchor="t" anchorCtr="0">
              <a:noAutofit/>
            </a:bodyPr>
            <a:lstStyle/>
            <a:p>
              <a:pPr algn="ctr" defTabSz="829194">
                <a:lnSpc>
                  <a:spcPct val="90000"/>
                </a:lnSpc>
                <a:spcBef>
                  <a:spcPct val="0"/>
                </a:spcBef>
                <a:spcAft>
                  <a:spcPts val="784"/>
                </a:spcAft>
                <a:defRPr/>
              </a:pPr>
              <a:r>
                <a:rPr lang="en-US" sz="1866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23. </a:t>
              </a:r>
              <a:r>
                <a:rPr lang="en-US" sz="1866" b="1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september</a:t>
              </a:r>
              <a:endParaRPr lang="en-US" sz="1866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  <a:p>
              <a:pPr algn="ctr" defTabSz="829194">
                <a:lnSpc>
                  <a:spcPct val="90000"/>
                </a:lnSpc>
                <a:spcBef>
                  <a:spcPct val="0"/>
                </a:spcBef>
                <a:spcAft>
                  <a:spcPts val="784"/>
                </a:spcAft>
                <a:defRPr/>
              </a:pPr>
              <a:r>
                <a:rPr lang="en-US" sz="1866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Siste</a:t>
              </a:r>
              <a:r>
                <a:rPr lang="en-US" sz="1866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866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frist</a:t>
              </a:r>
              <a:r>
                <a:rPr lang="en-US" sz="1866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866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til</a:t>
              </a:r>
              <a:r>
                <a:rPr lang="en-US" sz="1866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866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studieplan</a:t>
              </a:r>
              <a:r>
                <a:rPr lang="en-US" sz="1866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MN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7382871" y="2827736"/>
              <a:ext cx="306070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4644701" y="1493580"/>
              <a:ext cx="1369570" cy="1224280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2675" tIns="132675" rIns="132675" bIns="132675" numCol="1" spcCol="1270" anchor="b" anchorCtr="0">
              <a:noAutofit/>
            </a:bodyPr>
            <a:lstStyle/>
            <a:p>
              <a:pPr algn="ctr" defTabSz="82919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866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ca </a:t>
              </a:r>
              <a:r>
                <a:rPr lang="en-US" sz="1866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7.-21. </a:t>
              </a:r>
              <a:r>
                <a:rPr lang="en-US" sz="1866" b="1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oktober</a:t>
              </a:r>
              <a:endParaRPr lang="en-US" sz="1866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endParaRPr>
            </a:p>
            <a:p>
              <a:pPr algn="ctr" defTabSz="82919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866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Overføring</a:t>
              </a:r>
              <a:r>
                <a:rPr lang="en-US" sz="1866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866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EpN</a:t>
              </a:r>
              <a:r>
                <a:rPr lang="en-US" sz="1866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</a:t>
              </a:r>
              <a:r>
                <a:rPr lang="en-US" sz="1866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til</a:t>
              </a:r>
              <a:r>
                <a:rPr lang="en-US" sz="1866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FS </a:t>
              </a:r>
              <a:r>
                <a:rPr lang="en-US" sz="1866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til</a:t>
              </a:r>
              <a:r>
                <a:rPr lang="en-US" sz="1866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 Vortex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4961392" y="2817177"/>
              <a:ext cx="736188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1" name="Freeform 20"/>
          <p:cNvSpPr/>
          <p:nvPr/>
        </p:nvSpPr>
        <p:spPr>
          <a:xfrm>
            <a:off x="9498818" y="1867071"/>
            <a:ext cx="1831080" cy="1631367"/>
          </a:xfrm>
          <a:custGeom>
            <a:avLst/>
            <a:gdLst>
              <a:gd name="connsiteX0" fmla="*/ 0 w 1369570"/>
              <a:gd name="connsiteY0" fmla="*/ 0 h 1224280"/>
              <a:gd name="connsiteX1" fmla="*/ 1369570 w 1369570"/>
              <a:gd name="connsiteY1" fmla="*/ 0 h 1224280"/>
              <a:gd name="connsiteX2" fmla="*/ 1369570 w 1369570"/>
              <a:gd name="connsiteY2" fmla="*/ 1224280 h 1224280"/>
              <a:gd name="connsiteX3" fmla="*/ 0 w 1369570"/>
              <a:gd name="connsiteY3" fmla="*/ 1224280 h 1224280"/>
              <a:gd name="connsiteX4" fmla="*/ 0 w 1369570"/>
              <a:gd name="connsiteY4" fmla="*/ 0 h 122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9570" h="1224280">
                <a:moveTo>
                  <a:pt x="0" y="0"/>
                </a:moveTo>
                <a:lnTo>
                  <a:pt x="1369570" y="0"/>
                </a:lnTo>
                <a:lnTo>
                  <a:pt x="1369570" y="1224280"/>
                </a:lnTo>
                <a:lnTo>
                  <a:pt x="0" y="12242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2675" tIns="132675" rIns="132675" bIns="132675" numCol="1" spcCol="1270" anchor="b" anchorCtr="0">
            <a:noAutofit/>
          </a:bodyPr>
          <a:lstStyle/>
          <a:p>
            <a:pPr algn="ctr" defTabSz="82919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866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ca </a:t>
            </a:r>
            <a:r>
              <a:rPr lang="en-US" sz="1866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25.november</a:t>
            </a:r>
            <a:r>
              <a:rPr lang="en-US" sz="1866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Publisering </a:t>
            </a:r>
            <a:r>
              <a:rPr lang="en-US" sz="1866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Vortex</a:t>
            </a:r>
          </a:p>
        </p:txBody>
      </p:sp>
      <p:sp>
        <p:nvSpPr>
          <p:cNvPr id="18" name="Freeform 17"/>
          <p:cNvSpPr/>
          <p:nvPr/>
        </p:nvSpPr>
        <p:spPr>
          <a:xfrm>
            <a:off x="3720537" y="1819484"/>
            <a:ext cx="3156888" cy="2133216"/>
          </a:xfrm>
          <a:custGeom>
            <a:avLst/>
            <a:gdLst>
              <a:gd name="connsiteX0" fmla="*/ 0 w 1369570"/>
              <a:gd name="connsiteY0" fmla="*/ 0 h 1224280"/>
              <a:gd name="connsiteX1" fmla="*/ 1369570 w 1369570"/>
              <a:gd name="connsiteY1" fmla="*/ 0 h 1224280"/>
              <a:gd name="connsiteX2" fmla="*/ 1369570 w 1369570"/>
              <a:gd name="connsiteY2" fmla="*/ 1224280 h 1224280"/>
              <a:gd name="connsiteX3" fmla="*/ 0 w 1369570"/>
              <a:gd name="connsiteY3" fmla="*/ 1224280 h 1224280"/>
              <a:gd name="connsiteX4" fmla="*/ 0 w 1369570"/>
              <a:gd name="connsiteY4" fmla="*/ 0 h 122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9570" h="1224280">
                <a:moveTo>
                  <a:pt x="0" y="0"/>
                </a:moveTo>
                <a:lnTo>
                  <a:pt x="1369570" y="0"/>
                </a:lnTo>
                <a:lnTo>
                  <a:pt x="1369570" y="1224280"/>
                </a:lnTo>
                <a:lnTo>
                  <a:pt x="0" y="12242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2675" tIns="132675" rIns="132675" bIns="132675" numCol="1" spcCol="1270" anchor="t" anchorCtr="0">
            <a:noAutofit/>
          </a:bodyPr>
          <a:lstStyle/>
          <a:p>
            <a:pPr algn="ctr" defTabSz="829194">
              <a:lnSpc>
                <a:spcPct val="90000"/>
              </a:lnSpc>
              <a:spcBef>
                <a:spcPct val="0"/>
              </a:spcBef>
              <a:spcAft>
                <a:spcPts val="784"/>
              </a:spcAft>
              <a:defRPr/>
            </a:pPr>
            <a:r>
              <a:rPr lang="en-US" sz="1866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Frist </a:t>
            </a:r>
            <a:r>
              <a:rPr lang="en-US" sz="1866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innmelding</a:t>
            </a:r>
            <a:r>
              <a:rPr lang="en-US" sz="1866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 </a:t>
            </a:r>
            <a:r>
              <a:rPr lang="en-US" sz="1866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skriftlig</a:t>
            </a:r>
            <a:r>
              <a:rPr lang="en-US" sz="1866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 digital </a:t>
            </a:r>
            <a:r>
              <a:rPr lang="en-US" sz="1866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eksamen</a:t>
            </a:r>
            <a:endParaRPr lang="en-US" sz="1866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/>
            </a:endParaRP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2148" y="3703857"/>
            <a:ext cx="1080784" cy="503824"/>
          </a:xfrm>
          <a:prstGeom prst="rect">
            <a:avLst/>
          </a:prstGeom>
        </p:spPr>
      </p:pic>
      <p:sp>
        <p:nvSpPr>
          <p:cNvPr id="20" name="Freeform 13"/>
          <p:cNvSpPr/>
          <p:nvPr/>
        </p:nvSpPr>
        <p:spPr>
          <a:xfrm>
            <a:off x="8150565" y="4276680"/>
            <a:ext cx="2115018" cy="1949200"/>
          </a:xfrm>
          <a:custGeom>
            <a:avLst/>
            <a:gdLst>
              <a:gd name="connsiteX0" fmla="*/ 0 w 1369570"/>
              <a:gd name="connsiteY0" fmla="*/ 0 h 1224280"/>
              <a:gd name="connsiteX1" fmla="*/ 1369570 w 1369570"/>
              <a:gd name="connsiteY1" fmla="*/ 0 h 1224280"/>
              <a:gd name="connsiteX2" fmla="*/ 1369570 w 1369570"/>
              <a:gd name="connsiteY2" fmla="*/ 1224280 h 1224280"/>
              <a:gd name="connsiteX3" fmla="*/ 0 w 1369570"/>
              <a:gd name="connsiteY3" fmla="*/ 1224280 h 1224280"/>
              <a:gd name="connsiteX4" fmla="*/ 0 w 1369570"/>
              <a:gd name="connsiteY4" fmla="*/ 0 h 122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9570" h="1224280">
                <a:moveTo>
                  <a:pt x="0" y="0"/>
                </a:moveTo>
                <a:lnTo>
                  <a:pt x="1369570" y="0"/>
                </a:lnTo>
                <a:lnTo>
                  <a:pt x="1369570" y="1224280"/>
                </a:lnTo>
                <a:lnTo>
                  <a:pt x="0" y="12242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2675" tIns="132675" rIns="132675" bIns="132675" numCol="1" spcCol="1270" anchor="b" anchorCtr="0">
            <a:noAutofit/>
          </a:bodyPr>
          <a:lstStyle/>
          <a:p>
            <a:pPr algn="ctr" defTabSz="82919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866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ca </a:t>
            </a:r>
            <a:r>
              <a:rPr lang="en-US" sz="1866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21. </a:t>
            </a:r>
            <a:r>
              <a:rPr lang="en-US" sz="1866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oktober</a:t>
            </a:r>
            <a:r>
              <a:rPr lang="en-US" sz="1866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 – 25. </a:t>
            </a:r>
            <a:r>
              <a:rPr lang="en-US" sz="1866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november</a:t>
            </a:r>
            <a:endParaRPr lang="en-US" sz="1866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/>
            </a:endParaRPr>
          </a:p>
          <a:p>
            <a:pPr algn="ctr" defTabSz="82919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866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Kvalitetssjekk</a:t>
            </a:r>
            <a:r>
              <a:rPr lang="en-US" sz="1866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 </a:t>
            </a:r>
          </a:p>
          <a:p>
            <a:pPr algn="ctr" defTabSz="82919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866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og</a:t>
            </a:r>
            <a:endParaRPr lang="en-US" sz="1866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/>
            </a:endParaRPr>
          </a:p>
          <a:p>
            <a:pPr algn="ctr" defTabSz="82919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866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Tidlig</a:t>
            </a:r>
            <a:r>
              <a:rPr lang="en-US" sz="1866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 </a:t>
            </a:r>
            <a:r>
              <a:rPr lang="en-US" sz="1866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publisering</a:t>
            </a:r>
            <a:endParaRPr lang="en-US" sz="1866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05871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Verdana</vt:lpstr>
      <vt:lpstr>1_Office-tema</vt:lpstr>
      <vt:lpstr>Tidslinje EpN for planlegging av 2021V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Tidslinje EpN for planlegging av 2021V</dc:title>
  <dc:creator>Yvonne Halle</dc:creator>
  <cp:lastModifiedBy>Yvonne Halle</cp:lastModifiedBy>
  <cp:revision>1</cp:revision>
  <dcterms:created xsi:type="dcterms:W3CDTF">2020-08-19T09:08:10Z</dcterms:created>
  <dcterms:modified xsi:type="dcterms:W3CDTF">2020-08-19T09:08:45Z</dcterms:modified>
</cp:coreProperties>
</file>