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1" r:id="rId1"/>
    <p:sldMasterId id="2147483762" r:id="rId2"/>
  </p:sldMasterIdLst>
  <p:notesMasterIdLst>
    <p:notesMasterId r:id="rId35"/>
  </p:notesMasterIdLst>
  <p:sldIdLst>
    <p:sldId id="256" r:id="rId3"/>
    <p:sldId id="257" r:id="rId4"/>
    <p:sldId id="258" r:id="rId5"/>
    <p:sldId id="259" r:id="rId6"/>
    <p:sldId id="303" r:id="rId7"/>
    <p:sldId id="260" r:id="rId8"/>
    <p:sldId id="261" r:id="rId9"/>
    <p:sldId id="263" r:id="rId10"/>
    <p:sldId id="264" r:id="rId11"/>
    <p:sldId id="302" r:id="rId12"/>
    <p:sldId id="270" r:id="rId13"/>
    <p:sldId id="272" r:id="rId14"/>
    <p:sldId id="273" r:id="rId15"/>
    <p:sldId id="274" r:id="rId16"/>
    <p:sldId id="275" r:id="rId17"/>
    <p:sldId id="276" r:id="rId18"/>
    <p:sldId id="293" r:id="rId19"/>
    <p:sldId id="262" r:id="rId20"/>
    <p:sldId id="304" r:id="rId21"/>
    <p:sldId id="306" r:id="rId22"/>
    <p:sldId id="307" r:id="rId23"/>
    <p:sldId id="305" r:id="rId24"/>
    <p:sldId id="283" r:id="rId25"/>
    <p:sldId id="284" r:id="rId26"/>
    <p:sldId id="285" r:id="rId27"/>
    <p:sldId id="286" r:id="rId28"/>
    <p:sldId id="288" r:id="rId29"/>
    <p:sldId id="290" r:id="rId30"/>
    <p:sldId id="291" r:id="rId31"/>
    <p:sldId id="294" r:id="rId32"/>
    <p:sldId id="298" r:id="rId33"/>
    <p:sldId id="299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2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4" Type="http://schemas.openxmlformats.org/officeDocument/2006/relationships/image" Target="../media/image13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svg"/><Relationship Id="rId1" Type="http://schemas.openxmlformats.org/officeDocument/2006/relationships/image" Target="../media/image29.png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32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4" Type="http://schemas.openxmlformats.org/officeDocument/2006/relationships/image" Target="../media/image13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svg"/><Relationship Id="rId1" Type="http://schemas.openxmlformats.org/officeDocument/2006/relationships/image" Target="../media/image29.png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3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6D5C83-D1CF-4291-8E57-0704E2AD5FC7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06F939EA-6CD6-4C28-B2D8-743B514F30F1}">
      <dgm:prSet/>
      <dgm:spPr/>
      <dgm:t>
        <a:bodyPr/>
        <a:lstStyle/>
        <a:p>
          <a:r>
            <a:rPr lang="nb-NO"/>
            <a:t>Engasjerte ansatte</a:t>
          </a:r>
          <a:endParaRPr lang="en-US"/>
        </a:p>
      </dgm:t>
    </dgm:pt>
    <dgm:pt modelId="{5E65E4C3-50FB-4BFD-AA37-DC5C61FABC13}" type="parTrans" cxnId="{F52450C6-6030-4D0C-BB76-27749F3B1C8B}">
      <dgm:prSet/>
      <dgm:spPr/>
      <dgm:t>
        <a:bodyPr/>
        <a:lstStyle/>
        <a:p>
          <a:endParaRPr lang="en-US"/>
        </a:p>
      </dgm:t>
    </dgm:pt>
    <dgm:pt modelId="{3FF7B55D-39A3-45A2-8AA0-DF877280009D}" type="sibTrans" cxnId="{F52450C6-6030-4D0C-BB76-27749F3B1C8B}">
      <dgm:prSet/>
      <dgm:spPr/>
      <dgm:t>
        <a:bodyPr/>
        <a:lstStyle/>
        <a:p>
          <a:endParaRPr lang="en-US"/>
        </a:p>
      </dgm:t>
    </dgm:pt>
    <dgm:pt modelId="{738EA73B-23EE-4285-9790-A5CDF949BB43}">
      <dgm:prSet/>
      <dgm:spPr/>
      <dgm:t>
        <a:bodyPr/>
        <a:lstStyle/>
        <a:p>
          <a:r>
            <a:rPr lang="nb-NO"/>
            <a:t>Effektivitet og produktivitet</a:t>
          </a:r>
          <a:endParaRPr lang="en-US"/>
        </a:p>
      </dgm:t>
    </dgm:pt>
    <dgm:pt modelId="{9B8089E8-9BC2-4410-9399-69B8ED08C7E0}" type="parTrans" cxnId="{B2E553B6-6ECF-4EFF-A0D4-FB8BBB26585B}">
      <dgm:prSet/>
      <dgm:spPr/>
      <dgm:t>
        <a:bodyPr/>
        <a:lstStyle/>
        <a:p>
          <a:endParaRPr lang="en-US"/>
        </a:p>
      </dgm:t>
    </dgm:pt>
    <dgm:pt modelId="{F5FA194A-D942-4722-BE87-92FD1E222730}" type="sibTrans" cxnId="{B2E553B6-6ECF-4EFF-A0D4-FB8BBB26585B}">
      <dgm:prSet/>
      <dgm:spPr/>
      <dgm:t>
        <a:bodyPr/>
        <a:lstStyle/>
        <a:p>
          <a:endParaRPr lang="en-US"/>
        </a:p>
      </dgm:t>
    </dgm:pt>
    <dgm:pt modelId="{87AB5133-C7E8-4C32-91C6-5506D3611794}">
      <dgm:prSet/>
      <dgm:spPr/>
      <dgm:t>
        <a:bodyPr/>
        <a:lstStyle/>
        <a:p>
          <a:r>
            <a:rPr lang="nb-NO"/>
            <a:t>Minimalt med fravær og gjennomtrekk</a:t>
          </a:r>
          <a:endParaRPr lang="en-US"/>
        </a:p>
      </dgm:t>
    </dgm:pt>
    <dgm:pt modelId="{DE77FBD3-3690-41D6-BD86-1F6F7A6BC680}" type="parTrans" cxnId="{6CE0C4A5-9D88-4958-AE0E-E0609A5AF42F}">
      <dgm:prSet/>
      <dgm:spPr/>
      <dgm:t>
        <a:bodyPr/>
        <a:lstStyle/>
        <a:p>
          <a:endParaRPr lang="en-US"/>
        </a:p>
      </dgm:t>
    </dgm:pt>
    <dgm:pt modelId="{D1B07B74-433F-4467-A17B-D33759F883F7}" type="sibTrans" cxnId="{6CE0C4A5-9D88-4958-AE0E-E0609A5AF42F}">
      <dgm:prSet/>
      <dgm:spPr/>
      <dgm:t>
        <a:bodyPr/>
        <a:lstStyle/>
        <a:p>
          <a:endParaRPr lang="en-US"/>
        </a:p>
      </dgm:t>
    </dgm:pt>
    <dgm:pt modelId="{1B128EF5-F0A2-4F6D-A5F0-7763D594F421}">
      <dgm:prSet/>
      <dgm:spPr/>
      <dgm:t>
        <a:bodyPr/>
        <a:lstStyle/>
        <a:p>
          <a:r>
            <a:rPr lang="nb-NO"/>
            <a:t>Fornøyde «kunder» og bedre tjenester</a:t>
          </a:r>
          <a:endParaRPr lang="en-US"/>
        </a:p>
      </dgm:t>
    </dgm:pt>
    <dgm:pt modelId="{8D1D0143-A38D-43E1-BB24-F313BC284B61}" type="parTrans" cxnId="{8E8077FE-2B0A-492E-9F34-70F401D45A80}">
      <dgm:prSet/>
      <dgm:spPr/>
      <dgm:t>
        <a:bodyPr/>
        <a:lstStyle/>
        <a:p>
          <a:endParaRPr lang="en-US"/>
        </a:p>
      </dgm:t>
    </dgm:pt>
    <dgm:pt modelId="{F00EF70E-184D-4278-A9CF-ABFF70A7EEBD}" type="sibTrans" cxnId="{8E8077FE-2B0A-492E-9F34-70F401D45A80}">
      <dgm:prSet/>
      <dgm:spPr/>
      <dgm:t>
        <a:bodyPr/>
        <a:lstStyle/>
        <a:p>
          <a:endParaRPr lang="en-US"/>
        </a:p>
      </dgm:t>
    </dgm:pt>
    <dgm:pt modelId="{1D89A6BC-8C13-46CA-8A63-E5B13593BAA6}">
      <dgm:prSet/>
      <dgm:spPr/>
      <dgm:t>
        <a:bodyPr/>
        <a:lstStyle/>
        <a:p>
          <a:r>
            <a:rPr lang="nb-NO"/>
            <a:t>Innovasjon og kreativitet</a:t>
          </a:r>
          <a:endParaRPr lang="en-US"/>
        </a:p>
      </dgm:t>
    </dgm:pt>
    <dgm:pt modelId="{D8A7F1EA-83F5-4C3C-AC20-9C94D29DEF34}" type="parTrans" cxnId="{9BF386C8-DA51-45EC-A0A9-0FE93D5EB184}">
      <dgm:prSet/>
      <dgm:spPr/>
      <dgm:t>
        <a:bodyPr/>
        <a:lstStyle/>
        <a:p>
          <a:endParaRPr lang="en-US"/>
        </a:p>
      </dgm:t>
    </dgm:pt>
    <dgm:pt modelId="{899F0774-3BD0-405C-9069-479A161716F6}" type="sibTrans" cxnId="{9BF386C8-DA51-45EC-A0A9-0FE93D5EB184}">
      <dgm:prSet/>
      <dgm:spPr/>
      <dgm:t>
        <a:bodyPr/>
        <a:lstStyle/>
        <a:p>
          <a:endParaRPr lang="en-US"/>
        </a:p>
      </dgm:t>
    </dgm:pt>
    <dgm:pt modelId="{FCAC3AD1-68AB-4D03-9651-1E0E99188C29}">
      <dgm:prSet/>
      <dgm:spPr/>
      <dgm:t>
        <a:bodyPr/>
        <a:lstStyle/>
        <a:p>
          <a:r>
            <a:rPr lang="nb-NO"/>
            <a:t>Mental trygghet</a:t>
          </a:r>
          <a:endParaRPr lang="en-US"/>
        </a:p>
      </dgm:t>
    </dgm:pt>
    <dgm:pt modelId="{78E92FB9-7662-4AB9-ABD1-7BDC63681516}" type="parTrans" cxnId="{A44C335E-EDC6-49DE-8EB3-45D67E731E62}">
      <dgm:prSet/>
      <dgm:spPr/>
      <dgm:t>
        <a:bodyPr/>
        <a:lstStyle/>
        <a:p>
          <a:endParaRPr lang="en-US"/>
        </a:p>
      </dgm:t>
    </dgm:pt>
    <dgm:pt modelId="{789AB2D2-5666-4F1A-97C1-A1404625ECCA}" type="sibTrans" cxnId="{A44C335E-EDC6-49DE-8EB3-45D67E731E62}">
      <dgm:prSet/>
      <dgm:spPr/>
      <dgm:t>
        <a:bodyPr/>
        <a:lstStyle/>
        <a:p>
          <a:endParaRPr lang="en-US"/>
        </a:p>
      </dgm:t>
    </dgm:pt>
    <dgm:pt modelId="{A9CDF287-C4AB-4516-82F6-EDD7FF73D82D}">
      <dgm:prSet/>
      <dgm:spPr/>
      <dgm:t>
        <a:bodyPr/>
        <a:lstStyle/>
        <a:p>
          <a:r>
            <a:rPr lang="nb-NO"/>
            <a:t>Et positivt arbeidsgiverbilde</a:t>
          </a:r>
          <a:endParaRPr lang="en-US"/>
        </a:p>
      </dgm:t>
    </dgm:pt>
    <dgm:pt modelId="{BBB50659-113C-4BC4-84BA-0816703711BA}" type="parTrans" cxnId="{6DC96A99-7E47-44B0-82F0-1A7595B47A55}">
      <dgm:prSet/>
      <dgm:spPr/>
      <dgm:t>
        <a:bodyPr/>
        <a:lstStyle/>
        <a:p>
          <a:endParaRPr lang="en-US"/>
        </a:p>
      </dgm:t>
    </dgm:pt>
    <dgm:pt modelId="{BBFA4C5D-DC1B-454E-BCD3-5329E699971A}" type="sibTrans" cxnId="{6DC96A99-7E47-44B0-82F0-1A7595B47A55}">
      <dgm:prSet/>
      <dgm:spPr/>
      <dgm:t>
        <a:bodyPr/>
        <a:lstStyle/>
        <a:p>
          <a:endParaRPr lang="en-US"/>
        </a:p>
      </dgm:t>
    </dgm:pt>
    <dgm:pt modelId="{53EB9327-01A2-4EA2-AB7E-05D55191EF71}" type="pres">
      <dgm:prSet presAssocID="{C56D5C83-D1CF-4291-8E57-0704E2AD5FC7}" presName="vert0" presStyleCnt="0">
        <dgm:presLayoutVars>
          <dgm:dir/>
          <dgm:animOne val="branch"/>
          <dgm:animLvl val="lvl"/>
        </dgm:presLayoutVars>
      </dgm:prSet>
      <dgm:spPr/>
    </dgm:pt>
    <dgm:pt modelId="{D41628E6-D818-43DB-97B1-1EAC87E461B3}" type="pres">
      <dgm:prSet presAssocID="{06F939EA-6CD6-4C28-B2D8-743B514F30F1}" presName="thickLine" presStyleLbl="alignNode1" presStyleIdx="0" presStyleCnt="7"/>
      <dgm:spPr/>
    </dgm:pt>
    <dgm:pt modelId="{5BB22C6B-5667-4FB9-84A5-5BFAAD09F416}" type="pres">
      <dgm:prSet presAssocID="{06F939EA-6CD6-4C28-B2D8-743B514F30F1}" presName="horz1" presStyleCnt="0"/>
      <dgm:spPr/>
    </dgm:pt>
    <dgm:pt modelId="{C4977FB4-D444-4D6A-A451-0F9AF5A1806B}" type="pres">
      <dgm:prSet presAssocID="{06F939EA-6CD6-4C28-B2D8-743B514F30F1}" presName="tx1" presStyleLbl="revTx" presStyleIdx="0" presStyleCnt="7"/>
      <dgm:spPr/>
    </dgm:pt>
    <dgm:pt modelId="{45118C8B-7E66-4659-8B6E-46F3CFE2027A}" type="pres">
      <dgm:prSet presAssocID="{06F939EA-6CD6-4C28-B2D8-743B514F30F1}" presName="vert1" presStyleCnt="0"/>
      <dgm:spPr/>
    </dgm:pt>
    <dgm:pt modelId="{5A7DF66F-8CCF-4DF7-95D3-3CCFEFFD56BF}" type="pres">
      <dgm:prSet presAssocID="{738EA73B-23EE-4285-9790-A5CDF949BB43}" presName="thickLine" presStyleLbl="alignNode1" presStyleIdx="1" presStyleCnt="7"/>
      <dgm:spPr/>
    </dgm:pt>
    <dgm:pt modelId="{EE10EC6B-FDCA-4548-A0F0-DF478DF3ADCF}" type="pres">
      <dgm:prSet presAssocID="{738EA73B-23EE-4285-9790-A5CDF949BB43}" presName="horz1" presStyleCnt="0"/>
      <dgm:spPr/>
    </dgm:pt>
    <dgm:pt modelId="{97C839DB-A76C-4A68-A564-3E10F45585F6}" type="pres">
      <dgm:prSet presAssocID="{738EA73B-23EE-4285-9790-A5CDF949BB43}" presName="tx1" presStyleLbl="revTx" presStyleIdx="1" presStyleCnt="7"/>
      <dgm:spPr/>
    </dgm:pt>
    <dgm:pt modelId="{415C7FCC-286D-45BE-8ABE-5AA67D3CC70C}" type="pres">
      <dgm:prSet presAssocID="{738EA73B-23EE-4285-9790-A5CDF949BB43}" presName="vert1" presStyleCnt="0"/>
      <dgm:spPr/>
    </dgm:pt>
    <dgm:pt modelId="{F20B7FB8-36DB-48F8-83CB-715B4A844419}" type="pres">
      <dgm:prSet presAssocID="{87AB5133-C7E8-4C32-91C6-5506D3611794}" presName="thickLine" presStyleLbl="alignNode1" presStyleIdx="2" presStyleCnt="7"/>
      <dgm:spPr/>
    </dgm:pt>
    <dgm:pt modelId="{D852C49E-6858-44F0-8EE4-DFB3458685AE}" type="pres">
      <dgm:prSet presAssocID="{87AB5133-C7E8-4C32-91C6-5506D3611794}" presName="horz1" presStyleCnt="0"/>
      <dgm:spPr/>
    </dgm:pt>
    <dgm:pt modelId="{E4413AC0-8EC6-468F-A0BA-C2721C629460}" type="pres">
      <dgm:prSet presAssocID="{87AB5133-C7E8-4C32-91C6-5506D3611794}" presName="tx1" presStyleLbl="revTx" presStyleIdx="2" presStyleCnt="7"/>
      <dgm:spPr/>
    </dgm:pt>
    <dgm:pt modelId="{292E1893-1410-4DBC-9FAE-F7FAC52458CA}" type="pres">
      <dgm:prSet presAssocID="{87AB5133-C7E8-4C32-91C6-5506D3611794}" presName="vert1" presStyleCnt="0"/>
      <dgm:spPr/>
    </dgm:pt>
    <dgm:pt modelId="{7C3D5F09-4776-439E-8963-415AC172A719}" type="pres">
      <dgm:prSet presAssocID="{1B128EF5-F0A2-4F6D-A5F0-7763D594F421}" presName="thickLine" presStyleLbl="alignNode1" presStyleIdx="3" presStyleCnt="7"/>
      <dgm:spPr/>
    </dgm:pt>
    <dgm:pt modelId="{0EFF882A-43E6-4C26-8701-F8F066B09943}" type="pres">
      <dgm:prSet presAssocID="{1B128EF5-F0A2-4F6D-A5F0-7763D594F421}" presName="horz1" presStyleCnt="0"/>
      <dgm:spPr/>
    </dgm:pt>
    <dgm:pt modelId="{5539EF94-9855-4177-B8E5-D16106506645}" type="pres">
      <dgm:prSet presAssocID="{1B128EF5-F0A2-4F6D-A5F0-7763D594F421}" presName="tx1" presStyleLbl="revTx" presStyleIdx="3" presStyleCnt="7"/>
      <dgm:spPr/>
    </dgm:pt>
    <dgm:pt modelId="{C9457D54-933E-40C4-B074-66D641F6AFC1}" type="pres">
      <dgm:prSet presAssocID="{1B128EF5-F0A2-4F6D-A5F0-7763D594F421}" presName="vert1" presStyleCnt="0"/>
      <dgm:spPr/>
    </dgm:pt>
    <dgm:pt modelId="{4A1D7F5C-A6A4-4103-A32C-A41B42D0E7CF}" type="pres">
      <dgm:prSet presAssocID="{1D89A6BC-8C13-46CA-8A63-E5B13593BAA6}" presName="thickLine" presStyleLbl="alignNode1" presStyleIdx="4" presStyleCnt="7"/>
      <dgm:spPr/>
    </dgm:pt>
    <dgm:pt modelId="{96DABE02-0DF8-402D-8580-1CE9793B812F}" type="pres">
      <dgm:prSet presAssocID="{1D89A6BC-8C13-46CA-8A63-E5B13593BAA6}" presName="horz1" presStyleCnt="0"/>
      <dgm:spPr/>
    </dgm:pt>
    <dgm:pt modelId="{635E7154-6A27-459D-8645-923ACB6EEB03}" type="pres">
      <dgm:prSet presAssocID="{1D89A6BC-8C13-46CA-8A63-E5B13593BAA6}" presName="tx1" presStyleLbl="revTx" presStyleIdx="4" presStyleCnt="7"/>
      <dgm:spPr/>
    </dgm:pt>
    <dgm:pt modelId="{8B28534F-7A6A-4BD3-B2A1-17B031832590}" type="pres">
      <dgm:prSet presAssocID="{1D89A6BC-8C13-46CA-8A63-E5B13593BAA6}" presName="vert1" presStyleCnt="0"/>
      <dgm:spPr/>
    </dgm:pt>
    <dgm:pt modelId="{14264B3D-F3DF-45EA-BC14-BC7F12D68815}" type="pres">
      <dgm:prSet presAssocID="{FCAC3AD1-68AB-4D03-9651-1E0E99188C29}" presName="thickLine" presStyleLbl="alignNode1" presStyleIdx="5" presStyleCnt="7"/>
      <dgm:spPr/>
    </dgm:pt>
    <dgm:pt modelId="{1BF6AD2C-FA22-419E-B8B2-263D946DE048}" type="pres">
      <dgm:prSet presAssocID="{FCAC3AD1-68AB-4D03-9651-1E0E99188C29}" presName="horz1" presStyleCnt="0"/>
      <dgm:spPr/>
    </dgm:pt>
    <dgm:pt modelId="{87D62B7E-AF91-452A-ABB1-28C07C9C504C}" type="pres">
      <dgm:prSet presAssocID="{FCAC3AD1-68AB-4D03-9651-1E0E99188C29}" presName="tx1" presStyleLbl="revTx" presStyleIdx="5" presStyleCnt="7"/>
      <dgm:spPr/>
    </dgm:pt>
    <dgm:pt modelId="{D078D4C5-917B-4035-A606-5D64D515D5AF}" type="pres">
      <dgm:prSet presAssocID="{FCAC3AD1-68AB-4D03-9651-1E0E99188C29}" presName="vert1" presStyleCnt="0"/>
      <dgm:spPr/>
    </dgm:pt>
    <dgm:pt modelId="{A50083C7-2FC1-4EA9-AC90-270C14665C53}" type="pres">
      <dgm:prSet presAssocID="{A9CDF287-C4AB-4516-82F6-EDD7FF73D82D}" presName="thickLine" presStyleLbl="alignNode1" presStyleIdx="6" presStyleCnt="7"/>
      <dgm:spPr/>
    </dgm:pt>
    <dgm:pt modelId="{48A10D38-AE78-4FC3-AD0E-6EB9BDF77F9F}" type="pres">
      <dgm:prSet presAssocID="{A9CDF287-C4AB-4516-82F6-EDD7FF73D82D}" presName="horz1" presStyleCnt="0"/>
      <dgm:spPr/>
    </dgm:pt>
    <dgm:pt modelId="{312E0D89-D09E-4745-B56C-74D57CF3E72F}" type="pres">
      <dgm:prSet presAssocID="{A9CDF287-C4AB-4516-82F6-EDD7FF73D82D}" presName="tx1" presStyleLbl="revTx" presStyleIdx="6" presStyleCnt="7"/>
      <dgm:spPr/>
    </dgm:pt>
    <dgm:pt modelId="{91CA5E9C-6CDD-4748-96FA-A9D8ABF7F874}" type="pres">
      <dgm:prSet presAssocID="{A9CDF287-C4AB-4516-82F6-EDD7FF73D82D}" presName="vert1" presStyleCnt="0"/>
      <dgm:spPr/>
    </dgm:pt>
  </dgm:ptLst>
  <dgm:cxnLst>
    <dgm:cxn modelId="{3579C11D-4B9A-40A0-9A83-FE5CC4828977}" type="presOf" srcId="{06F939EA-6CD6-4C28-B2D8-743B514F30F1}" destId="{C4977FB4-D444-4D6A-A451-0F9AF5A1806B}" srcOrd="0" destOrd="0" presId="urn:microsoft.com/office/officeart/2008/layout/LinedList"/>
    <dgm:cxn modelId="{A44C335E-EDC6-49DE-8EB3-45D67E731E62}" srcId="{C56D5C83-D1CF-4291-8E57-0704E2AD5FC7}" destId="{FCAC3AD1-68AB-4D03-9651-1E0E99188C29}" srcOrd="5" destOrd="0" parTransId="{78E92FB9-7662-4AB9-ABD1-7BDC63681516}" sibTransId="{789AB2D2-5666-4F1A-97C1-A1404625ECCA}"/>
    <dgm:cxn modelId="{23155350-4BF3-4750-88F2-8A4095A11BBD}" type="presOf" srcId="{1D89A6BC-8C13-46CA-8A63-E5B13593BAA6}" destId="{635E7154-6A27-459D-8645-923ACB6EEB03}" srcOrd="0" destOrd="0" presId="urn:microsoft.com/office/officeart/2008/layout/LinedList"/>
    <dgm:cxn modelId="{83348C84-B058-493C-A9F4-47F53C1442DD}" type="presOf" srcId="{738EA73B-23EE-4285-9790-A5CDF949BB43}" destId="{97C839DB-A76C-4A68-A564-3E10F45585F6}" srcOrd="0" destOrd="0" presId="urn:microsoft.com/office/officeart/2008/layout/LinedList"/>
    <dgm:cxn modelId="{C70CDD86-A2AC-440F-939B-D823CB606ACD}" type="presOf" srcId="{FCAC3AD1-68AB-4D03-9651-1E0E99188C29}" destId="{87D62B7E-AF91-452A-ABB1-28C07C9C504C}" srcOrd="0" destOrd="0" presId="urn:microsoft.com/office/officeart/2008/layout/LinedList"/>
    <dgm:cxn modelId="{6DC96A99-7E47-44B0-82F0-1A7595B47A55}" srcId="{C56D5C83-D1CF-4291-8E57-0704E2AD5FC7}" destId="{A9CDF287-C4AB-4516-82F6-EDD7FF73D82D}" srcOrd="6" destOrd="0" parTransId="{BBB50659-113C-4BC4-84BA-0816703711BA}" sibTransId="{BBFA4C5D-DC1B-454E-BCD3-5329E699971A}"/>
    <dgm:cxn modelId="{332C299B-E4C4-4453-807D-F57EF8F32762}" type="presOf" srcId="{A9CDF287-C4AB-4516-82F6-EDD7FF73D82D}" destId="{312E0D89-D09E-4745-B56C-74D57CF3E72F}" srcOrd="0" destOrd="0" presId="urn:microsoft.com/office/officeart/2008/layout/LinedList"/>
    <dgm:cxn modelId="{6CE0C4A5-9D88-4958-AE0E-E0609A5AF42F}" srcId="{C56D5C83-D1CF-4291-8E57-0704E2AD5FC7}" destId="{87AB5133-C7E8-4C32-91C6-5506D3611794}" srcOrd="2" destOrd="0" parTransId="{DE77FBD3-3690-41D6-BD86-1F6F7A6BC680}" sibTransId="{D1B07B74-433F-4467-A17B-D33759F883F7}"/>
    <dgm:cxn modelId="{B2E553B6-6ECF-4EFF-A0D4-FB8BBB26585B}" srcId="{C56D5C83-D1CF-4291-8E57-0704E2AD5FC7}" destId="{738EA73B-23EE-4285-9790-A5CDF949BB43}" srcOrd="1" destOrd="0" parTransId="{9B8089E8-9BC2-4410-9399-69B8ED08C7E0}" sibTransId="{F5FA194A-D942-4722-BE87-92FD1E222730}"/>
    <dgm:cxn modelId="{308643BD-60B8-42ED-B627-D17AE1D9F57A}" type="presOf" srcId="{87AB5133-C7E8-4C32-91C6-5506D3611794}" destId="{E4413AC0-8EC6-468F-A0BA-C2721C629460}" srcOrd="0" destOrd="0" presId="urn:microsoft.com/office/officeart/2008/layout/LinedList"/>
    <dgm:cxn modelId="{F52450C6-6030-4D0C-BB76-27749F3B1C8B}" srcId="{C56D5C83-D1CF-4291-8E57-0704E2AD5FC7}" destId="{06F939EA-6CD6-4C28-B2D8-743B514F30F1}" srcOrd="0" destOrd="0" parTransId="{5E65E4C3-50FB-4BFD-AA37-DC5C61FABC13}" sibTransId="{3FF7B55D-39A3-45A2-8AA0-DF877280009D}"/>
    <dgm:cxn modelId="{9BF386C8-DA51-45EC-A0A9-0FE93D5EB184}" srcId="{C56D5C83-D1CF-4291-8E57-0704E2AD5FC7}" destId="{1D89A6BC-8C13-46CA-8A63-E5B13593BAA6}" srcOrd="4" destOrd="0" parTransId="{D8A7F1EA-83F5-4C3C-AC20-9C94D29DEF34}" sibTransId="{899F0774-3BD0-405C-9069-479A161716F6}"/>
    <dgm:cxn modelId="{31BB3CCE-F609-4FEC-9499-ABC7C61C4C4F}" type="presOf" srcId="{1B128EF5-F0A2-4F6D-A5F0-7763D594F421}" destId="{5539EF94-9855-4177-B8E5-D16106506645}" srcOrd="0" destOrd="0" presId="urn:microsoft.com/office/officeart/2008/layout/LinedList"/>
    <dgm:cxn modelId="{6E9F6AF7-C629-48F3-8226-CF59A8255637}" type="presOf" srcId="{C56D5C83-D1CF-4291-8E57-0704E2AD5FC7}" destId="{53EB9327-01A2-4EA2-AB7E-05D55191EF71}" srcOrd="0" destOrd="0" presId="urn:microsoft.com/office/officeart/2008/layout/LinedList"/>
    <dgm:cxn modelId="{8E8077FE-2B0A-492E-9F34-70F401D45A80}" srcId="{C56D5C83-D1CF-4291-8E57-0704E2AD5FC7}" destId="{1B128EF5-F0A2-4F6D-A5F0-7763D594F421}" srcOrd="3" destOrd="0" parTransId="{8D1D0143-A38D-43E1-BB24-F313BC284B61}" sibTransId="{F00EF70E-184D-4278-A9CF-ABFF70A7EEBD}"/>
    <dgm:cxn modelId="{C36EF13E-B675-4FD3-BB98-4F88681BE0D0}" type="presParOf" srcId="{53EB9327-01A2-4EA2-AB7E-05D55191EF71}" destId="{D41628E6-D818-43DB-97B1-1EAC87E461B3}" srcOrd="0" destOrd="0" presId="urn:microsoft.com/office/officeart/2008/layout/LinedList"/>
    <dgm:cxn modelId="{B05D27FB-0A65-40C4-987B-89C35B4EC0D2}" type="presParOf" srcId="{53EB9327-01A2-4EA2-AB7E-05D55191EF71}" destId="{5BB22C6B-5667-4FB9-84A5-5BFAAD09F416}" srcOrd="1" destOrd="0" presId="urn:microsoft.com/office/officeart/2008/layout/LinedList"/>
    <dgm:cxn modelId="{793EA765-E917-447A-9AB5-46CA445DC107}" type="presParOf" srcId="{5BB22C6B-5667-4FB9-84A5-5BFAAD09F416}" destId="{C4977FB4-D444-4D6A-A451-0F9AF5A1806B}" srcOrd="0" destOrd="0" presId="urn:microsoft.com/office/officeart/2008/layout/LinedList"/>
    <dgm:cxn modelId="{3A609A3B-2FBE-4E18-A6BA-811420891534}" type="presParOf" srcId="{5BB22C6B-5667-4FB9-84A5-5BFAAD09F416}" destId="{45118C8B-7E66-4659-8B6E-46F3CFE2027A}" srcOrd="1" destOrd="0" presId="urn:microsoft.com/office/officeart/2008/layout/LinedList"/>
    <dgm:cxn modelId="{8A709B2C-535D-456B-89E7-7BE885C2920A}" type="presParOf" srcId="{53EB9327-01A2-4EA2-AB7E-05D55191EF71}" destId="{5A7DF66F-8CCF-4DF7-95D3-3CCFEFFD56BF}" srcOrd="2" destOrd="0" presId="urn:microsoft.com/office/officeart/2008/layout/LinedList"/>
    <dgm:cxn modelId="{659788D9-788D-4C5A-B1EF-B24F988FDC94}" type="presParOf" srcId="{53EB9327-01A2-4EA2-AB7E-05D55191EF71}" destId="{EE10EC6B-FDCA-4548-A0F0-DF478DF3ADCF}" srcOrd="3" destOrd="0" presId="urn:microsoft.com/office/officeart/2008/layout/LinedList"/>
    <dgm:cxn modelId="{D604D618-0935-42B5-8442-94724BF6CB8F}" type="presParOf" srcId="{EE10EC6B-FDCA-4548-A0F0-DF478DF3ADCF}" destId="{97C839DB-A76C-4A68-A564-3E10F45585F6}" srcOrd="0" destOrd="0" presId="urn:microsoft.com/office/officeart/2008/layout/LinedList"/>
    <dgm:cxn modelId="{CEDD3C9F-AFF9-4CA5-8741-DE428056CE1E}" type="presParOf" srcId="{EE10EC6B-FDCA-4548-A0F0-DF478DF3ADCF}" destId="{415C7FCC-286D-45BE-8ABE-5AA67D3CC70C}" srcOrd="1" destOrd="0" presId="urn:microsoft.com/office/officeart/2008/layout/LinedList"/>
    <dgm:cxn modelId="{3D02DDD3-3C7C-405E-BE30-BC87D4CFFE4B}" type="presParOf" srcId="{53EB9327-01A2-4EA2-AB7E-05D55191EF71}" destId="{F20B7FB8-36DB-48F8-83CB-715B4A844419}" srcOrd="4" destOrd="0" presId="urn:microsoft.com/office/officeart/2008/layout/LinedList"/>
    <dgm:cxn modelId="{5F817B4D-3999-4A9D-8FFB-D24BB2D21094}" type="presParOf" srcId="{53EB9327-01A2-4EA2-AB7E-05D55191EF71}" destId="{D852C49E-6858-44F0-8EE4-DFB3458685AE}" srcOrd="5" destOrd="0" presId="urn:microsoft.com/office/officeart/2008/layout/LinedList"/>
    <dgm:cxn modelId="{27F5E51E-7050-4780-90BE-2B3B9AAFCC82}" type="presParOf" srcId="{D852C49E-6858-44F0-8EE4-DFB3458685AE}" destId="{E4413AC0-8EC6-468F-A0BA-C2721C629460}" srcOrd="0" destOrd="0" presId="urn:microsoft.com/office/officeart/2008/layout/LinedList"/>
    <dgm:cxn modelId="{BA01CE48-9ECB-4673-AB4E-CEDE5EA2D66E}" type="presParOf" srcId="{D852C49E-6858-44F0-8EE4-DFB3458685AE}" destId="{292E1893-1410-4DBC-9FAE-F7FAC52458CA}" srcOrd="1" destOrd="0" presId="urn:microsoft.com/office/officeart/2008/layout/LinedList"/>
    <dgm:cxn modelId="{A2344342-F786-4866-A0F5-664EF1361675}" type="presParOf" srcId="{53EB9327-01A2-4EA2-AB7E-05D55191EF71}" destId="{7C3D5F09-4776-439E-8963-415AC172A719}" srcOrd="6" destOrd="0" presId="urn:microsoft.com/office/officeart/2008/layout/LinedList"/>
    <dgm:cxn modelId="{66773074-CA6B-441D-AA6D-300D6EB0D102}" type="presParOf" srcId="{53EB9327-01A2-4EA2-AB7E-05D55191EF71}" destId="{0EFF882A-43E6-4C26-8701-F8F066B09943}" srcOrd="7" destOrd="0" presId="urn:microsoft.com/office/officeart/2008/layout/LinedList"/>
    <dgm:cxn modelId="{1BB1C984-C226-45EC-BE03-EAE84C230AA2}" type="presParOf" srcId="{0EFF882A-43E6-4C26-8701-F8F066B09943}" destId="{5539EF94-9855-4177-B8E5-D16106506645}" srcOrd="0" destOrd="0" presId="urn:microsoft.com/office/officeart/2008/layout/LinedList"/>
    <dgm:cxn modelId="{155C852B-4076-42FC-A344-FEE0195D413F}" type="presParOf" srcId="{0EFF882A-43E6-4C26-8701-F8F066B09943}" destId="{C9457D54-933E-40C4-B074-66D641F6AFC1}" srcOrd="1" destOrd="0" presId="urn:microsoft.com/office/officeart/2008/layout/LinedList"/>
    <dgm:cxn modelId="{A8251A7D-6079-4793-9E1D-A0301AA97AA3}" type="presParOf" srcId="{53EB9327-01A2-4EA2-AB7E-05D55191EF71}" destId="{4A1D7F5C-A6A4-4103-A32C-A41B42D0E7CF}" srcOrd="8" destOrd="0" presId="urn:microsoft.com/office/officeart/2008/layout/LinedList"/>
    <dgm:cxn modelId="{4D429054-4780-4698-9282-3432AF8A0059}" type="presParOf" srcId="{53EB9327-01A2-4EA2-AB7E-05D55191EF71}" destId="{96DABE02-0DF8-402D-8580-1CE9793B812F}" srcOrd="9" destOrd="0" presId="urn:microsoft.com/office/officeart/2008/layout/LinedList"/>
    <dgm:cxn modelId="{1E087E9C-BD71-4B7E-979A-B64B807E8C1B}" type="presParOf" srcId="{96DABE02-0DF8-402D-8580-1CE9793B812F}" destId="{635E7154-6A27-459D-8645-923ACB6EEB03}" srcOrd="0" destOrd="0" presId="urn:microsoft.com/office/officeart/2008/layout/LinedList"/>
    <dgm:cxn modelId="{55EA5F8D-DF4B-4C5C-91D0-FA834B578614}" type="presParOf" srcId="{96DABE02-0DF8-402D-8580-1CE9793B812F}" destId="{8B28534F-7A6A-4BD3-B2A1-17B031832590}" srcOrd="1" destOrd="0" presId="urn:microsoft.com/office/officeart/2008/layout/LinedList"/>
    <dgm:cxn modelId="{502AA24A-9283-4572-B948-E720C976C515}" type="presParOf" srcId="{53EB9327-01A2-4EA2-AB7E-05D55191EF71}" destId="{14264B3D-F3DF-45EA-BC14-BC7F12D68815}" srcOrd="10" destOrd="0" presId="urn:microsoft.com/office/officeart/2008/layout/LinedList"/>
    <dgm:cxn modelId="{64646B8F-609D-4211-8841-BAF64E89C15B}" type="presParOf" srcId="{53EB9327-01A2-4EA2-AB7E-05D55191EF71}" destId="{1BF6AD2C-FA22-419E-B8B2-263D946DE048}" srcOrd="11" destOrd="0" presId="urn:microsoft.com/office/officeart/2008/layout/LinedList"/>
    <dgm:cxn modelId="{D5EFF120-8637-4FBF-8F1C-F3545720875B}" type="presParOf" srcId="{1BF6AD2C-FA22-419E-B8B2-263D946DE048}" destId="{87D62B7E-AF91-452A-ABB1-28C07C9C504C}" srcOrd="0" destOrd="0" presId="urn:microsoft.com/office/officeart/2008/layout/LinedList"/>
    <dgm:cxn modelId="{A1FF9C5A-073A-4B26-9C0F-30F4910DE361}" type="presParOf" srcId="{1BF6AD2C-FA22-419E-B8B2-263D946DE048}" destId="{D078D4C5-917B-4035-A606-5D64D515D5AF}" srcOrd="1" destOrd="0" presId="urn:microsoft.com/office/officeart/2008/layout/LinedList"/>
    <dgm:cxn modelId="{718A80B6-672B-4486-926A-50800384323E}" type="presParOf" srcId="{53EB9327-01A2-4EA2-AB7E-05D55191EF71}" destId="{A50083C7-2FC1-4EA9-AC90-270C14665C53}" srcOrd="12" destOrd="0" presId="urn:microsoft.com/office/officeart/2008/layout/LinedList"/>
    <dgm:cxn modelId="{1D1A839B-BE04-452D-B06B-0B2FDE2AE4C7}" type="presParOf" srcId="{53EB9327-01A2-4EA2-AB7E-05D55191EF71}" destId="{48A10D38-AE78-4FC3-AD0E-6EB9BDF77F9F}" srcOrd="13" destOrd="0" presId="urn:microsoft.com/office/officeart/2008/layout/LinedList"/>
    <dgm:cxn modelId="{CA294934-96AC-4AAA-95F7-F9D6E6C68984}" type="presParOf" srcId="{48A10D38-AE78-4FC3-AD0E-6EB9BDF77F9F}" destId="{312E0D89-D09E-4745-B56C-74D57CF3E72F}" srcOrd="0" destOrd="0" presId="urn:microsoft.com/office/officeart/2008/layout/LinedList"/>
    <dgm:cxn modelId="{BA6E4E73-F369-4BAB-8FDA-8460B349C938}" type="presParOf" srcId="{48A10D38-AE78-4FC3-AD0E-6EB9BDF77F9F}" destId="{91CA5E9C-6CDD-4748-96FA-A9D8ABF7F87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39E02A6-0D29-4CD3-A1AB-38C92085E8CE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ED07108-EA8C-4429-A816-8A5247A6B732}">
      <dgm:prSet/>
      <dgm:spPr/>
      <dgm:t>
        <a:bodyPr/>
        <a:lstStyle/>
        <a:p>
          <a:pPr>
            <a:lnSpc>
              <a:spcPct val="100000"/>
            </a:lnSpc>
          </a:pPr>
          <a:r>
            <a:rPr lang="nb-NO"/>
            <a:t>Kollegaer som respekterer hverandre, samarbeider godt og har tillit til hverandre</a:t>
          </a:r>
          <a:endParaRPr lang="en-US"/>
        </a:p>
      </dgm:t>
    </dgm:pt>
    <dgm:pt modelId="{DFC6F395-E442-44BE-BCA3-252435A16C04}" type="parTrans" cxnId="{83DCED11-C40F-49F7-9969-8A8BB49305A0}">
      <dgm:prSet/>
      <dgm:spPr/>
      <dgm:t>
        <a:bodyPr/>
        <a:lstStyle/>
        <a:p>
          <a:endParaRPr lang="en-US"/>
        </a:p>
      </dgm:t>
    </dgm:pt>
    <dgm:pt modelId="{45A99A8B-C3D4-49B5-BC74-A6A66C47A9F2}" type="sibTrans" cxnId="{83DCED11-C40F-49F7-9969-8A8BB49305A0}">
      <dgm:prSet/>
      <dgm:spPr/>
      <dgm:t>
        <a:bodyPr/>
        <a:lstStyle/>
        <a:p>
          <a:endParaRPr lang="en-US"/>
        </a:p>
      </dgm:t>
    </dgm:pt>
    <dgm:pt modelId="{F4CCCBC6-C848-42DD-B3D7-A83BA0F0B692}">
      <dgm:prSet/>
      <dgm:spPr/>
      <dgm:t>
        <a:bodyPr/>
        <a:lstStyle/>
        <a:p>
          <a:pPr>
            <a:lnSpc>
              <a:spcPct val="100000"/>
            </a:lnSpc>
          </a:pPr>
          <a:r>
            <a:rPr lang="nb-NO"/>
            <a:t>Et støttende og inkluderende arbeidsmiljø fremmer trivsel og reduserer konflikter</a:t>
          </a:r>
          <a:endParaRPr lang="en-US"/>
        </a:p>
      </dgm:t>
    </dgm:pt>
    <dgm:pt modelId="{8FE9D7DA-B9CF-4D27-A8AD-F0D579E87441}" type="parTrans" cxnId="{5DBF7C99-E2BC-4019-9F8F-4A3B0D8611AB}">
      <dgm:prSet/>
      <dgm:spPr/>
      <dgm:t>
        <a:bodyPr/>
        <a:lstStyle/>
        <a:p>
          <a:endParaRPr lang="en-US"/>
        </a:p>
      </dgm:t>
    </dgm:pt>
    <dgm:pt modelId="{04B29216-2693-473C-97D5-9F527E59A804}" type="sibTrans" cxnId="{5DBF7C99-E2BC-4019-9F8F-4A3B0D8611AB}">
      <dgm:prSet/>
      <dgm:spPr/>
      <dgm:t>
        <a:bodyPr/>
        <a:lstStyle/>
        <a:p>
          <a:endParaRPr lang="en-US"/>
        </a:p>
      </dgm:t>
    </dgm:pt>
    <dgm:pt modelId="{066BB7AE-9E05-494D-AD35-06683CC6396A}" type="pres">
      <dgm:prSet presAssocID="{139E02A6-0D29-4CD3-A1AB-38C92085E8CE}" presName="root" presStyleCnt="0">
        <dgm:presLayoutVars>
          <dgm:dir/>
          <dgm:resizeHandles val="exact"/>
        </dgm:presLayoutVars>
      </dgm:prSet>
      <dgm:spPr/>
    </dgm:pt>
    <dgm:pt modelId="{E05AD603-0D6B-4529-A081-F4E74A4F40B3}" type="pres">
      <dgm:prSet presAssocID="{3ED07108-EA8C-4429-A816-8A5247A6B732}" presName="compNode" presStyleCnt="0"/>
      <dgm:spPr/>
    </dgm:pt>
    <dgm:pt modelId="{2F5D6DF4-EE9F-48E4-ABF4-A2A9A94539C0}" type="pres">
      <dgm:prSet presAssocID="{3ED07108-EA8C-4429-A816-8A5247A6B732}" presName="bgRect" presStyleLbl="bgShp" presStyleIdx="0" presStyleCnt="2"/>
      <dgm:spPr/>
    </dgm:pt>
    <dgm:pt modelId="{8F92A3DC-B947-455D-B95B-BB3DBB198F1D}" type="pres">
      <dgm:prSet presAssocID="{3ED07108-EA8C-4429-A816-8A5247A6B732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humbs Up Sign"/>
        </a:ext>
      </dgm:extLst>
    </dgm:pt>
    <dgm:pt modelId="{D8453169-4953-42F5-861C-AC75DAB6F471}" type="pres">
      <dgm:prSet presAssocID="{3ED07108-EA8C-4429-A816-8A5247A6B732}" presName="spaceRect" presStyleCnt="0"/>
      <dgm:spPr/>
    </dgm:pt>
    <dgm:pt modelId="{DCF1387F-D89A-4623-A64A-6299C66749DD}" type="pres">
      <dgm:prSet presAssocID="{3ED07108-EA8C-4429-A816-8A5247A6B732}" presName="parTx" presStyleLbl="revTx" presStyleIdx="0" presStyleCnt="2">
        <dgm:presLayoutVars>
          <dgm:chMax val="0"/>
          <dgm:chPref val="0"/>
        </dgm:presLayoutVars>
      </dgm:prSet>
      <dgm:spPr/>
    </dgm:pt>
    <dgm:pt modelId="{10A5177B-F4BB-41B1-921E-FE1B8909F2EC}" type="pres">
      <dgm:prSet presAssocID="{45A99A8B-C3D4-49B5-BC74-A6A66C47A9F2}" presName="sibTrans" presStyleCnt="0"/>
      <dgm:spPr/>
    </dgm:pt>
    <dgm:pt modelId="{E4BE7B1E-8B89-46C8-8D2C-17F52BC0FB06}" type="pres">
      <dgm:prSet presAssocID="{F4CCCBC6-C848-42DD-B3D7-A83BA0F0B692}" presName="compNode" presStyleCnt="0"/>
      <dgm:spPr/>
    </dgm:pt>
    <dgm:pt modelId="{E76972B0-16C0-4DEA-8F27-F2908882E759}" type="pres">
      <dgm:prSet presAssocID="{F4CCCBC6-C848-42DD-B3D7-A83BA0F0B692}" presName="bgRect" presStyleLbl="bgShp" presStyleIdx="1" presStyleCnt="2"/>
      <dgm:spPr/>
    </dgm:pt>
    <dgm:pt modelId="{2909D242-A84F-478C-8022-E900BBDA6984}" type="pres">
      <dgm:prSet presAssocID="{F4CCCBC6-C848-42DD-B3D7-A83BA0F0B692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åndtrykk"/>
        </a:ext>
      </dgm:extLst>
    </dgm:pt>
    <dgm:pt modelId="{CA819FFB-3682-47B3-9692-5A6C1DFF3362}" type="pres">
      <dgm:prSet presAssocID="{F4CCCBC6-C848-42DD-B3D7-A83BA0F0B692}" presName="spaceRect" presStyleCnt="0"/>
      <dgm:spPr/>
    </dgm:pt>
    <dgm:pt modelId="{0C59C806-A855-484E-A3F2-AE7036C38497}" type="pres">
      <dgm:prSet presAssocID="{F4CCCBC6-C848-42DD-B3D7-A83BA0F0B692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83DCED11-C40F-49F7-9969-8A8BB49305A0}" srcId="{139E02A6-0D29-4CD3-A1AB-38C92085E8CE}" destId="{3ED07108-EA8C-4429-A816-8A5247A6B732}" srcOrd="0" destOrd="0" parTransId="{DFC6F395-E442-44BE-BCA3-252435A16C04}" sibTransId="{45A99A8B-C3D4-49B5-BC74-A6A66C47A9F2}"/>
    <dgm:cxn modelId="{E1041295-0D55-4900-AD00-F0FA74443255}" type="presOf" srcId="{F4CCCBC6-C848-42DD-B3D7-A83BA0F0B692}" destId="{0C59C806-A855-484E-A3F2-AE7036C38497}" srcOrd="0" destOrd="0" presId="urn:microsoft.com/office/officeart/2018/2/layout/IconVerticalSolidList"/>
    <dgm:cxn modelId="{5DBF7C99-E2BC-4019-9F8F-4A3B0D8611AB}" srcId="{139E02A6-0D29-4CD3-A1AB-38C92085E8CE}" destId="{F4CCCBC6-C848-42DD-B3D7-A83BA0F0B692}" srcOrd="1" destOrd="0" parTransId="{8FE9D7DA-B9CF-4D27-A8AD-F0D579E87441}" sibTransId="{04B29216-2693-473C-97D5-9F527E59A804}"/>
    <dgm:cxn modelId="{A4D606A2-E5D4-45D7-A959-C218C395A3A1}" type="presOf" srcId="{3ED07108-EA8C-4429-A816-8A5247A6B732}" destId="{DCF1387F-D89A-4623-A64A-6299C66749DD}" srcOrd="0" destOrd="0" presId="urn:microsoft.com/office/officeart/2018/2/layout/IconVerticalSolidList"/>
    <dgm:cxn modelId="{AB8783D5-D797-4CC1-A7C1-01D1C50347FC}" type="presOf" srcId="{139E02A6-0D29-4CD3-A1AB-38C92085E8CE}" destId="{066BB7AE-9E05-494D-AD35-06683CC6396A}" srcOrd="0" destOrd="0" presId="urn:microsoft.com/office/officeart/2018/2/layout/IconVerticalSolidList"/>
    <dgm:cxn modelId="{08DAF101-BD0C-47E5-8807-99374F99FD83}" type="presParOf" srcId="{066BB7AE-9E05-494D-AD35-06683CC6396A}" destId="{E05AD603-0D6B-4529-A081-F4E74A4F40B3}" srcOrd="0" destOrd="0" presId="urn:microsoft.com/office/officeart/2018/2/layout/IconVerticalSolidList"/>
    <dgm:cxn modelId="{69D33366-E8E5-43DE-8802-3FE693AFFD7D}" type="presParOf" srcId="{E05AD603-0D6B-4529-A081-F4E74A4F40B3}" destId="{2F5D6DF4-EE9F-48E4-ABF4-A2A9A94539C0}" srcOrd="0" destOrd="0" presId="urn:microsoft.com/office/officeart/2018/2/layout/IconVerticalSolidList"/>
    <dgm:cxn modelId="{2499C9FB-B866-45B6-9AA4-181CE0F49EE0}" type="presParOf" srcId="{E05AD603-0D6B-4529-A081-F4E74A4F40B3}" destId="{8F92A3DC-B947-455D-B95B-BB3DBB198F1D}" srcOrd="1" destOrd="0" presId="urn:microsoft.com/office/officeart/2018/2/layout/IconVerticalSolidList"/>
    <dgm:cxn modelId="{7FFF04C1-AF69-4522-A5CE-0E2078D011B3}" type="presParOf" srcId="{E05AD603-0D6B-4529-A081-F4E74A4F40B3}" destId="{D8453169-4953-42F5-861C-AC75DAB6F471}" srcOrd="2" destOrd="0" presId="urn:microsoft.com/office/officeart/2018/2/layout/IconVerticalSolidList"/>
    <dgm:cxn modelId="{8FF3048D-B436-4A80-AFE2-A938E4C3D599}" type="presParOf" srcId="{E05AD603-0D6B-4529-A081-F4E74A4F40B3}" destId="{DCF1387F-D89A-4623-A64A-6299C66749DD}" srcOrd="3" destOrd="0" presId="urn:microsoft.com/office/officeart/2018/2/layout/IconVerticalSolidList"/>
    <dgm:cxn modelId="{4A917854-5984-497D-8639-CEE3347CE2EE}" type="presParOf" srcId="{066BB7AE-9E05-494D-AD35-06683CC6396A}" destId="{10A5177B-F4BB-41B1-921E-FE1B8909F2EC}" srcOrd="1" destOrd="0" presId="urn:microsoft.com/office/officeart/2018/2/layout/IconVerticalSolidList"/>
    <dgm:cxn modelId="{B78FE2D1-17DE-471C-A559-3770F83685CB}" type="presParOf" srcId="{066BB7AE-9E05-494D-AD35-06683CC6396A}" destId="{E4BE7B1E-8B89-46C8-8D2C-17F52BC0FB06}" srcOrd="2" destOrd="0" presId="urn:microsoft.com/office/officeart/2018/2/layout/IconVerticalSolidList"/>
    <dgm:cxn modelId="{D8C365DD-BA66-4DE3-946A-6434EABDF7F9}" type="presParOf" srcId="{E4BE7B1E-8B89-46C8-8D2C-17F52BC0FB06}" destId="{E76972B0-16C0-4DEA-8F27-F2908882E759}" srcOrd="0" destOrd="0" presId="urn:microsoft.com/office/officeart/2018/2/layout/IconVerticalSolidList"/>
    <dgm:cxn modelId="{26DE34A8-D7BF-4A4A-8F42-AB407F3389D8}" type="presParOf" srcId="{E4BE7B1E-8B89-46C8-8D2C-17F52BC0FB06}" destId="{2909D242-A84F-478C-8022-E900BBDA6984}" srcOrd="1" destOrd="0" presId="urn:microsoft.com/office/officeart/2018/2/layout/IconVerticalSolidList"/>
    <dgm:cxn modelId="{D4FC8A55-FBB4-4F97-AA4E-048F70CD3054}" type="presParOf" srcId="{E4BE7B1E-8B89-46C8-8D2C-17F52BC0FB06}" destId="{CA819FFB-3682-47B3-9692-5A6C1DFF3362}" srcOrd="2" destOrd="0" presId="urn:microsoft.com/office/officeart/2018/2/layout/IconVerticalSolidList"/>
    <dgm:cxn modelId="{DDCB432F-2833-4B0F-A5FF-F87F133F82D9}" type="presParOf" srcId="{E4BE7B1E-8B89-46C8-8D2C-17F52BC0FB06}" destId="{0C59C806-A855-484E-A3F2-AE7036C3849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E377D24-67CB-47CF-AB3E-1E6CD574B39A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06005B58-F6B7-4BE6-B897-B92648D272FC}">
      <dgm:prSet/>
      <dgm:spPr/>
      <dgm:t>
        <a:bodyPr/>
        <a:lstStyle/>
        <a:p>
          <a:pPr>
            <a:defRPr cap="all"/>
          </a:pPr>
          <a:r>
            <a:rPr lang="nb-NO"/>
            <a:t>Kultur for feedback</a:t>
          </a:r>
          <a:endParaRPr lang="en-US"/>
        </a:p>
      </dgm:t>
    </dgm:pt>
    <dgm:pt modelId="{8FE78704-7742-4F2C-A0C2-998E8845AC43}" type="parTrans" cxnId="{448D9056-D2ED-4563-AA6D-A37578CC33E2}">
      <dgm:prSet/>
      <dgm:spPr/>
      <dgm:t>
        <a:bodyPr/>
        <a:lstStyle/>
        <a:p>
          <a:endParaRPr lang="en-US"/>
        </a:p>
      </dgm:t>
    </dgm:pt>
    <dgm:pt modelId="{22936AF5-159F-415C-9B78-1B0020258B0D}" type="sibTrans" cxnId="{448D9056-D2ED-4563-AA6D-A37578CC33E2}">
      <dgm:prSet/>
      <dgm:spPr/>
      <dgm:t>
        <a:bodyPr/>
        <a:lstStyle/>
        <a:p>
          <a:endParaRPr lang="en-US"/>
        </a:p>
      </dgm:t>
    </dgm:pt>
    <dgm:pt modelId="{654E470A-60EB-40BA-B20F-31E791788F8F}">
      <dgm:prSet/>
      <dgm:spPr/>
      <dgm:t>
        <a:bodyPr/>
        <a:lstStyle/>
        <a:p>
          <a:pPr>
            <a:defRPr cap="all"/>
          </a:pPr>
          <a:r>
            <a:rPr lang="nb-NO"/>
            <a:t>Klare roller og ansvar</a:t>
          </a:r>
          <a:endParaRPr lang="en-US"/>
        </a:p>
      </dgm:t>
    </dgm:pt>
    <dgm:pt modelId="{CC5C965B-7946-4A6E-A26D-A60A278DAA20}" type="parTrans" cxnId="{C7532E59-0D0B-4FB4-B016-72A537FFEC8B}">
      <dgm:prSet/>
      <dgm:spPr/>
      <dgm:t>
        <a:bodyPr/>
        <a:lstStyle/>
        <a:p>
          <a:endParaRPr lang="en-US"/>
        </a:p>
      </dgm:t>
    </dgm:pt>
    <dgm:pt modelId="{06274C9F-66AF-4F47-92D9-8ED69DBFD9EF}" type="sibTrans" cxnId="{C7532E59-0D0B-4FB4-B016-72A537FFEC8B}">
      <dgm:prSet/>
      <dgm:spPr/>
      <dgm:t>
        <a:bodyPr/>
        <a:lstStyle/>
        <a:p>
          <a:endParaRPr lang="en-US"/>
        </a:p>
      </dgm:t>
    </dgm:pt>
    <dgm:pt modelId="{52DFED93-1499-41D3-9E39-35A42CC5AC51}">
      <dgm:prSet/>
      <dgm:spPr/>
      <dgm:t>
        <a:bodyPr/>
        <a:lstStyle/>
        <a:p>
          <a:pPr>
            <a:defRPr cap="all"/>
          </a:pPr>
          <a:r>
            <a:rPr lang="nb-NO"/>
            <a:t>Teknologiske verktøy som støtter samarbeid</a:t>
          </a:r>
          <a:endParaRPr lang="en-US"/>
        </a:p>
      </dgm:t>
    </dgm:pt>
    <dgm:pt modelId="{A1366CB2-32A9-4F29-8645-D564D48F589D}" type="parTrans" cxnId="{F6866B1F-204A-45E0-BF79-771066B13561}">
      <dgm:prSet/>
      <dgm:spPr/>
      <dgm:t>
        <a:bodyPr/>
        <a:lstStyle/>
        <a:p>
          <a:endParaRPr lang="en-US"/>
        </a:p>
      </dgm:t>
    </dgm:pt>
    <dgm:pt modelId="{12FF217E-6CD6-448E-915C-CAA5FFADD8A1}" type="sibTrans" cxnId="{F6866B1F-204A-45E0-BF79-771066B13561}">
      <dgm:prSet/>
      <dgm:spPr/>
      <dgm:t>
        <a:bodyPr/>
        <a:lstStyle/>
        <a:p>
          <a:endParaRPr lang="en-US"/>
        </a:p>
      </dgm:t>
    </dgm:pt>
    <dgm:pt modelId="{105D404E-837F-4BD7-BA45-DC44B8428F1A}" type="pres">
      <dgm:prSet presAssocID="{7E377D24-67CB-47CF-AB3E-1E6CD574B39A}" presName="root" presStyleCnt="0">
        <dgm:presLayoutVars>
          <dgm:dir/>
          <dgm:resizeHandles val="exact"/>
        </dgm:presLayoutVars>
      </dgm:prSet>
      <dgm:spPr/>
    </dgm:pt>
    <dgm:pt modelId="{481AA954-B083-4682-9022-B2F213AB1D85}" type="pres">
      <dgm:prSet presAssocID="{06005B58-F6B7-4BE6-B897-B92648D272FC}" presName="compNode" presStyleCnt="0"/>
      <dgm:spPr/>
    </dgm:pt>
    <dgm:pt modelId="{F16562AB-F144-4068-952C-5A57E22D9FFE}" type="pres">
      <dgm:prSet presAssocID="{06005B58-F6B7-4BE6-B897-B92648D272FC}" presName="iconBgRect" presStyleLbl="bgShp" presStyleIdx="0" presStyleCnt="3"/>
      <dgm:spPr/>
    </dgm:pt>
    <dgm:pt modelId="{7FA9D3C7-913B-47FC-AAB3-338C4CCDA285}" type="pres">
      <dgm:prSet presAssocID="{06005B58-F6B7-4BE6-B897-B92648D272FC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884049D7-B915-4CA3-B7EF-F3F8AD49ADB6}" type="pres">
      <dgm:prSet presAssocID="{06005B58-F6B7-4BE6-B897-B92648D272FC}" presName="spaceRect" presStyleCnt="0"/>
      <dgm:spPr/>
    </dgm:pt>
    <dgm:pt modelId="{801505FF-C07D-4F60-AD89-DBB27BDD0DF9}" type="pres">
      <dgm:prSet presAssocID="{06005B58-F6B7-4BE6-B897-B92648D272FC}" presName="textRect" presStyleLbl="revTx" presStyleIdx="0" presStyleCnt="3">
        <dgm:presLayoutVars>
          <dgm:chMax val="1"/>
          <dgm:chPref val="1"/>
        </dgm:presLayoutVars>
      </dgm:prSet>
      <dgm:spPr/>
    </dgm:pt>
    <dgm:pt modelId="{BCBFAB7D-94CD-4E31-8083-630AD48562B3}" type="pres">
      <dgm:prSet presAssocID="{22936AF5-159F-415C-9B78-1B0020258B0D}" presName="sibTrans" presStyleCnt="0"/>
      <dgm:spPr/>
    </dgm:pt>
    <dgm:pt modelId="{7AA147AB-6D8D-476E-B18F-0B3EED7F560C}" type="pres">
      <dgm:prSet presAssocID="{654E470A-60EB-40BA-B20F-31E791788F8F}" presName="compNode" presStyleCnt="0"/>
      <dgm:spPr/>
    </dgm:pt>
    <dgm:pt modelId="{95E7BB33-2AA0-48DA-97C7-A1697B076592}" type="pres">
      <dgm:prSet presAssocID="{654E470A-60EB-40BA-B20F-31E791788F8F}" presName="iconBgRect" presStyleLbl="bgShp" presStyleIdx="1" presStyleCnt="3"/>
      <dgm:spPr/>
    </dgm:pt>
    <dgm:pt modelId="{F567CD25-9B78-4D62-AA28-A159A3A930FB}" type="pres">
      <dgm:prSet presAssocID="{654E470A-60EB-40BA-B20F-31E791788F8F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ukere"/>
        </a:ext>
      </dgm:extLst>
    </dgm:pt>
    <dgm:pt modelId="{BC7A7EDE-B47A-435B-BEB9-B29053AC35B1}" type="pres">
      <dgm:prSet presAssocID="{654E470A-60EB-40BA-B20F-31E791788F8F}" presName="spaceRect" presStyleCnt="0"/>
      <dgm:spPr/>
    </dgm:pt>
    <dgm:pt modelId="{EDEBF26C-1EC0-40CD-B60E-98CCABA6BC30}" type="pres">
      <dgm:prSet presAssocID="{654E470A-60EB-40BA-B20F-31E791788F8F}" presName="textRect" presStyleLbl="revTx" presStyleIdx="1" presStyleCnt="3">
        <dgm:presLayoutVars>
          <dgm:chMax val="1"/>
          <dgm:chPref val="1"/>
        </dgm:presLayoutVars>
      </dgm:prSet>
      <dgm:spPr/>
    </dgm:pt>
    <dgm:pt modelId="{B94C5DE7-D6C3-4C1A-88D3-11F373841438}" type="pres">
      <dgm:prSet presAssocID="{06274C9F-66AF-4F47-92D9-8ED69DBFD9EF}" presName="sibTrans" presStyleCnt="0"/>
      <dgm:spPr/>
    </dgm:pt>
    <dgm:pt modelId="{D8DB1084-95B8-4A27-9563-84EC74E97CBE}" type="pres">
      <dgm:prSet presAssocID="{52DFED93-1499-41D3-9E39-35A42CC5AC51}" presName="compNode" presStyleCnt="0"/>
      <dgm:spPr/>
    </dgm:pt>
    <dgm:pt modelId="{AA5981A7-3FD5-4DC0-8531-0615E100B446}" type="pres">
      <dgm:prSet presAssocID="{52DFED93-1499-41D3-9E39-35A42CC5AC51}" presName="iconBgRect" presStyleLbl="bgShp" presStyleIdx="2" presStyleCnt="3"/>
      <dgm:spPr/>
    </dgm:pt>
    <dgm:pt modelId="{C02A60DE-B0AB-44FE-B5BF-07F4F3B19A45}" type="pres">
      <dgm:prSet presAssocID="{52DFED93-1499-41D3-9E39-35A42CC5AC51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åndtrykk"/>
        </a:ext>
      </dgm:extLst>
    </dgm:pt>
    <dgm:pt modelId="{01D81E05-9ECA-45FF-9011-0295191F8F78}" type="pres">
      <dgm:prSet presAssocID="{52DFED93-1499-41D3-9E39-35A42CC5AC51}" presName="spaceRect" presStyleCnt="0"/>
      <dgm:spPr/>
    </dgm:pt>
    <dgm:pt modelId="{301C2DDD-8D17-45BD-A1B2-65AD0C42ACD5}" type="pres">
      <dgm:prSet presAssocID="{52DFED93-1499-41D3-9E39-35A42CC5AC51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A730AB0E-B5A1-45EA-A248-66CACE43E9A7}" type="presOf" srcId="{7E377D24-67CB-47CF-AB3E-1E6CD574B39A}" destId="{105D404E-837F-4BD7-BA45-DC44B8428F1A}" srcOrd="0" destOrd="0" presId="urn:microsoft.com/office/officeart/2018/5/layout/IconCircleLabelList"/>
    <dgm:cxn modelId="{F6866B1F-204A-45E0-BF79-771066B13561}" srcId="{7E377D24-67CB-47CF-AB3E-1E6CD574B39A}" destId="{52DFED93-1499-41D3-9E39-35A42CC5AC51}" srcOrd="2" destOrd="0" parTransId="{A1366CB2-32A9-4F29-8645-D564D48F589D}" sibTransId="{12FF217E-6CD6-448E-915C-CAA5FFADD8A1}"/>
    <dgm:cxn modelId="{4F643876-7F2A-4032-BBD7-425CEE9DD6E1}" type="presOf" srcId="{06005B58-F6B7-4BE6-B897-B92648D272FC}" destId="{801505FF-C07D-4F60-AD89-DBB27BDD0DF9}" srcOrd="0" destOrd="0" presId="urn:microsoft.com/office/officeart/2018/5/layout/IconCircleLabelList"/>
    <dgm:cxn modelId="{448D9056-D2ED-4563-AA6D-A37578CC33E2}" srcId="{7E377D24-67CB-47CF-AB3E-1E6CD574B39A}" destId="{06005B58-F6B7-4BE6-B897-B92648D272FC}" srcOrd="0" destOrd="0" parTransId="{8FE78704-7742-4F2C-A0C2-998E8845AC43}" sibTransId="{22936AF5-159F-415C-9B78-1B0020258B0D}"/>
    <dgm:cxn modelId="{C7532E59-0D0B-4FB4-B016-72A537FFEC8B}" srcId="{7E377D24-67CB-47CF-AB3E-1E6CD574B39A}" destId="{654E470A-60EB-40BA-B20F-31E791788F8F}" srcOrd="1" destOrd="0" parTransId="{CC5C965B-7946-4A6E-A26D-A60A278DAA20}" sibTransId="{06274C9F-66AF-4F47-92D9-8ED69DBFD9EF}"/>
    <dgm:cxn modelId="{868A54AC-0EE6-460E-99E1-57E92DDFFCA3}" type="presOf" srcId="{654E470A-60EB-40BA-B20F-31E791788F8F}" destId="{EDEBF26C-1EC0-40CD-B60E-98CCABA6BC30}" srcOrd="0" destOrd="0" presId="urn:microsoft.com/office/officeart/2018/5/layout/IconCircleLabelList"/>
    <dgm:cxn modelId="{E73E75EB-B18D-478C-B97E-C69EB3252FCB}" type="presOf" srcId="{52DFED93-1499-41D3-9E39-35A42CC5AC51}" destId="{301C2DDD-8D17-45BD-A1B2-65AD0C42ACD5}" srcOrd="0" destOrd="0" presId="urn:microsoft.com/office/officeart/2018/5/layout/IconCircleLabelList"/>
    <dgm:cxn modelId="{D79FB08A-40A7-4927-BBFD-025FFACC8486}" type="presParOf" srcId="{105D404E-837F-4BD7-BA45-DC44B8428F1A}" destId="{481AA954-B083-4682-9022-B2F213AB1D85}" srcOrd="0" destOrd="0" presId="urn:microsoft.com/office/officeart/2018/5/layout/IconCircleLabelList"/>
    <dgm:cxn modelId="{2EA7CD68-7B5D-4079-A9D2-7A0F915946E4}" type="presParOf" srcId="{481AA954-B083-4682-9022-B2F213AB1D85}" destId="{F16562AB-F144-4068-952C-5A57E22D9FFE}" srcOrd="0" destOrd="0" presId="urn:microsoft.com/office/officeart/2018/5/layout/IconCircleLabelList"/>
    <dgm:cxn modelId="{75BE4C6B-A389-4B3E-9753-663576ACEB79}" type="presParOf" srcId="{481AA954-B083-4682-9022-B2F213AB1D85}" destId="{7FA9D3C7-913B-47FC-AAB3-338C4CCDA285}" srcOrd="1" destOrd="0" presId="urn:microsoft.com/office/officeart/2018/5/layout/IconCircleLabelList"/>
    <dgm:cxn modelId="{07C6485D-8F79-424F-A716-E36E411D92F1}" type="presParOf" srcId="{481AA954-B083-4682-9022-B2F213AB1D85}" destId="{884049D7-B915-4CA3-B7EF-F3F8AD49ADB6}" srcOrd="2" destOrd="0" presId="urn:microsoft.com/office/officeart/2018/5/layout/IconCircleLabelList"/>
    <dgm:cxn modelId="{0023E44B-46FD-4779-9988-10F583A3C8E8}" type="presParOf" srcId="{481AA954-B083-4682-9022-B2F213AB1D85}" destId="{801505FF-C07D-4F60-AD89-DBB27BDD0DF9}" srcOrd="3" destOrd="0" presId="urn:microsoft.com/office/officeart/2018/5/layout/IconCircleLabelList"/>
    <dgm:cxn modelId="{5B3407DA-DCC0-4668-98FA-F334F4E085AB}" type="presParOf" srcId="{105D404E-837F-4BD7-BA45-DC44B8428F1A}" destId="{BCBFAB7D-94CD-4E31-8083-630AD48562B3}" srcOrd="1" destOrd="0" presId="urn:microsoft.com/office/officeart/2018/5/layout/IconCircleLabelList"/>
    <dgm:cxn modelId="{48AF7E23-CC28-4A9E-940C-B968A1CC8661}" type="presParOf" srcId="{105D404E-837F-4BD7-BA45-DC44B8428F1A}" destId="{7AA147AB-6D8D-476E-B18F-0B3EED7F560C}" srcOrd="2" destOrd="0" presId="urn:microsoft.com/office/officeart/2018/5/layout/IconCircleLabelList"/>
    <dgm:cxn modelId="{4480E806-31D3-4CA9-9335-0339C8383436}" type="presParOf" srcId="{7AA147AB-6D8D-476E-B18F-0B3EED7F560C}" destId="{95E7BB33-2AA0-48DA-97C7-A1697B076592}" srcOrd="0" destOrd="0" presId="urn:microsoft.com/office/officeart/2018/5/layout/IconCircleLabelList"/>
    <dgm:cxn modelId="{D3FF9CE7-5D43-4F7C-9E00-C12082EC0FFF}" type="presParOf" srcId="{7AA147AB-6D8D-476E-B18F-0B3EED7F560C}" destId="{F567CD25-9B78-4D62-AA28-A159A3A930FB}" srcOrd="1" destOrd="0" presId="urn:microsoft.com/office/officeart/2018/5/layout/IconCircleLabelList"/>
    <dgm:cxn modelId="{711F9620-74CB-4267-9CE6-DE3C281D435B}" type="presParOf" srcId="{7AA147AB-6D8D-476E-B18F-0B3EED7F560C}" destId="{BC7A7EDE-B47A-435B-BEB9-B29053AC35B1}" srcOrd="2" destOrd="0" presId="urn:microsoft.com/office/officeart/2018/5/layout/IconCircleLabelList"/>
    <dgm:cxn modelId="{FCA18B2C-BCB3-404C-93DF-38BC306F581B}" type="presParOf" srcId="{7AA147AB-6D8D-476E-B18F-0B3EED7F560C}" destId="{EDEBF26C-1EC0-40CD-B60E-98CCABA6BC30}" srcOrd="3" destOrd="0" presId="urn:microsoft.com/office/officeart/2018/5/layout/IconCircleLabelList"/>
    <dgm:cxn modelId="{B5640EDE-272F-4AFD-A820-3031043D1562}" type="presParOf" srcId="{105D404E-837F-4BD7-BA45-DC44B8428F1A}" destId="{B94C5DE7-D6C3-4C1A-88D3-11F373841438}" srcOrd="3" destOrd="0" presId="urn:microsoft.com/office/officeart/2018/5/layout/IconCircleLabelList"/>
    <dgm:cxn modelId="{B98622FC-736F-45B9-9358-E4695C67DEDC}" type="presParOf" srcId="{105D404E-837F-4BD7-BA45-DC44B8428F1A}" destId="{D8DB1084-95B8-4A27-9563-84EC74E97CBE}" srcOrd="4" destOrd="0" presId="urn:microsoft.com/office/officeart/2018/5/layout/IconCircleLabelList"/>
    <dgm:cxn modelId="{251492AD-3587-4D50-96D5-1697F10F2A70}" type="presParOf" srcId="{D8DB1084-95B8-4A27-9563-84EC74E97CBE}" destId="{AA5981A7-3FD5-4DC0-8531-0615E100B446}" srcOrd="0" destOrd="0" presId="urn:microsoft.com/office/officeart/2018/5/layout/IconCircleLabelList"/>
    <dgm:cxn modelId="{3AA675F5-1E38-495D-9492-C00BCC4C2EA8}" type="presParOf" srcId="{D8DB1084-95B8-4A27-9563-84EC74E97CBE}" destId="{C02A60DE-B0AB-44FE-B5BF-07F4F3B19A45}" srcOrd="1" destOrd="0" presId="urn:microsoft.com/office/officeart/2018/5/layout/IconCircleLabelList"/>
    <dgm:cxn modelId="{47855387-B015-4A21-8CEC-308054B363B7}" type="presParOf" srcId="{D8DB1084-95B8-4A27-9563-84EC74E97CBE}" destId="{01D81E05-9ECA-45FF-9011-0295191F8F78}" srcOrd="2" destOrd="0" presId="urn:microsoft.com/office/officeart/2018/5/layout/IconCircleLabelList"/>
    <dgm:cxn modelId="{68DB0A87-D5E1-47ED-84BD-39E2E1114D0C}" type="presParOf" srcId="{D8DB1084-95B8-4A27-9563-84EC74E97CBE}" destId="{301C2DDD-8D17-45BD-A1B2-65AD0C42ACD5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AD3D60B-948A-4453-BFFC-9C56F83CBB22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E8E8FE95-142C-4157-991C-4D906EA4949E}">
      <dgm:prSet/>
      <dgm:spPr/>
      <dgm:t>
        <a:bodyPr/>
        <a:lstStyle/>
        <a:p>
          <a:r>
            <a:rPr lang="nb-NO"/>
            <a:t>Felles møteplasser (både faglige og sosiale)</a:t>
          </a:r>
          <a:endParaRPr lang="en-US"/>
        </a:p>
      </dgm:t>
    </dgm:pt>
    <dgm:pt modelId="{655842A7-FBBB-4C37-9D12-1CB467A7EEFB}" type="parTrans" cxnId="{8924ACE5-3BB0-43AE-BE70-2484C5D6CC3C}">
      <dgm:prSet/>
      <dgm:spPr/>
      <dgm:t>
        <a:bodyPr/>
        <a:lstStyle/>
        <a:p>
          <a:endParaRPr lang="en-US"/>
        </a:p>
      </dgm:t>
    </dgm:pt>
    <dgm:pt modelId="{2892B851-9D4C-430E-B239-5C81B3E350CE}" type="sibTrans" cxnId="{8924ACE5-3BB0-43AE-BE70-2484C5D6CC3C}">
      <dgm:prSet/>
      <dgm:spPr/>
      <dgm:t>
        <a:bodyPr/>
        <a:lstStyle/>
        <a:p>
          <a:endParaRPr lang="en-US"/>
        </a:p>
      </dgm:t>
    </dgm:pt>
    <dgm:pt modelId="{0AE0D3D4-9B92-454D-A6DF-E76660270F3B}">
      <dgm:prSet/>
      <dgm:spPr/>
      <dgm:t>
        <a:bodyPr/>
        <a:lstStyle/>
        <a:p>
          <a:r>
            <a:rPr lang="nb-NO"/>
            <a:t>Teambygging på tvers av faglighet og avdelinger</a:t>
          </a:r>
          <a:endParaRPr lang="en-US"/>
        </a:p>
      </dgm:t>
    </dgm:pt>
    <dgm:pt modelId="{620E3904-FA20-4A26-8E20-39F08D668E5F}" type="parTrans" cxnId="{CDDD954A-0828-45D5-80FC-97AAD33DE67A}">
      <dgm:prSet/>
      <dgm:spPr/>
      <dgm:t>
        <a:bodyPr/>
        <a:lstStyle/>
        <a:p>
          <a:endParaRPr lang="en-US"/>
        </a:p>
      </dgm:t>
    </dgm:pt>
    <dgm:pt modelId="{9E3E47BA-C1C4-42ED-BBD2-366BB795F246}" type="sibTrans" cxnId="{CDDD954A-0828-45D5-80FC-97AAD33DE67A}">
      <dgm:prSet/>
      <dgm:spPr/>
      <dgm:t>
        <a:bodyPr/>
        <a:lstStyle/>
        <a:p>
          <a:endParaRPr lang="en-US"/>
        </a:p>
      </dgm:t>
    </dgm:pt>
    <dgm:pt modelId="{84A333EB-CFC9-4354-B47A-44A2424EA3BD}">
      <dgm:prSet/>
      <dgm:spPr/>
      <dgm:t>
        <a:bodyPr/>
        <a:lstStyle/>
        <a:p>
          <a:r>
            <a:rPr lang="nb-NO"/>
            <a:t>Mentorordninger for nyansatte</a:t>
          </a:r>
          <a:endParaRPr lang="en-US"/>
        </a:p>
      </dgm:t>
    </dgm:pt>
    <dgm:pt modelId="{A351B7D7-5AAA-409D-9D9E-9F6F5A158626}" type="parTrans" cxnId="{FA7B701F-E6F8-4288-A947-65326A26B48D}">
      <dgm:prSet/>
      <dgm:spPr/>
      <dgm:t>
        <a:bodyPr/>
        <a:lstStyle/>
        <a:p>
          <a:endParaRPr lang="en-US"/>
        </a:p>
      </dgm:t>
    </dgm:pt>
    <dgm:pt modelId="{94FE9640-1B35-4CF5-BCEB-416ECC827F03}" type="sibTrans" cxnId="{FA7B701F-E6F8-4288-A947-65326A26B48D}">
      <dgm:prSet/>
      <dgm:spPr/>
      <dgm:t>
        <a:bodyPr/>
        <a:lstStyle/>
        <a:p>
          <a:endParaRPr lang="en-US"/>
        </a:p>
      </dgm:t>
    </dgm:pt>
    <dgm:pt modelId="{BFA73289-F2D9-4FA5-BC15-957AA77BA399}" type="pres">
      <dgm:prSet presAssocID="{CAD3D60B-948A-4453-BFFC-9C56F83CBB22}" presName="vert0" presStyleCnt="0">
        <dgm:presLayoutVars>
          <dgm:dir/>
          <dgm:animOne val="branch"/>
          <dgm:animLvl val="lvl"/>
        </dgm:presLayoutVars>
      </dgm:prSet>
      <dgm:spPr/>
    </dgm:pt>
    <dgm:pt modelId="{CABEDD8C-CC3F-424D-9D54-6EFD7433CC1D}" type="pres">
      <dgm:prSet presAssocID="{E8E8FE95-142C-4157-991C-4D906EA4949E}" presName="thickLine" presStyleLbl="alignNode1" presStyleIdx="0" presStyleCnt="3"/>
      <dgm:spPr/>
    </dgm:pt>
    <dgm:pt modelId="{BA4CC3E3-B688-4412-9DB2-29891AF3CD5F}" type="pres">
      <dgm:prSet presAssocID="{E8E8FE95-142C-4157-991C-4D906EA4949E}" presName="horz1" presStyleCnt="0"/>
      <dgm:spPr/>
    </dgm:pt>
    <dgm:pt modelId="{D25228F5-0B97-4C70-8E15-71E076BD613A}" type="pres">
      <dgm:prSet presAssocID="{E8E8FE95-142C-4157-991C-4D906EA4949E}" presName="tx1" presStyleLbl="revTx" presStyleIdx="0" presStyleCnt="3"/>
      <dgm:spPr/>
    </dgm:pt>
    <dgm:pt modelId="{586FAF40-C0F4-4410-A99C-7FE69BED2C0C}" type="pres">
      <dgm:prSet presAssocID="{E8E8FE95-142C-4157-991C-4D906EA4949E}" presName="vert1" presStyleCnt="0"/>
      <dgm:spPr/>
    </dgm:pt>
    <dgm:pt modelId="{FD820818-283B-4129-94DB-7C55C6B0D9C5}" type="pres">
      <dgm:prSet presAssocID="{0AE0D3D4-9B92-454D-A6DF-E76660270F3B}" presName="thickLine" presStyleLbl="alignNode1" presStyleIdx="1" presStyleCnt="3"/>
      <dgm:spPr/>
    </dgm:pt>
    <dgm:pt modelId="{EA102CA3-7BB7-41D2-B076-D358A6CBB87F}" type="pres">
      <dgm:prSet presAssocID="{0AE0D3D4-9B92-454D-A6DF-E76660270F3B}" presName="horz1" presStyleCnt="0"/>
      <dgm:spPr/>
    </dgm:pt>
    <dgm:pt modelId="{FA31BA6F-65B2-4D95-A29F-6F5BF429AFBD}" type="pres">
      <dgm:prSet presAssocID="{0AE0D3D4-9B92-454D-A6DF-E76660270F3B}" presName="tx1" presStyleLbl="revTx" presStyleIdx="1" presStyleCnt="3"/>
      <dgm:spPr/>
    </dgm:pt>
    <dgm:pt modelId="{8B2A96C6-3E58-48A4-98B1-483C67B52408}" type="pres">
      <dgm:prSet presAssocID="{0AE0D3D4-9B92-454D-A6DF-E76660270F3B}" presName="vert1" presStyleCnt="0"/>
      <dgm:spPr/>
    </dgm:pt>
    <dgm:pt modelId="{C660278F-8D49-49E9-9BA9-5CABB43FECA6}" type="pres">
      <dgm:prSet presAssocID="{84A333EB-CFC9-4354-B47A-44A2424EA3BD}" presName="thickLine" presStyleLbl="alignNode1" presStyleIdx="2" presStyleCnt="3"/>
      <dgm:spPr/>
    </dgm:pt>
    <dgm:pt modelId="{978AC1A2-DE0A-4017-9B3F-F92A56BE4995}" type="pres">
      <dgm:prSet presAssocID="{84A333EB-CFC9-4354-B47A-44A2424EA3BD}" presName="horz1" presStyleCnt="0"/>
      <dgm:spPr/>
    </dgm:pt>
    <dgm:pt modelId="{91B989C5-FF6A-4F8D-BB18-EDBAD1158240}" type="pres">
      <dgm:prSet presAssocID="{84A333EB-CFC9-4354-B47A-44A2424EA3BD}" presName="tx1" presStyleLbl="revTx" presStyleIdx="2" presStyleCnt="3"/>
      <dgm:spPr/>
    </dgm:pt>
    <dgm:pt modelId="{488B9214-8531-4C00-BC23-81402DDF83BD}" type="pres">
      <dgm:prSet presAssocID="{84A333EB-CFC9-4354-B47A-44A2424EA3BD}" presName="vert1" presStyleCnt="0"/>
      <dgm:spPr/>
    </dgm:pt>
  </dgm:ptLst>
  <dgm:cxnLst>
    <dgm:cxn modelId="{1B33971C-5C1E-4384-8FE8-CF44E830539B}" type="presOf" srcId="{E8E8FE95-142C-4157-991C-4D906EA4949E}" destId="{D25228F5-0B97-4C70-8E15-71E076BD613A}" srcOrd="0" destOrd="0" presId="urn:microsoft.com/office/officeart/2008/layout/LinedList"/>
    <dgm:cxn modelId="{FA7B701F-E6F8-4288-A947-65326A26B48D}" srcId="{CAD3D60B-948A-4453-BFFC-9C56F83CBB22}" destId="{84A333EB-CFC9-4354-B47A-44A2424EA3BD}" srcOrd="2" destOrd="0" parTransId="{A351B7D7-5AAA-409D-9D9E-9F6F5A158626}" sibTransId="{94FE9640-1B35-4CF5-BCEB-416ECC827F03}"/>
    <dgm:cxn modelId="{0A66083E-4D21-4CDB-98F0-BD10CC870331}" type="presOf" srcId="{84A333EB-CFC9-4354-B47A-44A2424EA3BD}" destId="{91B989C5-FF6A-4F8D-BB18-EDBAD1158240}" srcOrd="0" destOrd="0" presId="urn:microsoft.com/office/officeart/2008/layout/LinedList"/>
    <dgm:cxn modelId="{CDDD954A-0828-45D5-80FC-97AAD33DE67A}" srcId="{CAD3D60B-948A-4453-BFFC-9C56F83CBB22}" destId="{0AE0D3D4-9B92-454D-A6DF-E76660270F3B}" srcOrd="1" destOrd="0" parTransId="{620E3904-FA20-4A26-8E20-39F08D668E5F}" sibTransId="{9E3E47BA-C1C4-42ED-BBD2-366BB795F246}"/>
    <dgm:cxn modelId="{78555CB5-DDAA-4C4C-A026-ACCE493A19F2}" type="presOf" srcId="{0AE0D3D4-9B92-454D-A6DF-E76660270F3B}" destId="{FA31BA6F-65B2-4D95-A29F-6F5BF429AFBD}" srcOrd="0" destOrd="0" presId="urn:microsoft.com/office/officeart/2008/layout/LinedList"/>
    <dgm:cxn modelId="{761BD3E4-DF99-4F85-89F9-0256D85B58E3}" type="presOf" srcId="{CAD3D60B-948A-4453-BFFC-9C56F83CBB22}" destId="{BFA73289-F2D9-4FA5-BC15-957AA77BA399}" srcOrd="0" destOrd="0" presId="urn:microsoft.com/office/officeart/2008/layout/LinedList"/>
    <dgm:cxn modelId="{8924ACE5-3BB0-43AE-BE70-2484C5D6CC3C}" srcId="{CAD3D60B-948A-4453-BFFC-9C56F83CBB22}" destId="{E8E8FE95-142C-4157-991C-4D906EA4949E}" srcOrd="0" destOrd="0" parTransId="{655842A7-FBBB-4C37-9D12-1CB467A7EEFB}" sibTransId="{2892B851-9D4C-430E-B239-5C81B3E350CE}"/>
    <dgm:cxn modelId="{C5A275DD-5D13-4331-909F-96D25DA0A050}" type="presParOf" srcId="{BFA73289-F2D9-4FA5-BC15-957AA77BA399}" destId="{CABEDD8C-CC3F-424D-9D54-6EFD7433CC1D}" srcOrd="0" destOrd="0" presId="urn:microsoft.com/office/officeart/2008/layout/LinedList"/>
    <dgm:cxn modelId="{881B130B-600E-4217-BC15-6AF8B9A9C561}" type="presParOf" srcId="{BFA73289-F2D9-4FA5-BC15-957AA77BA399}" destId="{BA4CC3E3-B688-4412-9DB2-29891AF3CD5F}" srcOrd="1" destOrd="0" presId="urn:microsoft.com/office/officeart/2008/layout/LinedList"/>
    <dgm:cxn modelId="{D23390E5-6F4F-4E26-B347-9E9DD7C17839}" type="presParOf" srcId="{BA4CC3E3-B688-4412-9DB2-29891AF3CD5F}" destId="{D25228F5-0B97-4C70-8E15-71E076BD613A}" srcOrd="0" destOrd="0" presId="urn:microsoft.com/office/officeart/2008/layout/LinedList"/>
    <dgm:cxn modelId="{DE09AD56-B5FF-4A93-83F5-F9419644122C}" type="presParOf" srcId="{BA4CC3E3-B688-4412-9DB2-29891AF3CD5F}" destId="{586FAF40-C0F4-4410-A99C-7FE69BED2C0C}" srcOrd="1" destOrd="0" presId="urn:microsoft.com/office/officeart/2008/layout/LinedList"/>
    <dgm:cxn modelId="{253AD09D-BFB1-412D-84D8-21EB5C3D50D4}" type="presParOf" srcId="{BFA73289-F2D9-4FA5-BC15-957AA77BA399}" destId="{FD820818-283B-4129-94DB-7C55C6B0D9C5}" srcOrd="2" destOrd="0" presId="urn:microsoft.com/office/officeart/2008/layout/LinedList"/>
    <dgm:cxn modelId="{2F10450F-2F79-4332-A755-E2CAAE111732}" type="presParOf" srcId="{BFA73289-F2D9-4FA5-BC15-957AA77BA399}" destId="{EA102CA3-7BB7-41D2-B076-D358A6CBB87F}" srcOrd="3" destOrd="0" presId="urn:microsoft.com/office/officeart/2008/layout/LinedList"/>
    <dgm:cxn modelId="{8FE05032-FAFA-470F-8094-4DEC31431C59}" type="presParOf" srcId="{EA102CA3-7BB7-41D2-B076-D358A6CBB87F}" destId="{FA31BA6F-65B2-4D95-A29F-6F5BF429AFBD}" srcOrd="0" destOrd="0" presId="urn:microsoft.com/office/officeart/2008/layout/LinedList"/>
    <dgm:cxn modelId="{88371CF3-FEA7-4E46-8E57-0E1C61FD2E14}" type="presParOf" srcId="{EA102CA3-7BB7-41D2-B076-D358A6CBB87F}" destId="{8B2A96C6-3E58-48A4-98B1-483C67B52408}" srcOrd="1" destOrd="0" presId="urn:microsoft.com/office/officeart/2008/layout/LinedList"/>
    <dgm:cxn modelId="{909B8F37-CA20-4E7C-B3B1-7336566E3C22}" type="presParOf" srcId="{BFA73289-F2D9-4FA5-BC15-957AA77BA399}" destId="{C660278F-8D49-49E9-9BA9-5CABB43FECA6}" srcOrd="4" destOrd="0" presId="urn:microsoft.com/office/officeart/2008/layout/LinedList"/>
    <dgm:cxn modelId="{60D66EBF-2406-4A25-9601-E8563F7FDBEF}" type="presParOf" srcId="{BFA73289-F2D9-4FA5-BC15-957AA77BA399}" destId="{978AC1A2-DE0A-4017-9B3F-F92A56BE4995}" srcOrd="5" destOrd="0" presId="urn:microsoft.com/office/officeart/2008/layout/LinedList"/>
    <dgm:cxn modelId="{F0251E2A-D3F3-4306-95F3-88B13EEF5238}" type="presParOf" srcId="{978AC1A2-DE0A-4017-9B3F-F92A56BE4995}" destId="{91B989C5-FF6A-4F8D-BB18-EDBAD1158240}" srcOrd="0" destOrd="0" presId="urn:microsoft.com/office/officeart/2008/layout/LinedList"/>
    <dgm:cxn modelId="{BC232DD3-EE7B-4075-A058-84BAAB043FD1}" type="presParOf" srcId="{978AC1A2-DE0A-4017-9B3F-F92A56BE4995}" destId="{488B9214-8531-4C00-BC23-81402DDF83B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1DC8B2C-57D3-4F93-A7E7-83D7394A3A64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7B2348FE-0329-47BA-8BB1-091E0A66F9A7}">
      <dgm:prSet/>
      <dgm:spPr/>
      <dgm:t>
        <a:bodyPr/>
        <a:lstStyle/>
        <a:p>
          <a:r>
            <a:rPr lang="nb-NO"/>
            <a:t>Plattformer for deling av kunnskap (seminarer, workshops)</a:t>
          </a:r>
          <a:endParaRPr lang="en-US"/>
        </a:p>
      </dgm:t>
    </dgm:pt>
    <dgm:pt modelId="{1098D834-85E9-4839-85B2-8F3CD9365D2E}" type="parTrans" cxnId="{7703F690-BAFD-4101-8737-F048E86CA363}">
      <dgm:prSet/>
      <dgm:spPr/>
      <dgm:t>
        <a:bodyPr/>
        <a:lstStyle/>
        <a:p>
          <a:endParaRPr lang="en-US"/>
        </a:p>
      </dgm:t>
    </dgm:pt>
    <dgm:pt modelId="{E5EAE244-7718-4D7C-B64F-8153F3BA5471}" type="sibTrans" cxnId="{7703F690-BAFD-4101-8737-F048E86CA363}">
      <dgm:prSet/>
      <dgm:spPr/>
      <dgm:t>
        <a:bodyPr/>
        <a:lstStyle/>
        <a:p>
          <a:endParaRPr lang="en-US"/>
        </a:p>
      </dgm:t>
    </dgm:pt>
    <dgm:pt modelId="{B6308DB8-69E6-46CD-B8ED-1C4CE508FCA3}">
      <dgm:prSet/>
      <dgm:spPr/>
      <dgm:t>
        <a:bodyPr/>
        <a:lstStyle/>
        <a:p>
          <a:r>
            <a:rPr lang="nb-NO"/>
            <a:t>Anerkjennelse av kollegaers innsats</a:t>
          </a:r>
          <a:endParaRPr lang="en-US"/>
        </a:p>
      </dgm:t>
    </dgm:pt>
    <dgm:pt modelId="{20A5E084-49AB-408F-80F2-BE2FCE4C76CB}" type="parTrans" cxnId="{3B23FD72-B0DC-4A4B-A2F0-EABA544C6033}">
      <dgm:prSet/>
      <dgm:spPr/>
      <dgm:t>
        <a:bodyPr/>
        <a:lstStyle/>
        <a:p>
          <a:endParaRPr lang="en-US"/>
        </a:p>
      </dgm:t>
    </dgm:pt>
    <dgm:pt modelId="{4975753B-56ED-4FD0-8198-95EE2155C9E1}" type="sibTrans" cxnId="{3B23FD72-B0DC-4A4B-A2F0-EABA544C6033}">
      <dgm:prSet/>
      <dgm:spPr/>
      <dgm:t>
        <a:bodyPr/>
        <a:lstStyle/>
        <a:p>
          <a:endParaRPr lang="en-US"/>
        </a:p>
      </dgm:t>
    </dgm:pt>
    <dgm:pt modelId="{2203023C-FB7E-4F7F-A585-43C330C47BA6}">
      <dgm:prSet/>
      <dgm:spPr/>
      <dgm:t>
        <a:bodyPr/>
        <a:lstStyle/>
        <a:p>
          <a:r>
            <a:rPr lang="nb-NO"/>
            <a:t>Fokus på «vi»-kultur fremfor individuell konkurranse</a:t>
          </a:r>
          <a:endParaRPr lang="en-US"/>
        </a:p>
      </dgm:t>
    </dgm:pt>
    <dgm:pt modelId="{22F59AB7-E391-4E41-8DD4-A80F15E3A654}" type="parTrans" cxnId="{D9DBA9D1-425E-45AF-9612-CEA73AC1EA0F}">
      <dgm:prSet/>
      <dgm:spPr/>
      <dgm:t>
        <a:bodyPr/>
        <a:lstStyle/>
        <a:p>
          <a:endParaRPr lang="en-US"/>
        </a:p>
      </dgm:t>
    </dgm:pt>
    <dgm:pt modelId="{40980C3E-8470-4038-B1D6-E0C249DA1478}" type="sibTrans" cxnId="{D9DBA9D1-425E-45AF-9612-CEA73AC1EA0F}">
      <dgm:prSet/>
      <dgm:spPr/>
      <dgm:t>
        <a:bodyPr/>
        <a:lstStyle/>
        <a:p>
          <a:endParaRPr lang="en-US"/>
        </a:p>
      </dgm:t>
    </dgm:pt>
    <dgm:pt modelId="{910B37C9-D4F4-44B7-8813-450602658A66}" type="pres">
      <dgm:prSet presAssocID="{81DC8B2C-57D3-4F93-A7E7-83D7394A3A64}" presName="root" presStyleCnt="0">
        <dgm:presLayoutVars>
          <dgm:dir/>
          <dgm:resizeHandles val="exact"/>
        </dgm:presLayoutVars>
      </dgm:prSet>
      <dgm:spPr/>
    </dgm:pt>
    <dgm:pt modelId="{EC84E07F-8267-4B1F-88FC-7F7AB77055B5}" type="pres">
      <dgm:prSet presAssocID="{7B2348FE-0329-47BA-8BB1-091E0A66F9A7}" presName="compNode" presStyleCnt="0"/>
      <dgm:spPr/>
    </dgm:pt>
    <dgm:pt modelId="{805F1196-00E3-41C7-8DEE-BE5E893525EA}" type="pres">
      <dgm:prSet presAssocID="{7B2348FE-0329-47BA-8BB1-091E0A66F9A7}" presName="bgRect" presStyleLbl="bgShp" presStyleIdx="0" presStyleCnt="3"/>
      <dgm:spPr/>
    </dgm:pt>
    <dgm:pt modelId="{EB35051F-25D7-4D5E-9B3C-A5BDC688A183}" type="pres">
      <dgm:prSet presAssocID="{7B2348FE-0329-47BA-8BB1-091E0A66F9A7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lasserom"/>
        </a:ext>
      </dgm:extLst>
    </dgm:pt>
    <dgm:pt modelId="{4A8AFADD-234C-427E-B949-5F4EA2E1736A}" type="pres">
      <dgm:prSet presAssocID="{7B2348FE-0329-47BA-8BB1-091E0A66F9A7}" presName="spaceRect" presStyleCnt="0"/>
      <dgm:spPr/>
    </dgm:pt>
    <dgm:pt modelId="{C7AF5ADE-851C-4BA8-94B5-53615AB6DE97}" type="pres">
      <dgm:prSet presAssocID="{7B2348FE-0329-47BA-8BB1-091E0A66F9A7}" presName="parTx" presStyleLbl="revTx" presStyleIdx="0" presStyleCnt="3">
        <dgm:presLayoutVars>
          <dgm:chMax val="0"/>
          <dgm:chPref val="0"/>
        </dgm:presLayoutVars>
      </dgm:prSet>
      <dgm:spPr/>
    </dgm:pt>
    <dgm:pt modelId="{106964CE-E1CF-4F73-A64F-066D8A1167E1}" type="pres">
      <dgm:prSet presAssocID="{E5EAE244-7718-4D7C-B64F-8153F3BA5471}" presName="sibTrans" presStyleCnt="0"/>
      <dgm:spPr/>
    </dgm:pt>
    <dgm:pt modelId="{27432375-7A42-467F-9035-1AEBB1AE2416}" type="pres">
      <dgm:prSet presAssocID="{B6308DB8-69E6-46CD-B8ED-1C4CE508FCA3}" presName="compNode" presStyleCnt="0"/>
      <dgm:spPr/>
    </dgm:pt>
    <dgm:pt modelId="{93818C0E-2900-4803-8D80-339D7C105251}" type="pres">
      <dgm:prSet presAssocID="{B6308DB8-69E6-46CD-B8ED-1C4CE508FCA3}" presName="bgRect" presStyleLbl="bgShp" presStyleIdx="1" presStyleCnt="3"/>
      <dgm:spPr/>
    </dgm:pt>
    <dgm:pt modelId="{168BE763-3144-4A94-A6F2-AF7CFDFD431F}" type="pres">
      <dgm:prSet presAssocID="{B6308DB8-69E6-46CD-B8ED-1C4CE508FCA3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ånd"/>
        </a:ext>
      </dgm:extLst>
    </dgm:pt>
    <dgm:pt modelId="{CB5C2CB3-2156-46DB-8407-02CC5D82FDCC}" type="pres">
      <dgm:prSet presAssocID="{B6308DB8-69E6-46CD-B8ED-1C4CE508FCA3}" presName="spaceRect" presStyleCnt="0"/>
      <dgm:spPr/>
    </dgm:pt>
    <dgm:pt modelId="{0CB2EC00-AD57-403C-919F-15E78D0272E0}" type="pres">
      <dgm:prSet presAssocID="{B6308DB8-69E6-46CD-B8ED-1C4CE508FCA3}" presName="parTx" presStyleLbl="revTx" presStyleIdx="1" presStyleCnt="3">
        <dgm:presLayoutVars>
          <dgm:chMax val="0"/>
          <dgm:chPref val="0"/>
        </dgm:presLayoutVars>
      </dgm:prSet>
      <dgm:spPr/>
    </dgm:pt>
    <dgm:pt modelId="{C8E884A8-E9CE-4CF0-AAF4-00661BA82DDB}" type="pres">
      <dgm:prSet presAssocID="{4975753B-56ED-4FD0-8198-95EE2155C9E1}" presName="sibTrans" presStyleCnt="0"/>
      <dgm:spPr/>
    </dgm:pt>
    <dgm:pt modelId="{46230521-F18A-404D-9BF1-A4D3A70F53C8}" type="pres">
      <dgm:prSet presAssocID="{2203023C-FB7E-4F7F-A585-43C330C47BA6}" presName="compNode" presStyleCnt="0"/>
      <dgm:spPr/>
    </dgm:pt>
    <dgm:pt modelId="{A8C152D8-2196-4D11-BE5B-27E140647592}" type="pres">
      <dgm:prSet presAssocID="{2203023C-FB7E-4F7F-A585-43C330C47BA6}" presName="bgRect" presStyleLbl="bgShp" presStyleIdx="2" presStyleCnt="3"/>
      <dgm:spPr/>
    </dgm:pt>
    <dgm:pt modelId="{A3820725-EA45-4E82-9AE2-31E0DEE4C36D}" type="pres">
      <dgm:prSet presAssocID="{2203023C-FB7E-4F7F-A585-43C330C47BA6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odium"/>
        </a:ext>
      </dgm:extLst>
    </dgm:pt>
    <dgm:pt modelId="{94D34A03-8B6D-4F5A-AE73-1943AE78B44E}" type="pres">
      <dgm:prSet presAssocID="{2203023C-FB7E-4F7F-A585-43C330C47BA6}" presName="spaceRect" presStyleCnt="0"/>
      <dgm:spPr/>
    </dgm:pt>
    <dgm:pt modelId="{17B2F551-F903-4930-B96F-A13C9215DC53}" type="pres">
      <dgm:prSet presAssocID="{2203023C-FB7E-4F7F-A585-43C330C47BA6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7E2E2B2D-0BAD-4DDD-BD1A-5172E00570FA}" type="presOf" srcId="{7B2348FE-0329-47BA-8BB1-091E0A66F9A7}" destId="{C7AF5ADE-851C-4BA8-94B5-53615AB6DE97}" srcOrd="0" destOrd="0" presId="urn:microsoft.com/office/officeart/2018/2/layout/IconVerticalSolidList"/>
    <dgm:cxn modelId="{3B23FD72-B0DC-4A4B-A2F0-EABA544C6033}" srcId="{81DC8B2C-57D3-4F93-A7E7-83D7394A3A64}" destId="{B6308DB8-69E6-46CD-B8ED-1C4CE508FCA3}" srcOrd="1" destOrd="0" parTransId="{20A5E084-49AB-408F-80F2-BE2FCE4C76CB}" sibTransId="{4975753B-56ED-4FD0-8198-95EE2155C9E1}"/>
    <dgm:cxn modelId="{4CE61756-F1F6-4829-BEFE-0310993B3671}" type="presOf" srcId="{81DC8B2C-57D3-4F93-A7E7-83D7394A3A64}" destId="{910B37C9-D4F4-44B7-8813-450602658A66}" srcOrd="0" destOrd="0" presId="urn:microsoft.com/office/officeart/2018/2/layout/IconVerticalSolidList"/>
    <dgm:cxn modelId="{C00AE28D-2579-430D-B1D7-52B39F6D8FAC}" type="presOf" srcId="{2203023C-FB7E-4F7F-A585-43C330C47BA6}" destId="{17B2F551-F903-4930-B96F-A13C9215DC53}" srcOrd="0" destOrd="0" presId="urn:microsoft.com/office/officeart/2018/2/layout/IconVerticalSolidList"/>
    <dgm:cxn modelId="{7703F690-BAFD-4101-8737-F048E86CA363}" srcId="{81DC8B2C-57D3-4F93-A7E7-83D7394A3A64}" destId="{7B2348FE-0329-47BA-8BB1-091E0A66F9A7}" srcOrd="0" destOrd="0" parTransId="{1098D834-85E9-4839-85B2-8F3CD9365D2E}" sibTransId="{E5EAE244-7718-4D7C-B64F-8153F3BA5471}"/>
    <dgm:cxn modelId="{D9DBA9D1-425E-45AF-9612-CEA73AC1EA0F}" srcId="{81DC8B2C-57D3-4F93-A7E7-83D7394A3A64}" destId="{2203023C-FB7E-4F7F-A585-43C330C47BA6}" srcOrd="2" destOrd="0" parTransId="{22F59AB7-E391-4E41-8DD4-A80F15E3A654}" sibTransId="{40980C3E-8470-4038-B1D6-E0C249DA1478}"/>
    <dgm:cxn modelId="{CE7F33F5-EACA-49A9-8016-343B5FA16F65}" type="presOf" srcId="{B6308DB8-69E6-46CD-B8ED-1C4CE508FCA3}" destId="{0CB2EC00-AD57-403C-919F-15E78D0272E0}" srcOrd="0" destOrd="0" presId="urn:microsoft.com/office/officeart/2018/2/layout/IconVerticalSolidList"/>
    <dgm:cxn modelId="{17120B8C-76BA-47ED-A77B-3F3D3FFC0FF5}" type="presParOf" srcId="{910B37C9-D4F4-44B7-8813-450602658A66}" destId="{EC84E07F-8267-4B1F-88FC-7F7AB77055B5}" srcOrd="0" destOrd="0" presId="urn:microsoft.com/office/officeart/2018/2/layout/IconVerticalSolidList"/>
    <dgm:cxn modelId="{47E3AF72-E60E-4DF5-BAFC-FE0CB8B36ED2}" type="presParOf" srcId="{EC84E07F-8267-4B1F-88FC-7F7AB77055B5}" destId="{805F1196-00E3-41C7-8DEE-BE5E893525EA}" srcOrd="0" destOrd="0" presId="urn:microsoft.com/office/officeart/2018/2/layout/IconVerticalSolidList"/>
    <dgm:cxn modelId="{DB74590D-79B5-4B31-B5D9-366F2E6142CC}" type="presParOf" srcId="{EC84E07F-8267-4B1F-88FC-7F7AB77055B5}" destId="{EB35051F-25D7-4D5E-9B3C-A5BDC688A183}" srcOrd="1" destOrd="0" presId="urn:microsoft.com/office/officeart/2018/2/layout/IconVerticalSolidList"/>
    <dgm:cxn modelId="{4FEBBFB8-6360-44B8-AF31-14320F1FFBD0}" type="presParOf" srcId="{EC84E07F-8267-4B1F-88FC-7F7AB77055B5}" destId="{4A8AFADD-234C-427E-B949-5F4EA2E1736A}" srcOrd="2" destOrd="0" presId="urn:microsoft.com/office/officeart/2018/2/layout/IconVerticalSolidList"/>
    <dgm:cxn modelId="{3091A851-EA58-41FF-9623-DCFF912BC5C9}" type="presParOf" srcId="{EC84E07F-8267-4B1F-88FC-7F7AB77055B5}" destId="{C7AF5ADE-851C-4BA8-94B5-53615AB6DE97}" srcOrd="3" destOrd="0" presId="urn:microsoft.com/office/officeart/2018/2/layout/IconVerticalSolidList"/>
    <dgm:cxn modelId="{0FF87B4D-B9BB-46A2-97BE-23E4B259CA84}" type="presParOf" srcId="{910B37C9-D4F4-44B7-8813-450602658A66}" destId="{106964CE-E1CF-4F73-A64F-066D8A1167E1}" srcOrd="1" destOrd="0" presId="urn:microsoft.com/office/officeart/2018/2/layout/IconVerticalSolidList"/>
    <dgm:cxn modelId="{8F181803-267D-4B7C-BC2A-6F4B7E073439}" type="presParOf" srcId="{910B37C9-D4F4-44B7-8813-450602658A66}" destId="{27432375-7A42-467F-9035-1AEBB1AE2416}" srcOrd="2" destOrd="0" presId="urn:microsoft.com/office/officeart/2018/2/layout/IconVerticalSolidList"/>
    <dgm:cxn modelId="{8D6EA435-3D4B-433F-AFEE-87DE30719046}" type="presParOf" srcId="{27432375-7A42-467F-9035-1AEBB1AE2416}" destId="{93818C0E-2900-4803-8D80-339D7C105251}" srcOrd="0" destOrd="0" presId="urn:microsoft.com/office/officeart/2018/2/layout/IconVerticalSolidList"/>
    <dgm:cxn modelId="{8DD017B9-F300-4126-B972-A23A72379D6C}" type="presParOf" srcId="{27432375-7A42-467F-9035-1AEBB1AE2416}" destId="{168BE763-3144-4A94-A6F2-AF7CFDFD431F}" srcOrd="1" destOrd="0" presId="urn:microsoft.com/office/officeart/2018/2/layout/IconVerticalSolidList"/>
    <dgm:cxn modelId="{AF091D46-5C73-4357-A28E-836B2D88A9C2}" type="presParOf" srcId="{27432375-7A42-467F-9035-1AEBB1AE2416}" destId="{CB5C2CB3-2156-46DB-8407-02CC5D82FDCC}" srcOrd="2" destOrd="0" presId="urn:microsoft.com/office/officeart/2018/2/layout/IconVerticalSolidList"/>
    <dgm:cxn modelId="{126DB2F1-5C5D-403B-8C42-3E5FBCD2D5E9}" type="presParOf" srcId="{27432375-7A42-467F-9035-1AEBB1AE2416}" destId="{0CB2EC00-AD57-403C-919F-15E78D0272E0}" srcOrd="3" destOrd="0" presId="urn:microsoft.com/office/officeart/2018/2/layout/IconVerticalSolidList"/>
    <dgm:cxn modelId="{769839C4-2B83-4632-8C56-4F4E077E3320}" type="presParOf" srcId="{910B37C9-D4F4-44B7-8813-450602658A66}" destId="{C8E884A8-E9CE-4CF0-AAF4-00661BA82DDB}" srcOrd="3" destOrd="0" presId="urn:microsoft.com/office/officeart/2018/2/layout/IconVerticalSolidList"/>
    <dgm:cxn modelId="{DD4ECE13-DFBE-4A28-BB6D-AD0C97E8DED1}" type="presParOf" srcId="{910B37C9-D4F4-44B7-8813-450602658A66}" destId="{46230521-F18A-404D-9BF1-A4D3A70F53C8}" srcOrd="4" destOrd="0" presId="urn:microsoft.com/office/officeart/2018/2/layout/IconVerticalSolidList"/>
    <dgm:cxn modelId="{CC0AFD87-DB73-475C-A040-50A1901C2529}" type="presParOf" srcId="{46230521-F18A-404D-9BF1-A4D3A70F53C8}" destId="{A8C152D8-2196-4D11-BE5B-27E140647592}" srcOrd="0" destOrd="0" presId="urn:microsoft.com/office/officeart/2018/2/layout/IconVerticalSolidList"/>
    <dgm:cxn modelId="{F3309922-CFDC-43FC-B98B-323D93670791}" type="presParOf" srcId="{46230521-F18A-404D-9BF1-A4D3A70F53C8}" destId="{A3820725-EA45-4E82-9AE2-31E0DEE4C36D}" srcOrd="1" destOrd="0" presId="urn:microsoft.com/office/officeart/2018/2/layout/IconVerticalSolidList"/>
    <dgm:cxn modelId="{FFAFF2A3-4D87-4A2D-8322-3599F36916CF}" type="presParOf" srcId="{46230521-F18A-404D-9BF1-A4D3A70F53C8}" destId="{94D34A03-8B6D-4F5A-AE73-1943AE78B44E}" srcOrd="2" destOrd="0" presId="urn:microsoft.com/office/officeart/2018/2/layout/IconVerticalSolidList"/>
    <dgm:cxn modelId="{69E9F282-9710-45B4-B7EA-984808C99EF5}" type="presParOf" srcId="{46230521-F18A-404D-9BF1-A4D3A70F53C8}" destId="{17B2F551-F903-4930-B96F-A13C9215DC5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1628E6-D818-43DB-97B1-1EAC87E461B3}">
      <dsp:nvSpPr>
        <dsp:cNvPr id="0" name=""/>
        <dsp:cNvSpPr/>
      </dsp:nvSpPr>
      <dsp:spPr>
        <a:xfrm>
          <a:off x="0" y="713"/>
          <a:ext cx="61734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977FB4-D444-4D6A-A451-0F9AF5A1806B}">
      <dsp:nvSpPr>
        <dsp:cNvPr id="0" name=""/>
        <dsp:cNvSpPr/>
      </dsp:nvSpPr>
      <dsp:spPr>
        <a:xfrm>
          <a:off x="0" y="713"/>
          <a:ext cx="6173409" cy="8345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600" kern="1200"/>
            <a:t>Engasjerte ansatte</a:t>
          </a:r>
          <a:endParaRPr lang="en-US" sz="2600" kern="1200"/>
        </a:p>
      </dsp:txBody>
      <dsp:txXfrm>
        <a:off x="0" y="713"/>
        <a:ext cx="6173409" cy="834577"/>
      </dsp:txXfrm>
    </dsp:sp>
    <dsp:sp modelId="{5A7DF66F-8CCF-4DF7-95D3-3CCFEFFD56BF}">
      <dsp:nvSpPr>
        <dsp:cNvPr id="0" name=""/>
        <dsp:cNvSpPr/>
      </dsp:nvSpPr>
      <dsp:spPr>
        <a:xfrm>
          <a:off x="0" y="835290"/>
          <a:ext cx="6173409" cy="0"/>
        </a:xfrm>
        <a:prstGeom prst="line">
          <a:avLst/>
        </a:prstGeom>
        <a:solidFill>
          <a:schemeClr val="accent2">
            <a:hueOff val="-66658"/>
            <a:satOff val="-8064"/>
            <a:lumOff val="-3856"/>
            <a:alphaOff val="0"/>
          </a:schemeClr>
        </a:solidFill>
        <a:ln w="12700" cap="flat" cmpd="sng" algn="ctr">
          <a:solidFill>
            <a:schemeClr val="accent2">
              <a:hueOff val="-66658"/>
              <a:satOff val="-8064"/>
              <a:lumOff val="-385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C839DB-A76C-4A68-A564-3E10F45585F6}">
      <dsp:nvSpPr>
        <dsp:cNvPr id="0" name=""/>
        <dsp:cNvSpPr/>
      </dsp:nvSpPr>
      <dsp:spPr>
        <a:xfrm>
          <a:off x="0" y="835290"/>
          <a:ext cx="6173409" cy="8345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600" kern="1200"/>
            <a:t>Effektivitet og produktivitet</a:t>
          </a:r>
          <a:endParaRPr lang="en-US" sz="2600" kern="1200"/>
        </a:p>
      </dsp:txBody>
      <dsp:txXfrm>
        <a:off x="0" y="835290"/>
        <a:ext cx="6173409" cy="834577"/>
      </dsp:txXfrm>
    </dsp:sp>
    <dsp:sp modelId="{F20B7FB8-36DB-48F8-83CB-715B4A844419}">
      <dsp:nvSpPr>
        <dsp:cNvPr id="0" name=""/>
        <dsp:cNvSpPr/>
      </dsp:nvSpPr>
      <dsp:spPr>
        <a:xfrm>
          <a:off x="0" y="1669868"/>
          <a:ext cx="6173409" cy="0"/>
        </a:xfrm>
        <a:prstGeom prst="line">
          <a:avLst/>
        </a:prstGeom>
        <a:solidFill>
          <a:schemeClr val="accent2">
            <a:hueOff val="-133315"/>
            <a:satOff val="-16128"/>
            <a:lumOff val="-7712"/>
            <a:alphaOff val="0"/>
          </a:schemeClr>
        </a:solidFill>
        <a:ln w="12700" cap="flat" cmpd="sng" algn="ctr">
          <a:solidFill>
            <a:schemeClr val="accent2">
              <a:hueOff val="-133315"/>
              <a:satOff val="-16128"/>
              <a:lumOff val="-771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413AC0-8EC6-468F-A0BA-C2721C629460}">
      <dsp:nvSpPr>
        <dsp:cNvPr id="0" name=""/>
        <dsp:cNvSpPr/>
      </dsp:nvSpPr>
      <dsp:spPr>
        <a:xfrm>
          <a:off x="0" y="1669868"/>
          <a:ext cx="6173409" cy="8345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600" kern="1200"/>
            <a:t>Minimalt med fravær og gjennomtrekk</a:t>
          </a:r>
          <a:endParaRPr lang="en-US" sz="2600" kern="1200"/>
        </a:p>
      </dsp:txBody>
      <dsp:txXfrm>
        <a:off x="0" y="1669868"/>
        <a:ext cx="6173409" cy="834577"/>
      </dsp:txXfrm>
    </dsp:sp>
    <dsp:sp modelId="{7C3D5F09-4776-439E-8963-415AC172A719}">
      <dsp:nvSpPr>
        <dsp:cNvPr id="0" name=""/>
        <dsp:cNvSpPr/>
      </dsp:nvSpPr>
      <dsp:spPr>
        <a:xfrm>
          <a:off x="0" y="2504445"/>
          <a:ext cx="6173409" cy="0"/>
        </a:xfrm>
        <a:prstGeom prst="line">
          <a:avLst/>
        </a:prstGeom>
        <a:solidFill>
          <a:schemeClr val="accent2">
            <a:hueOff val="-199973"/>
            <a:satOff val="-24193"/>
            <a:lumOff val="-11569"/>
            <a:alphaOff val="0"/>
          </a:schemeClr>
        </a:solidFill>
        <a:ln w="12700" cap="flat" cmpd="sng" algn="ctr">
          <a:solidFill>
            <a:schemeClr val="accent2">
              <a:hueOff val="-199973"/>
              <a:satOff val="-24193"/>
              <a:lumOff val="-115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39EF94-9855-4177-B8E5-D16106506645}">
      <dsp:nvSpPr>
        <dsp:cNvPr id="0" name=""/>
        <dsp:cNvSpPr/>
      </dsp:nvSpPr>
      <dsp:spPr>
        <a:xfrm>
          <a:off x="0" y="2504445"/>
          <a:ext cx="6173409" cy="8345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600" kern="1200"/>
            <a:t>Fornøyde «kunder» og bedre tjenester</a:t>
          </a:r>
          <a:endParaRPr lang="en-US" sz="2600" kern="1200"/>
        </a:p>
      </dsp:txBody>
      <dsp:txXfrm>
        <a:off x="0" y="2504445"/>
        <a:ext cx="6173409" cy="834577"/>
      </dsp:txXfrm>
    </dsp:sp>
    <dsp:sp modelId="{4A1D7F5C-A6A4-4103-A32C-A41B42D0E7CF}">
      <dsp:nvSpPr>
        <dsp:cNvPr id="0" name=""/>
        <dsp:cNvSpPr/>
      </dsp:nvSpPr>
      <dsp:spPr>
        <a:xfrm>
          <a:off x="0" y="3339023"/>
          <a:ext cx="6173409" cy="0"/>
        </a:xfrm>
        <a:prstGeom prst="line">
          <a:avLst/>
        </a:prstGeom>
        <a:solidFill>
          <a:schemeClr val="accent2">
            <a:hueOff val="-266630"/>
            <a:satOff val="-32257"/>
            <a:lumOff val="-15425"/>
            <a:alphaOff val="0"/>
          </a:schemeClr>
        </a:solidFill>
        <a:ln w="12700" cap="flat" cmpd="sng" algn="ctr">
          <a:solidFill>
            <a:schemeClr val="accent2">
              <a:hueOff val="-266630"/>
              <a:satOff val="-32257"/>
              <a:lumOff val="-1542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5E7154-6A27-459D-8645-923ACB6EEB03}">
      <dsp:nvSpPr>
        <dsp:cNvPr id="0" name=""/>
        <dsp:cNvSpPr/>
      </dsp:nvSpPr>
      <dsp:spPr>
        <a:xfrm>
          <a:off x="0" y="3339023"/>
          <a:ext cx="6173409" cy="8345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600" kern="1200"/>
            <a:t>Innovasjon og kreativitet</a:t>
          </a:r>
          <a:endParaRPr lang="en-US" sz="2600" kern="1200"/>
        </a:p>
      </dsp:txBody>
      <dsp:txXfrm>
        <a:off x="0" y="3339023"/>
        <a:ext cx="6173409" cy="834577"/>
      </dsp:txXfrm>
    </dsp:sp>
    <dsp:sp modelId="{14264B3D-F3DF-45EA-BC14-BC7F12D68815}">
      <dsp:nvSpPr>
        <dsp:cNvPr id="0" name=""/>
        <dsp:cNvSpPr/>
      </dsp:nvSpPr>
      <dsp:spPr>
        <a:xfrm>
          <a:off x="0" y="4173600"/>
          <a:ext cx="6173409" cy="0"/>
        </a:xfrm>
        <a:prstGeom prst="line">
          <a:avLst/>
        </a:prstGeom>
        <a:solidFill>
          <a:schemeClr val="accent2">
            <a:hueOff val="-333288"/>
            <a:satOff val="-40321"/>
            <a:lumOff val="-19281"/>
            <a:alphaOff val="0"/>
          </a:schemeClr>
        </a:solidFill>
        <a:ln w="12700" cap="flat" cmpd="sng" algn="ctr">
          <a:solidFill>
            <a:schemeClr val="accent2">
              <a:hueOff val="-333288"/>
              <a:satOff val="-40321"/>
              <a:lumOff val="-192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D62B7E-AF91-452A-ABB1-28C07C9C504C}">
      <dsp:nvSpPr>
        <dsp:cNvPr id="0" name=""/>
        <dsp:cNvSpPr/>
      </dsp:nvSpPr>
      <dsp:spPr>
        <a:xfrm>
          <a:off x="0" y="4173600"/>
          <a:ext cx="6173409" cy="8345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600" kern="1200"/>
            <a:t>Mental trygghet</a:t>
          </a:r>
          <a:endParaRPr lang="en-US" sz="2600" kern="1200"/>
        </a:p>
      </dsp:txBody>
      <dsp:txXfrm>
        <a:off x="0" y="4173600"/>
        <a:ext cx="6173409" cy="834577"/>
      </dsp:txXfrm>
    </dsp:sp>
    <dsp:sp modelId="{A50083C7-2FC1-4EA9-AC90-270C14665C53}">
      <dsp:nvSpPr>
        <dsp:cNvPr id="0" name=""/>
        <dsp:cNvSpPr/>
      </dsp:nvSpPr>
      <dsp:spPr>
        <a:xfrm>
          <a:off x="0" y="5008178"/>
          <a:ext cx="6173409" cy="0"/>
        </a:xfrm>
        <a:prstGeom prst="line">
          <a:avLst/>
        </a:prstGeom>
        <a:solidFill>
          <a:schemeClr val="accent2">
            <a:hueOff val="-399945"/>
            <a:satOff val="-48385"/>
            <a:lumOff val="-23137"/>
            <a:alphaOff val="0"/>
          </a:schemeClr>
        </a:solidFill>
        <a:ln w="12700" cap="flat" cmpd="sng" algn="ctr">
          <a:solidFill>
            <a:schemeClr val="accent2">
              <a:hueOff val="-399945"/>
              <a:satOff val="-48385"/>
              <a:lumOff val="-2313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2E0D89-D09E-4745-B56C-74D57CF3E72F}">
      <dsp:nvSpPr>
        <dsp:cNvPr id="0" name=""/>
        <dsp:cNvSpPr/>
      </dsp:nvSpPr>
      <dsp:spPr>
        <a:xfrm>
          <a:off x="0" y="5008178"/>
          <a:ext cx="6173409" cy="8345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600" kern="1200"/>
            <a:t>Et positivt arbeidsgiverbilde</a:t>
          </a:r>
          <a:endParaRPr lang="en-US" sz="2600" kern="1200"/>
        </a:p>
      </dsp:txBody>
      <dsp:txXfrm>
        <a:off x="0" y="5008178"/>
        <a:ext cx="6173409" cy="8345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5D6DF4-EE9F-48E4-ABF4-A2A9A94539C0}">
      <dsp:nvSpPr>
        <dsp:cNvPr id="0" name=""/>
        <dsp:cNvSpPr/>
      </dsp:nvSpPr>
      <dsp:spPr>
        <a:xfrm>
          <a:off x="0" y="707092"/>
          <a:ext cx="5387501" cy="130540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92A3DC-B947-455D-B95B-BB3DBB198F1D}">
      <dsp:nvSpPr>
        <dsp:cNvPr id="0" name=""/>
        <dsp:cNvSpPr/>
      </dsp:nvSpPr>
      <dsp:spPr>
        <a:xfrm>
          <a:off x="394883" y="1000807"/>
          <a:ext cx="717970" cy="71797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F1387F-D89A-4623-A64A-6299C66749DD}">
      <dsp:nvSpPr>
        <dsp:cNvPr id="0" name=""/>
        <dsp:cNvSpPr/>
      </dsp:nvSpPr>
      <dsp:spPr>
        <a:xfrm>
          <a:off x="1507738" y="707092"/>
          <a:ext cx="3879763" cy="13054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155" tIns="138155" rIns="138155" bIns="13815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/>
            <a:t>Kollegaer som respekterer hverandre, samarbeider godt og har tillit til hverandre</a:t>
          </a:r>
          <a:endParaRPr lang="en-US" sz="2200" kern="1200"/>
        </a:p>
      </dsp:txBody>
      <dsp:txXfrm>
        <a:off x="1507738" y="707092"/>
        <a:ext cx="3879763" cy="1305401"/>
      </dsp:txXfrm>
    </dsp:sp>
    <dsp:sp modelId="{E76972B0-16C0-4DEA-8F27-F2908882E759}">
      <dsp:nvSpPr>
        <dsp:cNvPr id="0" name=""/>
        <dsp:cNvSpPr/>
      </dsp:nvSpPr>
      <dsp:spPr>
        <a:xfrm>
          <a:off x="0" y="2338844"/>
          <a:ext cx="5387501" cy="130540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09D242-A84F-478C-8022-E900BBDA6984}">
      <dsp:nvSpPr>
        <dsp:cNvPr id="0" name=""/>
        <dsp:cNvSpPr/>
      </dsp:nvSpPr>
      <dsp:spPr>
        <a:xfrm>
          <a:off x="394883" y="2632559"/>
          <a:ext cx="717970" cy="71797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59C806-A855-484E-A3F2-AE7036C38497}">
      <dsp:nvSpPr>
        <dsp:cNvPr id="0" name=""/>
        <dsp:cNvSpPr/>
      </dsp:nvSpPr>
      <dsp:spPr>
        <a:xfrm>
          <a:off x="1507738" y="2338844"/>
          <a:ext cx="3879763" cy="13054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155" tIns="138155" rIns="138155" bIns="13815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/>
            <a:t>Et støttende og inkluderende arbeidsmiljø fremmer trivsel og reduserer konflikter</a:t>
          </a:r>
          <a:endParaRPr lang="en-US" sz="2200" kern="1200"/>
        </a:p>
      </dsp:txBody>
      <dsp:txXfrm>
        <a:off x="1507738" y="2338844"/>
        <a:ext cx="3879763" cy="13054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6562AB-F144-4068-952C-5A57E22D9FFE}">
      <dsp:nvSpPr>
        <dsp:cNvPr id="0" name=""/>
        <dsp:cNvSpPr/>
      </dsp:nvSpPr>
      <dsp:spPr>
        <a:xfrm>
          <a:off x="662544" y="473027"/>
          <a:ext cx="1990125" cy="199012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A9D3C7-913B-47FC-AAB3-338C4CCDA285}">
      <dsp:nvSpPr>
        <dsp:cNvPr id="0" name=""/>
        <dsp:cNvSpPr/>
      </dsp:nvSpPr>
      <dsp:spPr>
        <a:xfrm>
          <a:off x="1086669" y="897152"/>
          <a:ext cx="1141875" cy="114187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1505FF-C07D-4F60-AD89-DBB27BDD0DF9}">
      <dsp:nvSpPr>
        <dsp:cNvPr id="0" name=""/>
        <dsp:cNvSpPr/>
      </dsp:nvSpPr>
      <dsp:spPr>
        <a:xfrm>
          <a:off x="26357" y="3083027"/>
          <a:ext cx="3262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b-NO" sz="2000" kern="1200"/>
            <a:t>Kultur for feedback</a:t>
          </a:r>
          <a:endParaRPr lang="en-US" sz="2000" kern="1200"/>
        </a:p>
      </dsp:txBody>
      <dsp:txXfrm>
        <a:off x="26357" y="3083027"/>
        <a:ext cx="3262500" cy="720000"/>
      </dsp:txXfrm>
    </dsp:sp>
    <dsp:sp modelId="{95E7BB33-2AA0-48DA-97C7-A1697B076592}">
      <dsp:nvSpPr>
        <dsp:cNvPr id="0" name=""/>
        <dsp:cNvSpPr/>
      </dsp:nvSpPr>
      <dsp:spPr>
        <a:xfrm>
          <a:off x="4495982" y="473027"/>
          <a:ext cx="1990125" cy="199012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67CD25-9B78-4D62-AA28-A159A3A930FB}">
      <dsp:nvSpPr>
        <dsp:cNvPr id="0" name=""/>
        <dsp:cNvSpPr/>
      </dsp:nvSpPr>
      <dsp:spPr>
        <a:xfrm>
          <a:off x="4920107" y="897152"/>
          <a:ext cx="1141875" cy="114187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EBF26C-1EC0-40CD-B60E-98CCABA6BC30}">
      <dsp:nvSpPr>
        <dsp:cNvPr id="0" name=""/>
        <dsp:cNvSpPr/>
      </dsp:nvSpPr>
      <dsp:spPr>
        <a:xfrm>
          <a:off x="3859795" y="3083027"/>
          <a:ext cx="3262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b-NO" sz="2000" kern="1200"/>
            <a:t>Klare roller og ansvar</a:t>
          </a:r>
          <a:endParaRPr lang="en-US" sz="2000" kern="1200"/>
        </a:p>
      </dsp:txBody>
      <dsp:txXfrm>
        <a:off x="3859795" y="3083027"/>
        <a:ext cx="3262500" cy="720000"/>
      </dsp:txXfrm>
    </dsp:sp>
    <dsp:sp modelId="{AA5981A7-3FD5-4DC0-8531-0615E100B446}">
      <dsp:nvSpPr>
        <dsp:cNvPr id="0" name=""/>
        <dsp:cNvSpPr/>
      </dsp:nvSpPr>
      <dsp:spPr>
        <a:xfrm>
          <a:off x="8329420" y="473027"/>
          <a:ext cx="1990125" cy="199012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2A60DE-B0AB-44FE-B5BF-07F4F3B19A45}">
      <dsp:nvSpPr>
        <dsp:cNvPr id="0" name=""/>
        <dsp:cNvSpPr/>
      </dsp:nvSpPr>
      <dsp:spPr>
        <a:xfrm>
          <a:off x="8753545" y="897152"/>
          <a:ext cx="1141875" cy="114187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1C2DDD-8D17-45BD-A1B2-65AD0C42ACD5}">
      <dsp:nvSpPr>
        <dsp:cNvPr id="0" name=""/>
        <dsp:cNvSpPr/>
      </dsp:nvSpPr>
      <dsp:spPr>
        <a:xfrm>
          <a:off x="7693232" y="3083027"/>
          <a:ext cx="3262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b-NO" sz="2000" kern="1200"/>
            <a:t>Teknologiske verktøy som støtter samarbeid</a:t>
          </a:r>
          <a:endParaRPr lang="en-US" sz="2000" kern="1200"/>
        </a:p>
      </dsp:txBody>
      <dsp:txXfrm>
        <a:off x="7693232" y="3083027"/>
        <a:ext cx="3262500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BEDD8C-CC3F-424D-9D54-6EFD7433CC1D}">
      <dsp:nvSpPr>
        <dsp:cNvPr id="0" name=""/>
        <dsp:cNvSpPr/>
      </dsp:nvSpPr>
      <dsp:spPr>
        <a:xfrm>
          <a:off x="0" y="2853"/>
          <a:ext cx="61734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5228F5-0B97-4C70-8E15-71E076BD613A}">
      <dsp:nvSpPr>
        <dsp:cNvPr id="0" name=""/>
        <dsp:cNvSpPr/>
      </dsp:nvSpPr>
      <dsp:spPr>
        <a:xfrm>
          <a:off x="0" y="2853"/>
          <a:ext cx="6173409" cy="194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4000" kern="1200"/>
            <a:t>Felles møteplasser (både faglige og sosiale)</a:t>
          </a:r>
          <a:endParaRPr lang="en-US" sz="4000" kern="1200"/>
        </a:p>
      </dsp:txBody>
      <dsp:txXfrm>
        <a:off x="0" y="2853"/>
        <a:ext cx="6173409" cy="1945920"/>
      </dsp:txXfrm>
    </dsp:sp>
    <dsp:sp modelId="{FD820818-283B-4129-94DB-7C55C6B0D9C5}">
      <dsp:nvSpPr>
        <dsp:cNvPr id="0" name=""/>
        <dsp:cNvSpPr/>
      </dsp:nvSpPr>
      <dsp:spPr>
        <a:xfrm>
          <a:off x="0" y="1948774"/>
          <a:ext cx="6173409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31BA6F-65B2-4D95-A29F-6F5BF429AFBD}">
      <dsp:nvSpPr>
        <dsp:cNvPr id="0" name=""/>
        <dsp:cNvSpPr/>
      </dsp:nvSpPr>
      <dsp:spPr>
        <a:xfrm>
          <a:off x="0" y="1948774"/>
          <a:ext cx="6173409" cy="194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4000" kern="1200"/>
            <a:t>Teambygging på tvers av faglighet og avdelinger</a:t>
          </a:r>
          <a:endParaRPr lang="en-US" sz="4000" kern="1200"/>
        </a:p>
      </dsp:txBody>
      <dsp:txXfrm>
        <a:off x="0" y="1948774"/>
        <a:ext cx="6173409" cy="1945920"/>
      </dsp:txXfrm>
    </dsp:sp>
    <dsp:sp modelId="{C660278F-8D49-49E9-9BA9-5CABB43FECA6}">
      <dsp:nvSpPr>
        <dsp:cNvPr id="0" name=""/>
        <dsp:cNvSpPr/>
      </dsp:nvSpPr>
      <dsp:spPr>
        <a:xfrm>
          <a:off x="0" y="3894694"/>
          <a:ext cx="6173409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B989C5-FF6A-4F8D-BB18-EDBAD1158240}">
      <dsp:nvSpPr>
        <dsp:cNvPr id="0" name=""/>
        <dsp:cNvSpPr/>
      </dsp:nvSpPr>
      <dsp:spPr>
        <a:xfrm>
          <a:off x="0" y="3894694"/>
          <a:ext cx="6173409" cy="194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4000" kern="1200"/>
            <a:t>Mentorordninger for nyansatte</a:t>
          </a:r>
          <a:endParaRPr lang="en-US" sz="4000" kern="1200"/>
        </a:p>
      </dsp:txBody>
      <dsp:txXfrm>
        <a:off x="0" y="3894694"/>
        <a:ext cx="6173409" cy="194592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5F1196-00E3-41C7-8DEE-BE5E893525EA}">
      <dsp:nvSpPr>
        <dsp:cNvPr id="0" name=""/>
        <dsp:cNvSpPr/>
      </dsp:nvSpPr>
      <dsp:spPr>
        <a:xfrm>
          <a:off x="0" y="713"/>
          <a:ext cx="6173409" cy="166915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35051F-25D7-4D5E-9B3C-A5BDC688A183}">
      <dsp:nvSpPr>
        <dsp:cNvPr id="0" name=""/>
        <dsp:cNvSpPr/>
      </dsp:nvSpPr>
      <dsp:spPr>
        <a:xfrm>
          <a:off x="504919" y="376273"/>
          <a:ext cx="918035" cy="91803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AF5ADE-851C-4BA8-94B5-53615AB6DE97}">
      <dsp:nvSpPr>
        <dsp:cNvPr id="0" name=""/>
        <dsp:cNvSpPr/>
      </dsp:nvSpPr>
      <dsp:spPr>
        <a:xfrm>
          <a:off x="1927873" y="713"/>
          <a:ext cx="4245535" cy="16691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652" tIns="176652" rIns="176652" bIns="176652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/>
            <a:t>Plattformer for deling av kunnskap (seminarer, workshops)</a:t>
          </a:r>
          <a:endParaRPr lang="en-US" sz="2500" kern="1200"/>
        </a:p>
      </dsp:txBody>
      <dsp:txXfrm>
        <a:off x="1927873" y="713"/>
        <a:ext cx="4245535" cy="1669154"/>
      </dsp:txXfrm>
    </dsp:sp>
    <dsp:sp modelId="{93818C0E-2900-4803-8D80-339D7C105251}">
      <dsp:nvSpPr>
        <dsp:cNvPr id="0" name=""/>
        <dsp:cNvSpPr/>
      </dsp:nvSpPr>
      <dsp:spPr>
        <a:xfrm>
          <a:off x="0" y="2087157"/>
          <a:ext cx="6173409" cy="166915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8BE763-3144-4A94-A6F2-AF7CFDFD431F}">
      <dsp:nvSpPr>
        <dsp:cNvPr id="0" name=""/>
        <dsp:cNvSpPr/>
      </dsp:nvSpPr>
      <dsp:spPr>
        <a:xfrm>
          <a:off x="504919" y="2462716"/>
          <a:ext cx="918035" cy="91803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B2EC00-AD57-403C-919F-15E78D0272E0}">
      <dsp:nvSpPr>
        <dsp:cNvPr id="0" name=""/>
        <dsp:cNvSpPr/>
      </dsp:nvSpPr>
      <dsp:spPr>
        <a:xfrm>
          <a:off x="1927873" y="2087157"/>
          <a:ext cx="4245535" cy="16691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652" tIns="176652" rIns="176652" bIns="176652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/>
            <a:t>Anerkjennelse av kollegaers innsats</a:t>
          </a:r>
          <a:endParaRPr lang="en-US" sz="2500" kern="1200"/>
        </a:p>
      </dsp:txBody>
      <dsp:txXfrm>
        <a:off x="1927873" y="2087157"/>
        <a:ext cx="4245535" cy="1669154"/>
      </dsp:txXfrm>
    </dsp:sp>
    <dsp:sp modelId="{A8C152D8-2196-4D11-BE5B-27E140647592}">
      <dsp:nvSpPr>
        <dsp:cNvPr id="0" name=""/>
        <dsp:cNvSpPr/>
      </dsp:nvSpPr>
      <dsp:spPr>
        <a:xfrm>
          <a:off x="0" y="4173600"/>
          <a:ext cx="6173409" cy="166915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820725-EA45-4E82-9AE2-31E0DEE4C36D}">
      <dsp:nvSpPr>
        <dsp:cNvPr id="0" name=""/>
        <dsp:cNvSpPr/>
      </dsp:nvSpPr>
      <dsp:spPr>
        <a:xfrm>
          <a:off x="504919" y="4549160"/>
          <a:ext cx="918035" cy="91803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B2F551-F903-4930-B96F-A13C9215DC53}">
      <dsp:nvSpPr>
        <dsp:cNvPr id="0" name=""/>
        <dsp:cNvSpPr/>
      </dsp:nvSpPr>
      <dsp:spPr>
        <a:xfrm>
          <a:off x="1927873" y="4173600"/>
          <a:ext cx="4245535" cy="16691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652" tIns="176652" rIns="176652" bIns="176652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/>
            <a:t>Fokus på «vi»-kultur fremfor individuell konkurranse</a:t>
          </a:r>
          <a:endParaRPr lang="en-US" sz="2500" kern="1200"/>
        </a:p>
      </dsp:txBody>
      <dsp:txXfrm>
        <a:off x="1927873" y="4173600"/>
        <a:ext cx="4245535" cy="16691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CF7B7D-A112-4EA0-ADDD-A964E9DF4103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0EE6D8-4A5C-430F-86E8-47270FAB5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9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Spesielt i akademia kan silo-tenking og konkurranse om ressurser svekke samhandling. Studier foreslår at fellesskapsbygging og bedre kommunikasjon kan motvirke dette</a:t>
            </a:r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0EE6D8-4A5C-430F-86E8-47270FAB5AB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5397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Forskningen er tydelig på at et sterkt </a:t>
            </a:r>
            <a:r>
              <a:rPr lang="nb-NO" dirty="0" err="1"/>
              <a:t>arbeidsfelleskap</a:t>
            </a:r>
            <a:r>
              <a:rPr lang="nb-NO" dirty="0"/>
              <a:t> gir positive effekter på både individ og organisasjon . For akademia er det spesielt viktig å finne en balanse mellom individuell autonomi og kollektivt samarbeid for å sikre både trivsel og produktivitet. </a:t>
            </a:r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0EE6D8-4A5C-430F-86E8-47270FAB5AB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341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2/27/2025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426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05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222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376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790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833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011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500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07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466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0060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DF06CAE-F9A6-D356-895B-86A55C2965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AD4CE19-851A-70C2-98FB-7DBC9B0927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3ED553E-AA9F-7444-28DD-946CF7699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7B7D1-7A21-4623-811D-70B4C05B21A6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376711A-7B74-FEDE-2313-3082393C4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B6246DA-5A08-B3BD-A5D2-8DA57EB7D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F592A-E523-4DC1-9721-C3A2D391B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5804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944041-E87A-BD12-AADA-841CD9F6D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60301D-1221-7965-75A0-8DF698CAA6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F5D707A-C10D-0316-51DA-E38826106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7B7D1-7A21-4623-811D-70B4C05B21A6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DC6E880-3CD9-F6A7-8C32-43963A5D7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68A5195-9F51-0682-085A-9FC3B534C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F592A-E523-4DC1-9721-C3A2D391B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1416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A93147D-1374-81DD-6F80-3679D9089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F7F4807-B584-A684-2850-2B10BDB42F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5EE69DE-5041-E994-5600-5B2CBF977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7B7D1-7A21-4623-811D-70B4C05B21A6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D777657-6816-8A35-8858-41FA149C2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C7724B9-C3B6-24F1-A2A2-96055B581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F592A-E523-4DC1-9721-C3A2D391B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744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0BD96E-1EAB-4CAA-F51E-EAE00B6C4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345DC5D-7B13-72A2-E438-0E4941D85B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3BA7A56-4F60-151E-6819-9AAAE9BC83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CC369FF-5A08-6438-66F7-13442015E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7B7D1-7A21-4623-811D-70B4C05B21A6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41F2250-2C2C-56DC-5E57-C7B28DCC3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7E77FA3-9740-31FA-96BE-F1DC683FD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F592A-E523-4DC1-9721-C3A2D391B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648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52684CF-4A69-BFA9-B7C5-B3DE820E3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0DDBA7E-AAAA-FF3C-9590-7F2CCF392B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77A6988-7A6C-C576-5B3E-CE7B571744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F16208F-D5A5-DD01-6E6C-3A5AB7B180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325EEE7-4B6F-ADF9-C363-9A8D5C898B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1305BB8B-692D-9A90-5EBA-ED08A5310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7B7D1-7A21-4623-811D-70B4C05B21A6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FA7DF39F-9E8B-9A54-83B3-F2581A80D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FD634FCF-FE43-1457-C0DF-3A68BF020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F592A-E523-4DC1-9721-C3A2D391B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8610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A94399-303F-36C8-9FBB-9CC5DC0DA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71B867F-340A-F01C-37C1-7539BC919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7B7D1-7A21-4623-811D-70B4C05B21A6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58C8C1E-E8E4-FEAB-21D3-E49DE3145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1F3D9B5-52AB-2EB3-67AF-8326FB5E3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F592A-E523-4DC1-9721-C3A2D391B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5143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FE435719-B275-4912-BE86-B0BC88A52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7B7D1-7A21-4623-811D-70B4C05B21A6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BDF451E6-37B9-9EE1-E067-657C89EA1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DC14EB5-4516-9BE5-039E-B4FA128BA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F592A-E523-4DC1-9721-C3A2D391B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9588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D1E3D89-2F2C-086F-FA67-7735AAE85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3231B2-6B17-1FF2-CCEF-BB7214265D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8B3DAE4-8B1E-2B80-4D54-7B204FA4F8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22C4E4C-1A06-7DB1-A958-74C22C9A3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7B7D1-7A21-4623-811D-70B4C05B21A6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4CAA1BB-177D-56A9-D038-973BF6CE4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40B5937-931E-9020-2657-9C922838C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F592A-E523-4DC1-9721-C3A2D391B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4113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0EBC7A-08CF-22C2-C457-99EEF7AD5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D60B8BFF-2484-8732-F660-8D1361F5CF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3988FD1-52C5-15E9-BB6E-6157B1803F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147BC39-102A-FD73-2872-9FFA5881E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7B7D1-7A21-4623-811D-70B4C05B21A6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8852AB7-8BCC-2597-59FD-A492A87C7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4769770-41BB-52A5-480F-FFFAF9A13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F592A-E523-4DC1-9721-C3A2D391B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4217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A7B344-93FB-0D47-5D04-897D4BC84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195C8E4-CD33-E74D-F357-91C8F895AE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212C024-EEA7-2FF8-66F6-F8477161F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7B7D1-7A21-4623-811D-70B4C05B21A6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C3FFFA-FD58-3D64-5C03-A9A1F47A7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4096B69-C38F-FC1E-8B1B-E01E6D65E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F592A-E523-4DC1-9721-C3A2D391B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1278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3F6203D8-A36C-95B0-F76C-264F586839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CD95B77-5F3E-3D85-F087-287D586CA2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18D98A0-DE6E-DEAF-81FA-21D234DB5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7B7D1-7A21-4623-811D-70B4C05B21A6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6891589-425A-24B3-AD0C-BF1711008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51A0924-81A2-8172-E07C-C90930BF9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F592A-E523-4DC1-9721-C3A2D391B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560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47A131F-D5DE-41A5-B4CF-4F345319B40B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AF4666D-BD98-40A5-A75F-478B982010B2}"/>
              </a:ext>
            </a:extLst>
          </p:cNvPr>
          <p:cNvSpPr/>
          <p:nvPr/>
        </p:nvSpPr>
        <p:spPr>
          <a:xfrm rot="10800000">
            <a:off x="692844" y="-3086"/>
            <a:ext cx="1326111" cy="59760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8680585-71F9-4721-A998-4974171D2EB4}"/>
              </a:ext>
            </a:extLst>
          </p:cNvPr>
          <p:cNvSpPr/>
          <p:nvPr/>
        </p:nvSpPr>
        <p:spPr>
          <a:xfrm>
            <a:off x="10439256" y="6172200"/>
            <a:ext cx="1482102" cy="67936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2BC95C2-2EEC-4F59-ABA8-660B0D059CCF}"/>
              </a:ext>
            </a:extLst>
          </p:cNvPr>
          <p:cNvSpPr/>
          <p:nvPr/>
        </p:nvSpPr>
        <p:spPr>
          <a:xfrm>
            <a:off x="7977352" y="5197178"/>
            <a:ext cx="4211600" cy="1660822"/>
          </a:xfrm>
          <a:custGeom>
            <a:avLst/>
            <a:gdLst>
              <a:gd name="connsiteX0" fmla="*/ 4211600 w 4211600"/>
              <a:gd name="connsiteY0" fmla="*/ 0 h 1660822"/>
              <a:gd name="connsiteX1" fmla="*/ 4211600 w 4211600"/>
              <a:gd name="connsiteY1" fmla="*/ 58430 h 1660822"/>
              <a:gd name="connsiteX2" fmla="*/ 4136524 w 4211600"/>
              <a:gd name="connsiteY2" fmla="*/ 208808 h 1660822"/>
              <a:gd name="connsiteX3" fmla="*/ 3973354 w 4211600"/>
              <a:gd name="connsiteY3" fmla="*/ 437313 h 1660822"/>
              <a:gd name="connsiteX4" fmla="*/ 3884746 w 4211600"/>
              <a:gd name="connsiteY4" fmla="*/ 553613 h 1660822"/>
              <a:gd name="connsiteX5" fmla="*/ 3849435 w 4211600"/>
              <a:gd name="connsiteY5" fmla="*/ 603143 h 1660822"/>
              <a:gd name="connsiteX6" fmla="*/ 3661849 w 4211600"/>
              <a:gd name="connsiteY6" fmla="*/ 819075 h 1660822"/>
              <a:gd name="connsiteX7" fmla="*/ 3402589 w 4211600"/>
              <a:gd name="connsiteY7" fmla="*/ 952996 h 1660822"/>
              <a:gd name="connsiteX8" fmla="*/ 3130202 w 4211600"/>
              <a:gd name="connsiteY8" fmla="*/ 1023386 h 1660822"/>
              <a:gd name="connsiteX9" fmla="*/ 2914657 w 4211600"/>
              <a:gd name="connsiteY9" fmla="*/ 1068058 h 1660822"/>
              <a:gd name="connsiteX10" fmla="*/ 2582149 w 4211600"/>
              <a:gd name="connsiteY10" fmla="*/ 1138924 h 1660822"/>
              <a:gd name="connsiteX11" fmla="*/ 2483958 w 4211600"/>
              <a:gd name="connsiteY11" fmla="*/ 1162356 h 1660822"/>
              <a:gd name="connsiteX12" fmla="*/ 2123750 w 4211600"/>
              <a:gd name="connsiteY12" fmla="*/ 1238651 h 1660822"/>
              <a:gd name="connsiteX13" fmla="*/ 1761444 w 4211600"/>
              <a:gd name="connsiteY13" fmla="*/ 1273417 h 1660822"/>
              <a:gd name="connsiteX14" fmla="*/ 1608382 w 4211600"/>
              <a:gd name="connsiteY14" fmla="*/ 1284466 h 1660822"/>
              <a:gd name="connsiteX15" fmla="*/ 999942 w 4211600"/>
              <a:gd name="connsiteY15" fmla="*/ 1354284 h 1660822"/>
              <a:gd name="connsiteX16" fmla="*/ 484705 w 4211600"/>
              <a:gd name="connsiteY16" fmla="*/ 1450487 h 1660822"/>
              <a:gd name="connsiteX17" fmla="*/ 113310 w 4211600"/>
              <a:gd name="connsiteY17" fmla="*/ 1613700 h 1660822"/>
              <a:gd name="connsiteX18" fmla="*/ 39668 w 4211600"/>
              <a:gd name="connsiteY18" fmla="*/ 1660822 h 1660822"/>
              <a:gd name="connsiteX19" fmla="*/ 0 w 4211600"/>
              <a:gd name="connsiteY19" fmla="*/ 1660822 h 1660822"/>
              <a:gd name="connsiteX20" fmla="*/ 96701 w 4211600"/>
              <a:gd name="connsiteY20" fmla="*/ 1598934 h 1660822"/>
              <a:gd name="connsiteX21" fmla="*/ 474335 w 4211600"/>
              <a:gd name="connsiteY21" fmla="*/ 1433056 h 1660822"/>
              <a:gd name="connsiteX22" fmla="*/ 994299 w 4211600"/>
              <a:gd name="connsiteY22" fmla="*/ 1335806 h 1660822"/>
              <a:gd name="connsiteX23" fmla="*/ 1605231 w 4211600"/>
              <a:gd name="connsiteY23" fmla="*/ 1265702 h 1660822"/>
              <a:gd name="connsiteX24" fmla="*/ 1758819 w 4211600"/>
              <a:gd name="connsiteY24" fmla="*/ 1254558 h 1660822"/>
              <a:gd name="connsiteX25" fmla="*/ 2118106 w 4211600"/>
              <a:gd name="connsiteY25" fmla="*/ 1220077 h 1660822"/>
              <a:gd name="connsiteX26" fmla="*/ 2475557 w 4211600"/>
              <a:gd name="connsiteY26" fmla="*/ 1144353 h 1660822"/>
              <a:gd name="connsiteX27" fmla="*/ 2573878 w 4211600"/>
              <a:gd name="connsiteY27" fmla="*/ 1120827 h 1660822"/>
              <a:gd name="connsiteX28" fmla="*/ 2907437 w 4211600"/>
              <a:gd name="connsiteY28" fmla="*/ 1049675 h 1660822"/>
              <a:gd name="connsiteX29" fmla="*/ 3122589 w 4211600"/>
              <a:gd name="connsiteY29" fmla="*/ 1005098 h 1660822"/>
              <a:gd name="connsiteX30" fmla="*/ 3391169 w 4211600"/>
              <a:gd name="connsiteY30" fmla="*/ 935756 h 1660822"/>
              <a:gd name="connsiteX31" fmla="*/ 3642290 w 4211600"/>
              <a:gd name="connsiteY31" fmla="*/ 806216 h 1660822"/>
              <a:gd name="connsiteX32" fmla="*/ 3825937 w 4211600"/>
              <a:gd name="connsiteY32" fmla="*/ 594475 h 1660822"/>
              <a:gd name="connsiteX33" fmla="*/ 3861381 w 4211600"/>
              <a:gd name="connsiteY33" fmla="*/ 544755 h 1660822"/>
              <a:gd name="connsiteX34" fmla="*/ 3950381 w 4211600"/>
              <a:gd name="connsiteY34" fmla="*/ 427978 h 1660822"/>
              <a:gd name="connsiteX35" fmla="*/ 4112370 w 4211600"/>
              <a:gd name="connsiteY35" fmla="*/ 201378 h 1660822"/>
              <a:gd name="connsiteX36" fmla="*/ 4195989 w 4211600"/>
              <a:gd name="connsiteY36" fmla="*/ 33834 h 1660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211600" h="1660822">
                <a:moveTo>
                  <a:pt x="4211600" y="0"/>
                </a:moveTo>
                <a:lnTo>
                  <a:pt x="4211600" y="58430"/>
                </a:lnTo>
                <a:lnTo>
                  <a:pt x="4136524" y="208808"/>
                </a:lnTo>
                <a:cubicBezTo>
                  <a:pt x="4089791" y="287770"/>
                  <a:pt x="4030588" y="363780"/>
                  <a:pt x="3973354" y="437313"/>
                </a:cubicBezTo>
                <a:cubicBezTo>
                  <a:pt x="3943819" y="475222"/>
                  <a:pt x="3913231" y="514465"/>
                  <a:pt x="3884746" y="553613"/>
                </a:cubicBezTo>
                <a:cubicBezTo>
                  <a:pt x="3872801" y="569996"/>
                  <a:pt x="3861119" y="586569"/>
                  <a:pt x="3849435" y="603143"/>
                </a:cubicBezTo>
                <a:cubicBezTo>
                  <a:pt x="3796665" y="678009"/>
                  <a:pt x="3742187" y="755352"/>
                  <a:pt x="3661849" y="819075"/>
                </a:cubicBezTo>
                <a:cubicBezTo>
                  <a:pt x="3596214" y="871176"/>
                  <a:pt x="3509050" y="916230"/>
                  <a:pt x="3402589" y="952996"/>
                </a:cubicBezTo>
                <a:cubicBezTo>
                  <a:pt x="3312406" y="984048"/>
                  <a:pt x="3215660" y="1005003"/>
                  <a:pt x="3130202" y="1023386"/>
                </a:cubicBezTo>
                <a:cubicBezTo>
                  <a:pt x="3058529" y="1038816"/>
                  <a:pt x="2985412" y="1053675"/>
                  <a:pt x="2914657" y="1068058"/>
                </a:cubicBezTo>
                <a:cubicBezTo>
                  <a:pt x="2805176" y="1090251"/>
                  <a:pt x="2692021" y="1113207"/>
                  <a:pt x="2582149" y="1138924"/>
                </a:cubicBezTo>
                <a:cubicBezTo>
                  <a:pt x="2549330" y="1146639"/>
                  <a:pt x="2516644" y="1154450"/>
                  <a:pt x="2483958" y="1162356"/>
                </a:cubicBezTo>
                <a:cubicBezTo>
                  <a:pt x="2367257" y="1190550"/>
                  <a:pt x="2246621" y="1219601"/>
                  <a:pt x="2123750" y="1238651"/>
                </a:cubicBezTo>
                <a:cubicBezTo>
                  <a:pt x="2004294" y="1257129"/>
                  <a:pt x="1880769" y="1265416"/>
                  <a:pt x="1761444" y="1273417"/>
                </a:cubicBezTo>
                <a:cubicBezTo>
                  <a:pt x="1711167" y="1276751"/>
                  <a:pt x="1659184" y="1280275"/>
                  <a:pt x="1608382" y="1284466"/>
                </a:cubicBezTo>
                <a:cubicBezTo>
                  <a:pt x="1408589" y="1300944"/>
                  <a:pt x="1214570" y="1325805"/>
                  <a:pt x="999942" y="1354284"/>
                </a:cubicBezTo>
                <a:cubicBezTo>
                  <a:pt x="826403" y="1377240"/>
                  <a:pt x="647744" y="1400957"/>
                  <a:pt x="484705" y="1450487"/>
                </a:cubicBezTo>
                <a:cubicBezTo>
                  <a:pt x="355831" y="1489635"/>
                  <a:pt x="231387" y="1544374"/>
                  <a:pt x="113310" y="1613700"/>
                </a:cubicBezTo>
                <a:lnTo>
                  <a:pt x="39668" y="1660822"/>
                </a:lnTo>
                <a:lnTo>
                  <a:pt x="0" y="1660822"/>
                </a:lnTo>
                <a:lnTo>
                  <a:pt x="96701" y="1598934"/>
                </a:lnTo>
                <a:cubicBezTo>
                  <a:pt x="216635" y="1528533"/>
                  <a:pt x="343196" y="1472919"/>
                  <a:pt x="474335" y="1433056"/>
                </a:cubicBezTo>
                <a:cubicBezTo>
                  <a:pt x="639999" y="1382669"/>
                  <a:pt x="820102" y="1358856"/>
                  <a:pt x="994299" y="1335806"/>
                </a:cubicBezTo>
                <a:cubicBezTo>
                  <a:pt x="1210239" y="1307231"/>
                  <a:pt x="1404650" y="1282275"/>
                  <a:pt x="1605231" y="1265702"/>
                </a:cubicBezTo>
                <a:cubicBezTo>
                  <a:pt x="1656428" y="1261511"/>
                  <a:pt x="1708411" y="1257987"/>
                  <a:pt x="1758819" y="1254558"/>
                </a:cubicBezTo>
                <a:cubicBezTo>
                  <a:pt x="1877487" y="1246557"/>
                  <a:pt x="2000094" y="1238365"/>
                  <a:pt x="2118106" y="1220077"/>
                </a:cubicBezTo>
                <a:cubicBezTo>
                  <a:pt x="2239531" y="1201313"/>
                  <a:pt x="2359513" y="1172357"/>
                  <a:pt x="2475557" y="1144353"/>
                </a:cubicBezTo>
                <a:cubicBezTo>
                  <a:pt x="2508243" y="1136448"/>
                  <a:pt x="2541060" y="1128542"/>
                  <a:pt x="2573878" y="1120827"/>
                </a:cubicBezTo>
                <a:cubicBezTo>
                  <a:pt x="2684276" y="1094919"/>
                  <a:pt x="2797694" y="1071963"/>
                  <a:pt x="2907437" y="1049675"/>
                </a:cubicBezTo>
                <a:cubicBezTo>
                  <a:pt x="2978061" y="1035387"/>
                  <a:pt x="3051178" y="1020528"/>
                  <a:pt x="3122589" y="1005098"/>
                </a:cubicBezTo>
                <a:cubicBezTo>
                  <a:pt x="3206997" y="986810"/>
                  <a:pt x="3302823" y="966141"/>
                  <a:pt x="3391169" y="935756"/>
                </a:cubicBezTo>
                <a:cubicBezTo>
                  <a:pt x="3494479" y="900132"/>
                  <a:pt x="3578886" y="856508"/>
                  <a:pt x="3642290" y="806216"/>
                </a:cubicBezTo>
                <a:cubicBezTo>
                  <a:pt x="3720133" y="744303"/>
                  <a:pt x="3773953" y="668103"/>
                  <a:pt x="3825937" y="594475"/>
                </a:cubicBezTo>
                <a:cubicBezTo>
                  <a:pt x="3837621" y="577902"/>
                  <a:pt x="3849435" y="561233"/>
                  <a:pt x="3861381" y="544755"/>
                </a:cubicBezTo>
                <a:cubicBezTo>
                  <a:pt x="3889997" y="505416"/>
                  <a:pt x="3920715" y="465983"/>
                  <a:pt x="3950381" y="427978"/>
                </a:cubicBezTo>
                <a:cubicBezTo>
                  <a:pt x="4007353" y="354921"/>
                  <a:pt x="4066163" y="279388"/>
                  <a:pt x="4112370" y="201378"/>
                </a:cubicBezTo>
                <a:cubicBezTo>
                  <a:pt x="4144662" y="146800"/>
                  <a:pt x="4170785" y="89364"/>
                  <a:pt x="4195989" y="338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1" name="Graphic 141">
            <a:extLst>
              <a:ext uri="{FF2B5EF4-FFF2-40B4-BE49-F238E27FC236}">
                <a16:creationId xmlns:a16="http://schemas.microsoft.com/office/drawing/2014/main" id="{03E9870D-4BBA-43AF-8D44-BBADF020CFF6}"/>
              </a:ext>
            </a:extLst>
          </p:cNvPr>
          <p:cNvGrpSpPr/>
          <p:nvPr/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4BC5055-C77D-43CD-BB1D-A77B6779CDAD}"/>
                </a:ext>
              </a:extLst>
            </p:cNvPr>
            <p:cNvSpPr/>
            <p:nvPr/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B12D0B8-9385-489A-85AE-3D14AD0BA2FC}"/>
                </a:ext>
              </a:extLst>
            </p:cNvPr>
            <p:cNvSpPr/>
            <p:nvPr/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158A14A-147E-4130-A5E2-38FD84B181AF}"/>
                </a:ext>
              </a:extLst>
            </p:cNvPr>
            <p:cNvSpPr/>
            <p:nvPr/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5B8B1EB-5E2B-472C-AE60-2EC5961F16F9}"/>
                </a:ext>
              </a:extLst>
            </p:cNvPr>
            <p:cNvSpPr/>
            <p:nvPr/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4F5BD77-58D7-4B61-A666-1B4139A63A28}"/>
                </a:ext>
              </a:extLst>
            </p:cNvPr>
            <p:cNvSpPr/>
            <p:nvPr/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5CBEC6B-EDB6-40B8-8771-E5AF41B8D698}"/>
                </a:ext>
              </a:extLst>
            </p:cNvPr>
            <p:cNvSpPr/>
            <p:nvPr/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1BD0EE8-AA47-4044-9251-9F5A4B820120}"/>
                </a:ext>
              </a:extLst>
            </p:cNvPr>
            <p:cNvSpPr/>
            <p:nvPr/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9" name="Graphic 157">
            <a:extLst>
              <a:ext uri="{FF2B5EF4-FFF2-40B4-BE49-F238E27FC236}">
                <a16:creationId xmlns:a16="http://schemas.microsoft.com/office/drawing/2014/main" id="{C3279E8D-2BAA-4CB1-834B-09FADD54DE56}"/>
              </a:ext>
            </a:extLst>
          </p:cNvPr>
          <p:cNvGrpSpPr/>
          <p:nvPr/>
        </p:nvGrpSpPr>
        <p:grpSpPr>
          <a:xfrm>
            <a:off x="8610600" y="3276600"/>
            <a:ext cx="3529260" cy="3581399"/>
            <a:chOff x="4114800" y="1423987"/>
            <a:chExt cx="3961542" cy="4007547"/>
          </a:xfrm>
          <a:noFill/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456F18E-4F61-486D-9CD6-65B30372C534}"/>
                </a:ext>
              </a:extLst>
            </p:cNvPr>
            <p:cNvSpPr/>
            <p:nvPr/>
          </p:nvSpPr>
          <p:spPr>
            <a:xfrm>
              <a:off x="4114800" y="1423987"/>
              <a:ext cx="3946874" cy="3989641"/>
            </a:xfrm>
            <a:custGeom>
              <a:avLst/>
              <a:gdLst>
                <a:gd name="connsiteX0" fmla="*/ 0 w 3946874"/>
                <a:gd name="connsiteY0" fmla="*/ 3989641 h 3989641"/>
                <a:gd name="connsiteX1" fmla="*/ 79439 w 3946874"/>
                <a:gd name="connsiteY1" fmla="*/ 3891153 h 3989641"/>
                <a:gd name="connsiteX2" fmla="*/ 297371 w 3946874"/>
                <a:gd name="connsiteY2" fmla="*/ 3626930 h 3989641"/>
                <a:gd name="connsiteX3" fmla="*/ 454343 w 3946874"/>
                <a:gd name="connsiteY3" fmla="*/ 3440335 h 3989641"/>
                <a:gd name="connsiteX4" fmla="*/ 622363 w 3946874"/>
                <a:gd name="connsiteY4" fmla="*/ 3290697 h 3989641"/>
                <a:gd name="connsiteX5" fmla="*/ 927068 w 3946874"/>
                <a:gd name="connsiteY5" fmla="*/ 3087434 h 3989641"/>
                <a:gd name="connsiteX6" fmla="*/ 1176338 w 3946874"/>
                <a:gd name="connsiteY6" fmla="*/ 2915603 h 3989641"/>
                <a:gd name="connsiteX7" fmla="*/ 1394270 w 3946874"/>
                <a:gd name="connsiteY7" fmla="*/ 2780729 h 3989641"/>
                <a:gd name="connsiteX8" fmla="*/ 1601057 w 3946874"/>
                <a:gd name="connsiteY8" fmla="*/ 2723483 h 3989641"/>
                <a:gd name="connsiteX9" fmla="*/ 1756220 w 3946874"/>
                <a:gd name="connsiteY9" fmla="*/ 2743772 h 3989641"/>
                <a:gd name="connsiteX10" fmla="*/ 1889189 w 3946874"/>
                <a:gd name="connsiteY10" fmla="*/ 2765965 h 3989641"/>
                <a:gd name="connsiteX11" fmla="*/ 2007394 w 3946874"/>
                <a:gd name="connsiteY11" fmla="*/ 2765965 h 3989641"/>
                <a:gd name="connsiteX12" fmla="*/ 2184654 w 3946874"/>
                <a:gd name="connsiteY12" fmla="*/ 2671763 h 3989641"/>
                <a:gd name="connsiteX13" fmla="*/ 2372773 w 3946874"/>
                <a:gd name="connsiteY13" fmla="*/ 2538984 h 3989641"/>
                <a:gd name="connsiteX14" fmla="*/ 2439543 w 3946874"/>
                <a:gd name="connsiteY14" fmla="*/ 2510504 h 3989641"/>
                <a:gd name="connsiteX15" fmla="*/ 2650617 w 3946874"/>
                <a:gd name="connsiteY15" fmla="*/ 2434781 h 3989641"/>
                <a:gd name="connsiteX16" fmla="*/ 2785110 w 3946874"/>
                <a:gd name="connsiteY16" fmla="*/ 2383060 h 3989641"/>
                <a:gd name="connsiteX17" fmla="*/ 2897315 w 3946874"/>
                <a:gd name="connsiteY17" fmla="*/ 2318861 h 3989641"/>
                <a:gd name="connsiteX18" fmla="*/ 2997994 w 3946874"/>
                <a:gd name="connsiteY18" fmla="*/ 2226183 h 3989641"/>
                <a:gd name="connsiteX19" fmla="*/ 3061240 w 3946874"/>
                <a:gd name="connsiteY19" fmla="*/ 2141506 h 3989641"/>
                <a:gd name="connsiteX20" fmla="*/ 3152108 w 3946874"/>
                <a:gd name="connsiteY20" fmla="*/ 2005203 h 3989641"/>
                <a:gd name="connsiteX21" fmla="*/ 3274124 w 3946874"/>
                <a:gd name="connsiteY21" fmla="*/ 1871567 h 3989641"/>
                <a:gd name="connsiteX22" fmla="*/ 3388138 w 3946874"/>
                <a:gd name="connsiteY22" fmla="*/ 1770888 h 3989641"/>
                <a:gd name="connsiteX23" fmla="*/ 3466529 w 3946874"/>
                <a:gd name="connsiteY23" fmla="*/ 1679162 h 3989641"/>
                <a:gd name="connsiteX24" fmla="*/ 3538633 w 3946874"/>
                <a:gd name="connsiteY24" fmla="*/ 1551718 h 3989641"/>
                <a:gd name="connsiteX25" fmla="*/ 3588544 w 3946874"/>
                <a:gd name="connsiteY25" fmla="*/ 1376172 h 3989641"/>
                <a:gd name="connsiteX26" fmla="*/ 3597402 w 3946874"/>
                <a:gd name="connsiteY26" fmla="*/ 1293305 h 3989641"/>
                <a:gd name="connsiteX27" fmla="*/ 3721227 w 3946874"/>
                <a:gd name="connsiteY27" fmla="*/ 880491 h 3989641"/>
                <a:gd name="connsiteX28" fmla="*/ 3761137 w 3946874"/>
                <a:gd name="connsiteY28" fmla="*/ 463677 h 3989641"/>
                <a:gd name="connsiteX29" fmla="*/ 3946874 w 3946874"/>
                <a:gd name="connsiteY29" fmla="*/ 0 h 398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46874" h="3989641">
                  <a:moveTo>
                    <a:pt x="0" y="3989641"/>
                  </a:moveTo>
                  <a:cubicBezTo>
                    <a:pt x="19050" y="3957257"/>
                    <a:pt x="50959" y="3916013"/>
                    <a:pt x="79439" y="3891153"/>
                  </a:cubicBezTo>
                  <a:cubicBezTo>
                    <a:pt x="165544" y="3815906"/>
                    <a:pt x="227933" y="3717989"/>
                    <a:pt x="297371" y="3626930"/>
                  </a:cubicBezTo>
                  <a:cubicBezTo>
                    <a:pt x="346615" y="3562255"/>
                    <a:pt x="398050" y="3499009"/>
                    <a:pt x="454343" y="3440335"/>
                  </a:cubicBezTo>
                  <a:cubicBezTo>
                    <a:pt x="506349" y="3386042"/>
                    <a:pt x="562642" y="3336227"/>
                    <a:pt x="622363" y="3290697"/>
                  </a:cubicBezTo>
                  <a:cubicBezTo>
                    <a:pt x="719519" y="3216688"/>
                    <a:pt x="824960" y="3154585"/>
                    <a:pt x="927068" y="3087434"/>
                  </a:cubicBezTo>
                  <a:cubicBezTo>
                    <a:pt x="1011365" y="3031998"/>
                    <a:pt x="1093565" y="2973324"/>
                    <a:pt x="1176338" y="2915603"/>
                  </a:cubicBezTo>
                  <a:cubicBezTo>
                    <a:pt x="1246537" y="2866644"/>
                    <a:pt x="1317308" y="2818066"/>
                    <a:pt x="1394270" y="2780729"/>
                  </a:cubicBezTo>
                  <a:cubicBezTo>
                    <a:pt x="1459421" y="2749106"/>
                    <a:pt x="1528763" y="2724436"/>
                    <a:pt x="1601057" y="2723483"/>
                  </a:cubicBezTo>
                  <a:cubicBezTo>
                    <a:pt x="1653350" y="2722721"/>
                    <a:pt x="1704785" y="2733485"/>
                    <a:pt x="1756220" y="2743772"/>
                  </a:cubicBezTo>
                  <a:cubicBezTo>
                    <a:pt x="1800320" y="2752630"/>
                    <a:pt x="1844612" y="2760250"/>
                    <a:pt x="1889189" y="2765965"/>
                  </a:cubicBezTo>
                  <a:cubicBezTo>
                    <a:pt x="1928622" y="2771013"/>
                    <a:pt x="1968437" y="2773299"/>
                    <a:pt x="2007394" y="2765965"/>
                  </a:cubicBezTo>
                  <a:cubicBezTo>
                    <a:pt x="2073878" y="2753487"/>
                    <a:pt x="2130647" y="2712911"/>
                    <a:pt x="2184654" y="2671763"/>
                  </a:cubicBezTo>
                  <a:cubicBezTo>
                    <a:pt x="2245900" y="2625090"/>
                    <a:pt x="2304002" y="2573465"/>
                    <a:pt x="2372773" y="2538984"/>
                  </a:cubicBezTo>
                  <a:cubicBezTo>
                    <a:pt x="2394395" y="2528126"/>
                    <a:pt x="2416874" y="2518982"/>
                    <a:pt x="2439543" y="2510504"/>
                  </a:cubicBezTo>
                  <a:cubicBezTo>
                    <a:pt x="2509552" y="2484215"/>
                    <a:pt x="2580037" y="2459450"/>
                    <a:pt x="2650617" y="2434781"/>
                  </a:cubicBezTo>
                  <a:cubicBezTo>
                    <a:pt x="2695956" y="2418874"/>
                    <a:pt x="2741295" y="2402872"/>
                    <a:pt x="2785110" y="2383060"/>
                  </a:cubicBezTo>
                  <a:cubicBezTo>
                    <a:pt x="2824448" y="2365248"/>
                    <a:pt x="2862358" y="2344198"/>
                    <a:pt x="2897315" y="2318861"/>
                  </a:cubicBezTo>
                  <a:cubicBezTo>
                    <a:pt x="2934367" y="2292096"/>
                    <a:pt x="2968085" y="2260854"/>
                    <a:pt x="2997994" y="2226183"/>
                  </a:cubicBezTo>
                  <a:cubicBezTo>
                    <a:pt x="3020949" y="2199513"/>
                    <a:pt x="3041714" y="2170938"/>
                    <a:pt x="3061240" y="2141506"/>
                  </a:cubicBezTo>
                  <a:cubicBezTo>
                    <a:pt x="3091529" y="2095976"/>
                    <a:pt x="3119533" y="2049018"/>
                    <a:pt x="3152108" y="2005203"/>
                  </a:cubicBezTo>
                  <a:cubicBezTo>
                    <a:pt x="3188113" y="1956626"/>
                    <a:pt x="3229261" y="1912144"/>
                    <a:pt x="3274124" y="1871567"/>
                  </a:cubicBezTo>
                  <a:cubicBezTo>
                    <a:pt x="3311747" y="1837563"/>
                    <a:pt x="3351848" y="1806321"/>
                    <a:pt x="3388138" y="1770888"/>
                  </a:cubicBezTo>
                  <a:cubicBezTo>
                    <a:pt x="3416999" y="1742694"/>
                    <a:pt x="3443002" y="1711833"/>
                    <a:pt x="3466529" y="1679162"/>
                  </a:cubicBezTo>
                  <a:cubicBezTo>
                    <a:pt x="3495008" y="1639348"/>
                    <a:pt x="3519392" y="1596771"/>
                    <a:pt x="3538633" y="1551718"/>
                  </a:cubicBezTo>
                  <a:cubicBezTo>
                    <a:pt x="3562731" y="1495616"/>
                    <a:pt x="3578924" y="1436465"/>
                    <a:pt x="3588544" y="1376172"/>
                  </a:cubicBezTo>
                  <a:cubicBezTo>
                    <a:pt x="3592925" y="1348740"/>
                    <a:pt x="3595688" y="1321022"/>
                    <a:pt x="3597402" y="1293305"/>
                  </a:cubicBezTo>
                  <a:cubicBezTo>
                    <a:pt x="3605974" y="1155859"/>
                    <a:pt x="3717703" y="1018127"/>
                    <a:pt x="3721227" y="880491"/>
                  </a:cubicBezTo>
                  <a:cubicBezTo>
                    <a:pt x="3724751" y="740855"/>
                    <a:pt x="3743135" y="602171"/>
                    <a:pt x="3761137" y="463677"/>
                  </a:cubicBezTo>
                  <a:cubicBezTo>
                    <a:pt x="3776186" y="347758"/>
                    <a:pt x="3934968" y="116205"/>
                    <a:pt x="3946874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18DDF45-08F0-46B6-A0B7-133735C94F47}"/>
                </a:ext>
              </a:extLst>
            </p:cNvPr>
            <p:cNvSpPr/>
            <p:nvPr/>
          </p:nvSpPr>
          <p:spPr>
            <a:xfrm>
              <a:off x="4395978" y="2441733"/>
              <a:ext cx="3665410" cy="2985611"/>
            </a:xfrm>
            <a:custGeom>
              <a:avLst/>
              <a:gdLst>
                <a:gd name="connsiteX0" fmla="*/ 0 w 3665410"/>
                <a:gd name="connsiteY0" fmla="*/ 2985611 h 2985611"/>
                <a:gd name="connsiteX1" fmla="*/ 166211 w 3665410"/>
                <a:gd name="connsiteY1" fmla="*/ 2699766 h 2985611"/>
                <a:gd name="connsiteX2" fmla="*/ 397002 w 3665410"/>
                <a:gd name="connsiteY2" fmla="*/ 2414969 h 2985611"/>
                <a:gd name="connsiteX3" fmla="*/ 620173 w 3665410"/>
                <a:gd name="connsiteY3" fmla="*/ 2237899 h 2985611"/>
                <a:gd name="connsiteX4" fmla="*/ 823341 w 3665410"/>
                <a:gd name="connsiteY4" fmla="*/ 2085499 h 2985611"/>
                <a:gd name="connsiteX5" fmla="*/ 1089565 w 3665410"/>
                <a:gd name="connsiteY5" fmla="*/ 1911477 h 2985611"/>
                <a:gd name="connsiteX6" fmla="*/ 1145000 w 3665410"/>
                <a:gd name="connsiteY6" fmla="*/ 1886807 h 2985611"/>
                <a:gd name="connsiteX7" fmla="*/ 1375791 w 3665410"/>
                <a:gd name="connsiteY7" fmla="*/ 1842135 h 2985611"/>
                <a:gd name="connsiteX8" fmla="*/ 1486567 w 3665410"/>
                <a:gd name="connsiteY8" fmla="*/ 1857566 h 2985611"/>
                <a:gd name="connsiteX9" fmla="*/ 1568101 w 3665410"/>
                <a:gd name="connsiteY9" fmla="*/ 1871377 h 2985611"/>
                <a:gd name="connsiteX10" fmla="*/ 1810607 w 3665410"/>
                <a:gd name="connsiteY10" fmla="*/ 1871377 h 2985611"/>
                <a:gd name="connsiteX11" fmla="*/ 1997964 w 3665410"/>
                <a:gd name="connsiteY11" fmla="*/ 1790605 h 2985611"/>
                <a:gd name="connsiteX12" fmla="*/ 2109883 w 3665410"/>
                <a:gd name="connsiteY12" fmla="*/ 1702784 h 2985611"/>
                <a:gd name="connsiteX13" fmla="*/ 2321433 w 3665410"/>
                <a:gd name="connsiteY13" fmla="*/ 1552384 h 2985611"/>
                <a:gd name="connsiteX14" fmla="*/ 2558891 w 3665410"/>
                <a:gd name="connsiteY14" fmla="*/ 1453420 h 2985611"/>
                <a:gd name="connsiteX15" fmla="*/ 2709767 w 3665410"/>
                <a:gd name="connsiteY15" fmla="*/ 1377887 h 2985611"/>
                <a:gd name="connsiteX16" fmla="*/ 2885408 w 3665410"/>
                <a:gd name="connsiteY16" fmla="*/ 1237393 h 2985611"/>
                <a:gd name="connsiteX17" fmla="*/ 3017711 w 3665410"/>
                <a:gd name="connsiteY17" fmla="*/ 1072229 h 2985611"/>
                <a:gd name="connsiteX18" fmla="*/ 3150680 w 3665410"/>
                <a:gd name="connsiteY18" fmla="*/ 921830 h 2985611"/>
                <a:gd name="connsiteX19" fmla="*/ 3255169 w 3665410"/>
                <a:gd name="connsiteY19" fmla="*/ 801815 h 2985611"/>
                <a:gd name="connsiteX20" fmla="*/ 3339275 w 3665410"/>
                <a:gd name="connsiteY20" fmla="*/ 694182 h 2985611"/>
                <a:gd name="connsiteX21" fmla="*/ 3409188 w 3665410"/>
                <a:gd name="connsiteY21" fmla="*/ 546926 h 2985611"/>
                <a:gd name="connsiteX22" fmla="*/ 3464243 w 3665410"/>
                <a:gd name="connsiteY22" fmla="*/ 347663 h 2985611"/>
                <a:gd name="connsiteX23" fmla="*/ 3665411 w 3665410"/>
                <a:gd name="connsiteY23" fmla="*/ 0 h 29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665410" h="2985611">
                  <a:moveTo>
                    <a:pt x="0" y="2985611"/>
                  </a:moveTo>
                  <a:cubicBezTo>
                    <a:pt x="0" y="2985611"/>
                    <a:pt x="86773" y="2802827"/>
                    <a:pt x="166211" y="2699766"/>
                  </a:cubicBezTo>
                  <a:cubicBezTo>
                    <a:pt x="240983" y="2602706"/>
                    <a:pt x="309182" y="2500122"/>
                    <a:pt x="397002" y="2414969"/>
                  </a:cubicBezTo>
                  <a:cubicBezTo>
                    <a:pt x="465296" y="2348865"/>
                    <a:pt x="543592" y="2294477"/>
                    <a:pt x="620173" y="2237899"/>
                  </a:cubicBezTo>
                  <a:cubicBezTo>
                    <a:pt x="688277" y="2187607"/>
                    <a:pt x="755333" y="2135886"/>
                    <a:pt x="823341" y="2085499"/>
                  </a:cubicBezTo>
                  <a:cubicBezTo>
                    <a:pt x="908685" y="2022253"/>
                    <a:pt x="994791" y="1959197"/>
                    <a:pt x="1089565" y="1911477"/>
                  </a:cubicBezTo>
                  <a:cubicBezTo>
                    <a:pt x="1107662" y="1902428"/>
                    <a:pt x="1126141" y="1894141"/>
                    <a:pt x="1145000" y="1886807"/>
                  </a:cubicBezTo>
                  <a:cubicBezTo>
                    <a:pt x="1218819" y="1858232"/>
                    <a:pt x="1296924" y="1838611"/>
                    <a:pt x="1375791" y="1842135"/>
                  </a:cubicBezTo>
                  <a:cubicBezTo>
                    <a:pt x="1413129" y="1843754"/>
                    <a:pt x="1449896" y="1850422"/>
                    <a:pt x="1486567" y="1857566"/>
                  </a:cubicBezTo>
                  <a:cubicBezTo>
                    <a:pt x="1513618" y="1862804"/>
                    <a:pt x="1540859" y="1867376"/>
                    <a:pt x="1568101" y="1871377"/>
                  </a:cubicBezTo>
                  <a:cubicBezTo>
                    <a:pt x="1648778" y="1883188"/>
                    <a:pt x="1730978" y="1887665"/>
                    <a:pt x="1810607" y="1871377"/>
                  </a:cubicBezTo>
                  <a:cubicBezTo>
                    <a:pt x="1877854" y="1857661"/>
                    <a:pt x="1941100" y="1829086"/>
                    <a:pt x="1997964" y="1790605"/>
                  </a:cubicBezTo>
                  <a:cubicBezTo>
                    <a:pt x="2037302" y="1764030"/>
                    <a:pt x="2073497" y="1733264"/>
                    <a:pt x="2109883" y="1702784"/>
                  </a:cubicBezTo>
                  <a:cubicBezTo>
                    <a:pt x="2176367" y="1647063"/>
                    <a:pt x="2244852" y="1593151"/>
                    <a:pt x="2321433" y="1552384"/>
                  </a:cubicBezTo>
                  <a:cubicBezTo>
                    <a:pt x="2397157" y="1512094"/>
                    <a:pt x="2479548" y="1486281"/>
                    <a:pt x="2558891" y="1453420"/>
                  </a:cubicBezTo>
                  <a:cubicBezTo>
                    <a:pt x="2610898" y="1431798"/>
                    <a:pt x="2661571" y="1407033"/>
                    <a:pt x="2709767" y="1377887"/>
                  </a:cubicBezTo>
                  <a:cubicBezTo>
                    <a:pt x="2774252" y="1338929"/>
                    <a:pt x="2834069" y="1292447"/>
                    <a:pt x="2885408" y="1237393"/>
                  </a:cubicBezTo>
                  <a:cubicBezTo>
                    <a:pt x="2933605" y="1185767"/>
                    <a:pt x="2973324" y="1127093"/>
                    <a:pt x="3017711" y="1072229"/>
                  </a:cubicBezTo>
                  <a:cubicBezTo>
                    <a:pt x="3059811" y="1020223"/>
                    <a:pt x="3105912" y="971645"/>
                    <a:pt x="3150680" y="921830"/>
                  </a:cubicBezTo>
                  <a:cubicBezTo>
                    <a:pt x="3186113" y="882396"/>
                    <a:pt x="3220593" y="842010"/>
                    <a:pt x="3255169" y="801815"/>
                  </a:cubicBezTo>
                  <a:cubicBezTo>
                    <a:pt x="3284887" y="767239"/>
                    <a:pt x="3314605" y="732473"/>
                    <a:pt x="3339275" y="694182"/>
                  </a:cubicBezTo>
                  <a:cubicBezTo>
                    <a:pt x="3368707" y="648367"/>
                    <a:pt x="3390138" y="597980"/>
                    <a:pt x="3409188" y="546926"/>
                  </a:cubicBezTo>
                  <a:cubicBezTo>
                    <a:pt x="3433382" y="482156"/>
                    <a:pt x="3453384" y="415861"/>
                    <a:pt x="3464243" y="347663"/>
                  </a:cubicBezTo>
                  <a:cubicBezTo>
                    <a:pt x="3476244" y="272224"/>
                    <a:pt x="3661696" y="76295"/>
                    <a:pt x="366541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9D0CC0F-710D-43F4-BC86-763767420133}"/>
                </a:ext>
              </a:extLst>
            </p:cNvPr>
            <p:cNvSpPr/>
            <p:nvPr/>
          </p:nvSpPr>
          <p:spPr>
            <a:xfrm>
              <a:off x="7790402" y="5229700"/>
              <a:ext cx="285940" cy="199072"/>
            </a:xfrm>
            <a:custGeom>
              <a:avLst/>
              <a:gdLst>
                <a:gd name="connsiteX0" fmla="*/ 0 w 285940"/>
                <a:gd name="connsiteY0" fmla="*/ 199073 h 199072"/>
                <a:gd name="connsiteX1" fmla="*/ 285940 w 285940"/>
                <a:gd name="connsiteY1" fmla="*/ 0 h 19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940" h="199072">
                  <a:moveTo>
                    <a:pt x="0" y="199073"/>
                  </a:moveTo>
                  <a:cubicBezTo>
                    <a:pt x="0" y="199073"/>
                    <a:pt x="242125" y="39243"/>
                    <a:pt x="28594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FB36AB6-CB81-495A-8A33-C0BCE67D6F23}"/>
                </a:ext>
              </a:extLst>
            </p:cNvPr>
            <p:cNvSpPr/>
            <p:nvPr/>
          </p:nvSpPr>
          <p:spPr>
            <a:xfrm>
              <a:off x="7393114" y="5049773"/>
              <a:ext cx="655796" cy="381190"/>
            </a:xfrm>
            <a:custGeom>
              <a:avLst/>
              <a:gdLst>
                <a:gd name="connsiteX0" fmla="*/ 0 w 655796"/>
                <a:gd name="connsiteY0" fmla="*/ 381190 h 381190"/>
                <a:gd name="connsiteX1" fmla="*/ 655796 w 655796"/>
                <a:gd name="connsiteY1" fmla="*/ 0 h 38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5796" h="381190">
                  <a:moveTo>
                    <a:pt x="0" y="381190"/>
                  </a:moveTo>
                  <a:cubicBezTo>
                    <a:pt x="0" y="381190"/>
                    <a:pt x="461105" y="172117"/>
                    <a:pt x="65579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993F7E6-ABF6-482D-BEA5-B4E607DDB433}"/>
                </a:ext>
              </a:extLst>
            </p:cNvPr>
            <p:cNvSpPr/>
            <p:nvPr/>
          </p:nvSpPr>
          <p:spPr>
            <a:xfrm>
              <a:off x="5154072" y="3867816"/>
              <a:ext cx="2907315" cy="1544764"/>
            </a:xfrm>
            <a:custGeom>
              <a:avLst/>
              <a:gdLst>
                <a:gd name="connsiteX0" fmla="*/ 0 w 2907315"/>
                <a:gd name="connsiteY0" fmla="*/ 1544764 h 1544764"/>
                <a:gd name="connsiteX1" fmla="*/ 201644 w 2907315"/>
                <a:gd name="connsiteY1" fmla="*/ 1352550 h 1544764"/>
                <a:gd name="connsiteX2" fmla="*/ 423196 w 2907315"/>
                <a:gd name="connsiteY2" fmla="*/ 1196054 h 1544764"/>
                <a:gd name="connsiteX3" fmla="*/ 782193 w 2907315"/>
                <a:gd name="connsiteY3" fmla="*/ 1099947 h 1544764"/>
                <a:gd name="connsiteX4" fmla="*/ 1052513 w 2907315"/>
                <a:gd name="connsiteY4" fmla="*/ 1042321 h 1544764"/>
                <a:gd name="connsiteX5" fmla="*/ 1311783 w 2907315"/>
                <a:gd name="connsiteY5" fmla="*/ 1056037 h 1544764"/>
                <a:gd name="connsiteX6" fmla="*/ 1484662 w 2907315"/>
                <a:gd name="connsiteY6" fmla="*/ 1083469 h 1544764"/>
                <a:gd name="connsiteX7" fmla="*/ 1788224 w 2907315"/>
                <a:gd name="connsiteY7" fmla="*/ 1023080 h 1544764"/>
                <a:gd name="connsiteX8" fmla="*/ 2269045 w 2907315"/>
                <a:gd name="connsiteY8" fmla="*/ 734758 h 1544764"/>
                <a:gd name="connsiteX9" fmla="*/ 2534984 w 2907315"/>
                <a:gd name="connsiteY9" fmla="*/ 572738 h 1544764"/>
                <a:gd name="connsiteX10" fmla="*/ 2907316 w 2907315"/>
                <a:gd name="connsiteY10" fmla="*/ 0 h 154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07315" h="1544764">
                  <a:moveTo>
                    <a:pt x="0" y="1544764"/>
                  </a:moveTo>
                  <a:cubicBezTo>
                    <a:pt x="0" y="1544764"/>
                    <a:pt x="98012" y="1443990"/>
                    <a:pt x="201644" y="1352550"/>
                  </a:cubicBezTo>
                  <a:cubicBezTo>
                    <a:pt x="271272" y="1291209"/>
                    <a:pt x="343662" y="1234249"/>
                    <a:pt x="423196" y="1196054"/>
                  </a:cubicBezTo>
                  <a:cubicBezTo>
                    <a:pt x="537591" y="1141095"/>
                    <a:pt x="661226" y="1127189"/>
                    <a:pt x="782193" y="1099947"/>
                  </a:cubicBezTo>
                  <a:cubicBezTo>
                    <a:pt x="872300" y="1079659"/>
                    <a:pt x="961358" y="1051370"/>
                    <a:pt x="1052513" y="1042321"/>
                  </a:cubicBezTo>
                  <a:cubicBezTo>
                    <a:pt x="1139000" y="1033653"/>
                    <a:pt x="1225868" y="1040321"/>
                    <a:pt x="1311783" y="1056037"/>
                  </a:cubicBezTo>
                  <a:cubicBezTo>
                    <a:pt x="1369314" y="1066609"/>
                    <a:pt x="1426559" y="1079373"/>
                    <a:pt x="1484662" y="1083469"/>
                  </a:cubicBezTo>
                  <a:cubicBezTo>
                    <a:pt x="1587913" y="1090803"/>
                    <a:pt x="1690402" y="1064800"/>
                    <a:pt x="1788224" y="1023080"/>
                  </a:cubicBezTo>
                  <a:cubicBezTo>
                    <a:pt x="1956721" y="951262"/>
                    <a:pt x="2106549" y="825722"/>
                    <a:pt x="2269045" y="734758"/>
                  </a:cubicBezTo>
                  <a:cubicBezTo>
                    <a:pt x="2359438" y="684181"/>
                    <a:pt x="2452497" y="640556"/>
                    <a:pt x="2534984" y="572738"/>
                  </a:cubicBezTo>
                  <a:cubicBezTo>
                    <a:pt x="2673001" y="459391"/>
                    <a:pt x="2847023" y="191453"/>
                    <a:pt x="290731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CA0B097-C21A-40B4-95E4-2FFA9697F824}"/>
                </a:ext>
              </a:extLst>
            </p:cNvPr>
            <p:cNvSpPr/>
            <p:nvPr/>
          </p:nvSpPr>
          <p:spPr>
            <a:xfrm>
              <a:off x="4907946" y="3479100"/>
              <a:ext cx="3168300" cy="1952434"/>
            </a:xfrm>
            <a:custGeom>
              <a:avLst/>
              <a:gdLst>
                <a:gd name="connsiteX0" fmla="*/ 0 w 3168300"/>
                <a:gd name="connsiteY0" fmla="*/ 1952435 h 1952434"/>
                <a:gd name="connsiteX1" fmla="*/ 202121 w 3168300"/>
                <a:gd name="connsiteY1" fmla="*/ 1687068 h 1952434"/>
                <a:gd name="connsiteX2" fmla="*/ 545116 w 3168300"/>
                <a:gd name="connsiteY2" fmla="*/ 1450277 h 1952434"/>
                <a:gd name="connsiteX3" fmla="*/ 906780 w 3168300"/>
                <a:gd name="connsiteY3" fmla="*/ 1354455 h 1952434"/>
                <a:gd name="connsiteX4" fmla="*/ 1332262 w 3168300"/>
                <a:gd name="connsiteY4" fmla="*/ 1285304 h 1952434"/>
                <a:gd name="connsiteX5" fmla="*/ 1691259 w 3168300"/>
                <a:gd name="connsiteY5" fmla="*/ 1240060 h 1952434"/>
                <a:gd name="connsiteX6" fmla="*/ 2010346 w 3168300"/>
                <a:gd name="connsiteY6" fmla="*/ 1141667 h 1952434"/>
                <a:gd name="connsiteX7" fmla="*/ 2393252 w 3168300"/>
                <a:gd name="connsiteY7" fmla="*/ 1027271 h 1952434"/>
                <a:gd name="connsiteX8" fmla="*/ 2582037 w 3168300"/>
                <a:gd name="connsiteY8" fmla="*/ 958120 h 1952434"/>
                <a:gd name="connsiteX9" fmla="*/ 2760155 w 3168300"/>
                <a:gd name="connsiteY9" fmla="*/ 827723 h 1952434"/>
                <a:gd name="connsiteX10" fmla="*/ 2914364 w 3168300"/>
                <a:gd name="connsiteY10" fmla="*/ 567023 h 1952434"/>
                <a:gd name="connsiteX11" fmla="*/ 3168301 w 3168300"/>
                <a:gd name="connsiteY11" fmla="*/ 0 h 195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68300" h="1952434">
                  <a:moveTo>
                    <a:pt x="0" y="1952435"/>
                  </a:moveTo>
                  <a:cubicBezTo>
                    <a:pt x="0" y="1952435"/>
                    <a:pt x="91059" y="1796415"/>
                    <a:pt x="202121" y="1687068"/>
                  </a:cubicBezTo>
                  <a:cubicBezTo>
                    <a:pt x="301943" y="1588675"/>
                    <a:pt x="416528" y="1505617"/>
                    <a:pt x="545116" y="1450277"/>
                  </a:cubicBezTo>
                  <a:cubicBezTo>
                    <a:pt x="659987" y="1400747"/>
                    <a:pt x="783622" y="1377601"/>
                    <a:pt x="906780" y="1354455"/>
                  </a:cubicBezTo>
                  <a:cubicBezTo>
                    <a:pt x="1048036" y="1327976"/>
                    <a:pt x="1189482" y="1301972"/>
                    <a:pt x="1332262" y="1285304"/>
                  </a:cubicBezTo>
                  <a:cubicBezTo>
                    <a:pt x="1452182" y="1271302"/>
                    <a:pt x="1573340" y="1265873"/>
                    <a:pt x="1691259" y="1240060"/>
                  </a:cubicBezTo>
                  <a:cubicBezTo>
                    <a:pt x="1800035" y="1216247"/>
                    <a:pt x="1904619" y="1176718"/>
                    <a:pt x="2010346" y="1141667"/>
                  </a:cubicBezTo>
                  <a:cubicBezTo>
                    <a:pt x="2136743" y="1099661"/>
                    <a:pt x="2265902" y="1066229"/>
                    <a:pt x="2393252" y="1027271"/>
                  </a:cubicBezTo>
                  <a:cubicBezTo>
                    <a:pt x="2457450" y="1007650"/>
                    <a:pt x="2521744" y="987552"/>
                    <a:pt x="2582037" y="958120"/>
                  </a:cubicBezTo>
                  <a:cubicBezTo>
                    <a:pt x="2648807" y="925449"/>
                    <a:pt x="2710815" y="883349"/>
                    <a:pt x="2760155" y="827723"/>
                  </a:cubicBezTo>
                  <a:cubicBezTo>
                    <a:pt x="2827496" y="751904"/>
                    <a:pt x="2867978" y="657511"/>
                    <a:pt x="2914364" y="567023"/>
                  </a:cubicBezTo>
                  <a:cubicBezTo>
                    <a:pt x="2972753" y="453200"/>
                    <a:pt x="3119152" y="118015"/>
                    <a:pt x="316830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B2AF0F5-7EAA-4BAB-8DE2-D84E124170FA}"/>
                </a:ext>
              </a:extLst>
            </p:cNvPr>
            <p:cNvSpPr/>
            <p:nvPr/>
          </p:nvSpPr>
          <p:spPr>
            <a:xfrm>
              <a:off x="4704778" y="2976752"/>
              <a:ext cx="3356800" cy="2452020"/>
            </a:xfrm>
            <a:custGeom>
              <a:avLst/>
              <a:gdLst>
                <a:gd name="connsiteX0" fmla="*/ 0 w 3356800"/>
                <a:gd name="connsiteY0" fmla="*/ 2452021 h 2452020"/>
                <a:gd name="connsiteX1" fmla="*/ 130874 w 3356800"/>
                <a:gd name="connsiteY1" fmla="*/ 2247710 h 2452020"/>
                <a:gd name="connsiteX2" fmla="*/ 437197 w 3356800"/>
                <a:gd name="connsiteY2" fmla="*/ 1941195 h 2452020"/>
                <a:gd name="connsiteX3" fmla="*/ 737140 w 3356800"/>
                <a:gd name="connsiteY3" fmla="*/ 1736884 h 2452020"/>
                <a:gd name="connsiteX4" fmla="*/ 1031843 w 3356800"/>
                <a:gd name="connsiteY4" fmla="*/ 1685068 h 2452020"/>
                <a:gd name="connsiteX5" fmla="*/ 1287304 w 3356800"/>
                <a:gd name="connsiteY5" fmla="*/ 1655826 h 2452020"/>
                <a:gd name="connsiteX6" fmla="*/ 1471994 w 3356800"/>
                <a:gd name="connsiteY6" fmla="*/ 1634300 h 2452020"/>
                <a:gd name="connsiteX7" fmla="*/ 1898237 w 3356800"/>
                <a:gd name="connsiteY7" fmla="*/ 1512665 h 2452020"/>
                <a:gd name="connsiteX8" fmla="*/ 2229136 w 3356800"/>
                <a:gd name="connsiteY8" fmla="*/ 1355598 h 2452020"/>
                <a:gd name="connsiteX9" fmla="*/ 2512314 w 3356800"/>
                <a:gd name="connsiteY9" fmla="*/ 1238631 h 2452020"/>
                <a:gd name="connsiteX10" fmla="*/ 2758535 w 3356800"/>
                <a:gd name="connsiteY10" fmla="*/ 1096994 h 2452020"/>
                <a:gd name="connsiteX11" fmla="*/ 2935510 w 3356800"/>
                <a:gd name="connsiteY11" fmla="*/ 919925 h 2452020"/>
                <a:gd name="connsiteX12" fmla="*/ 3081719 w 3356800"/>
                <a:gd name="connsiteY12" fmla="*/ 687419 h 2452020"/>
                <a:gd name="connsiteX13" fmla="*/ 3356800 w 3356800"/>
                <a:gd name="connsiteY13" fmla="*/ 0 h 24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56800" h="2452020">
                  <a:moveTo>
                    <a:pt x="0" y="2452021"/>
                  </a:moveTo>
                  <a:cubicBezTo>
                    <a:pt x="0" y="2452021"/>
                    <a:pt x="57150" y="2344198"/>
                    <a:pt x="130874" y="2247710"/>
                  </a:cubicBezTo>
                  <a:cubicBezTo>
                    <a:pt x="218694" y="2132648"/>
                    <a:pt x="328136" y="2036635"/>
                    <a:pt x="437197" y="1941195"/>
                  </a:cubicBezTo>
                  <a:cubicBezTo>
                    <a:pt x="529304" y="1860709"/>
                    <a:pt x="623030" y="1779556"/>
                    <a:pt x="737140" y="1736884"/>
                  </a:cubicBezTo>
                  <a:cubicBezTo>
                    <a:pt x="830866" y="1701736"/>
                    <a:pt x="932021" y="1695450"/>
                    <a:pt x="1031843" y="1685068"/>
                  </a:cubicBezTo>
                  <a:cubicBezTo>
                    <a:pt x="1117092" y="1676210"/>
                    <a:pt x="1202055" y="1665160"/>
                    <a:pt x="1287304" y="1655826"/>
                  </a:cubicBezTo>
                  <a:cubicBezTo>
                    <a:pt x="1348931" y="1649063"/>
                    <a:pt x="1410653" y="1643539"/>
                    <a:pt x="1471994" y="1634300"/>
                  </a:cubicBezTo>
                  <a:cubicBezTo>
                    <a:pt x="1618679" y="1612011"/>
                    <a:pt x="1761935" y="1571149"/>
                    <a:pt x="1898237" y="1512665"/>
                  </a:cubicBezTo>
                  <a:cubicBezTo>
                    <a:pt x="2010442" y="1464564"/>
                    <a:pt x="2117503" y="1405128"/>
                    <a:pt x="2229136" y="1355598"/>
                  </a:cubicBezTo>
                  <a:cubicBezTo>
                    <a:pt x="2322481" y="1314164"/>
                    <a:pt x="2418969" y="1280160"/>
                    <a:pt x="2512314" y="1238631"/>
                  </a:cubicBezTo>
                  <a:cubicBezTo>
                    <a:pt x="2599087" y="1199960"/>
                    <a:pt x="2683193" y="1154811"/>
                    <a:pt x="2758535" y="1096994"/>
                  </a:cubicBezTo>
                  <a:cubicBezTo>
                    <a:pt x="2825020" y="1046035"/>
                    <a:pt x="2883789" y="985837"/>
                    <a:pt x="2935510" y="919925"/>
                  </a:cubicBezTo>
                  <a:cubicBezTo>
                    <a:pt x="2992184" y="847725"/>
                    <a:pt x="3039904" y="769144"/>
                    <a:pt x="3081719" y="687419"/>
                  </a:cubicBezTo>
                  <a:cubicBezTo>
                    <a:pt x="3138297" y="576739"/>
                    <a:pt x="3314129" y="116776"/>
                    <a:pt x="335680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900" kern="1200" cap="all" spc="200" smtClean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0DAF61AA-5A98-4049-A93E-477E5505141A}" type="datetimeFigureOut">
              <a:rPr lang="en-US" smtClean="0"/>
              <a:pPr/>
              <a:t>2/27/2025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kern="1200" cap="all" spc="200" dirty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900" kern="1200" cap="all" spc="200" smtClean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116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54" r:id="rId6"/>
    <p:sldLayoutId id="2147483750" r:id="rId7"/>
    <p:sldLayoutId id="2147483751" r:id="rId8"/>
    <p:sldLayoutId id="2147483752" r:id="rId9"/>
    <p:sldLayoutId id="2147483753" r:id="rId10"/>
    <p:sldLayoutId id="2147483755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5"/>
        </a:buClr>
        <a:buFont typeface="Avenir Next LT Pro" panose="020B0504020202020204" pitchFamily="34" charset="0"/>
        <a:buChar char="+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68070D5F-3339-FCB0-DF12-68568B018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B7C5C87-DA1A-DE6F-14C7-7C3058046D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60CE207-9440-E3E7-0257-E6E1814855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27B7D1-7A21-4623-811D-70B4C05B21A6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E0B09C5-A43C-0456-4EAF-D8E9A7A20B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EA4F27F-F684-1A76-A44A-FA00604C2B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F592A-E523-4DC1-9721-C3A2D391B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597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7" name="Rectangle 86">
            <a:extLst>
              <a:ext uri="{FF2B5EF4-FFF2-40B4-BE49-F238E27FC236}">
                <a16:creationId xmlns:a16="http://schemas.microsoft.com/office/drawing/2014/main" id="{F1174801-1395-44C5-9B00-CCAC45C05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996DFAFB-BCE1-4BEC-82FB-D574234DEF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D8518B7-6BD3-8F54-E950-F71C5F9353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6275" y="4098524"/>
            <a:ext cx="5996628" cy="2226076"/>
          </a:xfrm>
        </p:spPr>
        <p:txBody>
          <a:bodyPr anchor="ctr">
            <a:normAutofit/>
          </a:bodyPr>
          <a:lstStyle/>
          <a:p>
            <a:pPr algn="l"/>
            <a:r>
              <a:rPr lang="nb-NO" sz="5400"/>
              <a:t>Arbeidsfellesskap og samhadling	</a:t>
            </a:r>
            <a:endParaRPr lang="en-US" sz="5400"/>
          </a:p>
        </p:txBody>
      </p:sp>
      <p:grpSp>
        <p:nvGrpSpPr>
          <p:cNvPr id="91" name="Bottom Right">
            <a:extLst>
              <a:ext uri="{FF2B5EF4-FFF2-40B4-BE49-F238E27FC236}">
                <a16:creationId xmlns:a16="http://schemas.microsoft.com/office/drawing/2014/main" id="{F738262B-3960-4D04-92F3-C363584E9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6E657100-BDC2-4335-865E-8B822BC96B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39256" y="6178637"/>
              <a:ext cx="1482102" cy="67936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grpSp>
          <p:nvGrpSpPr>
            <p:cNvPr id="93" name="Graphic 157">
              <a:extLst>
                <a:ext uri="{FF2B5EF4-FFF2-40B4-BE49-F238E27FC236}">
                  <a16:creationId xmlns:a16="http://schemas.microsoft.com/office/drawing/2014/main" id="{7C44F7A2-EC4A-484B-BE71-8B23C0F60D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21590F86-76CD-4EB9-8741-34B0E1941DD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FD6089F4-CD95-4D48-A805-34EA5F848D8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68DB60A2-B18C-4F65-B0E6-66ED9CEFAF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5048C6F4-614B-45FA-AB8F-25347B5441F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F25FD66F-3D7B-4850-B481-5D51840D46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E393D591-D719-4C28-B8E5-33463635802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F0E41FB1-38F3-4037-B5F2-E4E3531100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C8A8B4BF-5D23-4610-AD0E-B290C8D67D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Undertittel 2">
            <a:extLst>
              <a:ext uri="{FF2B5EF4-FFF2-40B4-BE49-F238E27FC236}">
                <a16:creationId xmlns:a16="http://schemas.microsoft.com/office/drawing/2014/main" id="{A9178833-164E-42B0-876A-477C04DE5C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5430" y="4085112"/>
            <a:ext cx="3997745" cy="2228758"/>
          </a:xfrm>
        </p:spPr>
        <p:txBody>
          <a:bodyPr anchor="ctr">
            <a:normAutofit/>
          </a:bodyPr>
          <a:lstStyle/>
          <a:p>
            <a:pPr algn="l"/>
            <a:r>
              <a:rPr lang="nb-NO" sz="2200"/>
              <a:t>HR-sjefens tanker</a:t>
            </a:r>
            <a:endParaRPr lang="en-US" sz="2200"/>
          </a:p>
        </p:txBody>
      </p:sp>
      <p:pic>
        <p:nvPicPr>
          <p:cNvPr id="4" name="Picture 3" descr="Kirsebærblomster">
            <a:extLst>
              <a:ext uri="{FF2B5EF4-FFF2-40B4-BE49-F238E27FC236}">
                <a16:creationId xmlns:a16="http://schemas.microsoft.com/office/drawing/2014/main" id="{E6DC986B-2B17-271C-62F7-9B043EEC69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844" b="29442"/>
          <a:stretch/>
        </p:blipFill>
        <p:spPr>
          <a:xfrm>
            <a:off x="198741" y="10"/>
            <a:ext cx="11812017" cy="3919684"/>
          </a:xfrm>
          <a:prstGeom prst="rect">
            <a:avLst/>
          </a:prstGeom>
        </p:spPr>
      </p:pic>
      <p:grpSp>
        <p:nvGrpSpPr>
          <p:cNvPr id="103" name="Top Left">
            <a:extLst>
              <a:ext uri="{FF2B5EF4-FFF2-40B4-BE49-F238E27FC236}">
                <a16:creationId xmlns:a16="http://schemas.microsoft.com/office/drawing/2014/main" id="{345A4508-88A7-4C04-9603-4F8CCFCDC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15178"/>
            <a:ext cx="2198951" cy="3331254"/>
            <a:chOff x="10849" y="15178"/>
            <a:chExt cx="2198951" cy="3331254"/>
          </a:xfrm>
        </p:grpSpPr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ACBEBA10-A14A-4AE6-9F5B-84BDE565C0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B6C86399-9706-4DD7-8917-E6DB392421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CDDA7BC8-3D83-4235-80B9-97CB95E3DD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DA9C08E3-DA34-4386-990E-1CB4F68E7B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03CFB05D-200F-4880-92F6-8730C6DEBB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4AB4525A-595A-4728-9298-A4DFEE991E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530A4D64-630B-47EB-9255-66DEFA42D0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12" name="Cross">
            <a:extLst>
              <a:ext uri="{FF2B5EF4-FFF2-40B4-BE49-F238E27FC236}">
                <a16:creationId xmlns:a16="http://schemas.microsoft.com/office/drawing/2014/main" id="{2E2A24AE-1C03-4337-8529-C4233C56F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200" y="3919728"/>
            <a:ext cx="118872" cy="118872"/>
            <a:chOff x="1175347" y="3733800"/>
            <a:chExt cx="118872" cy="118872"/>
          </a:xfrm>
        </p:grpSpPr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F6213D2F-99EA-48EA-AD3A-A55DC4F5F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34783" y="3733800"/>
              <a:ext cx="0" cy="118872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B4ADACBA-0EE9-4E11-B79A-F39D15CFEA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347" y="3793236"/>
              <a:ext cx="118872" cy="0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89493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42" name="Top Left">
            <a:extLst>
              <a:ext uri="{FF2B5EF4-FFF2-40B4-BE49-F238E27FC236}">
                <a16:creationId xmlns:a16="http://schemas.microsoft.com/office/drawing/2014/main" id="{FADD1535-ED83-48B3-8EB1-671A080F09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-3086"/>
            <a:ext cx="2198951" cy="3349518"/>
            <a:chOff x="10849" y="-3086"/>
            <a:chExt cx="2198951" cy="3349518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E70C64DB-421C-4FFD-8EB1-A7D1A5DC1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C04BFFB-0C30-49E1-B4F0-2435312199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68C7354-F4EF-4BC5-BF44-01614E0B93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45981B8-FB15-43E7-B1CE-AE4A5E9B13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5F05D22-2B12-4452-A804-346878D55D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B26EE6B-DF99-4B8A-8859-82A92A598A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E8FB053-1663-44BA-8128-0C19BD762A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75E5E4F4-4EE0-49E3-98E5-F1E2BB91A7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069E6EC4-007A-38C1-F760-55296E89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2" y="559813"/>
            <a:ext cx="4390807" cy="1664573"/>
          </a:xfrm>
        </p:spPr>
        <p:txBody>
          <a:bodyPr>
            <a:normAutofit/>
          </a:bodyPr>
          <a:lstStyle/>
          <a:p>
            <a:r>
              <a:rPr lang="nb-NO"/>
              <a:t>Dagens samtalepunkter</a:t>
            </a:r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77C755E-B730-D73A-723B-711105EA4F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5756" y="2384474"/>
            <a:ext cx="4390524" cy="3728613"/>
          </a:xfrm>
        </p:spPr>
        <p:txBody>
          <a:bodyPr>
            <a:normAutofit/>
          </a:bodyPr>
          <a:lstStyle/>
          <a:p>
            <a:r>
              <a:rPr lang="nb-NO" sz="1800"/>
              <a:t>Hva er arbeidsfellesskap?</a:t>
            </a:r>
          </a:p>
          <a:p>
            <a:r>
              <a:rPr lang="nb-NO" sz="1800"/>
              <a:t>Hvorfor er samhandling viktig?</a:t>
            </a:r>
          </a:p>
          <a:p>
            <a:endParaRPr lang="nb-NO" sz="1800"/>
          </a:p>
          <a:p>
            <a:pPr marL="0" indent="0">
              <a:buNone/>
            </a:pPr>
            <a:endParaRPr lang="en-US" sz="1800"/>
          </a:p>
        </p:txBody>
      </p:sp>
      <p:pic>
        <p:nvPicPr>
          <p:cNvPr id="5" name="Picture 4" descr="Tre menneske tall">
            <a:extLst>
              <a:ext uri="{FF2B5EF4-FFF2-40B4-BE49-F238E27FC236}">
                <a16:creationId xmlns:a16="http://schemas.microsoft.com/office/drawing/2014/main" id="{7619640D-97AC-B1F4-6E3F-543212CFEC9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9699" b="-1"/>
          <a:stretch/>
        </p:blipFill>
        <p:spPr>
          <a:xfrm>
            <a:off x="5996628" y="10"/>
            <a:ext cx="6195372" cy="6857990"/>
          </a:xfrm>
          <a:prstGeom prst="rect">
            <a:avLst/>
          </a:prstGeom>
        </p:spPr>
      </p:pic>
      <p:grpSp>
        <p:nvGrpSpPr>
          <p:cNvPr id="52" name="Bottom Right">
            <a:extLst>
              <a:ext uri="{FF2B5EF4-FFF2-40B4-BE49-F238E27FC236}">
                <a16:creationId xmlns:a16="http://schemas.microsoft.com/office/drawing/2014/main" id="{01081332-6CA1-49C2-A979-7709509AD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grpSp>
          <p:nvGrpSpPr>
            <p:cNvPr id="53" name="Graphic 157">
              <a:extLst>
                <a:ext uri="{FF2B5EF4-FFF2-40B4-BE49-F238E27FC236}">
                  <a16:creationId xmlns:a16="http://schemas.microsoft.com/office/drawing/2014/main" id="{826B0664-73BC-4FCB-A447-57F7F67647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23242A3E-DBD8-44D5-930F-DA776CA0698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F331C242-2FF0-40D4-BF95-4A27680F26F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B500FE3B-EB2C-4A5D-ABA7-35137B2BA5E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6E1EA3BF-3A9F-4CD0-9640-6FF67F44301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17F4411F-5B81-451C-A006-8754E1618A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4E4D64BD-20E2-44CF-AEB4-A87A43376B7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0B309630-6603-4319-BAB8-93102ABEB38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F540FCD4-859A-4602-9CBC-C697E3877A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47843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85">
            <a:extLst>
              <a:ext uri="{FF2B5EF4-FFF2-40B4-BE49-F238E27FC236}">
                <a16:creationId xmlns:a16="http://schemas.microsoft.com/office/drawing/2014/main" id="{247A131F-D5DE-41A5-B4CF-4F345319B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3AF4666D-BD98-40A5-A75F-478B98201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692844" y="-3086"/>
            <a:ext cx="1326111" cy="59760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rPr>
              <a:t> </a:t>
            </a:r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68680585-71F9-4721-A998-4974171D2E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9256" y="6172200"/>
            <a:ext cx="1482102" cy="67936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rPr>
              <a:t> </a:t>
            </a:r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12BC95C2-2EEC-4F59-ABA8-660B0D059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7352" y="5197178"/>
            <a:ext cx="4211600" cy="1660822"/>
          </a:xfrm>
          <a:custGeom>
            <a:avLst/>
            <a:gdLst>
              <a:gd name="connsiteX0" fmla="*/ 4211600 w 4211600"/>
              <a:gd name="connsiteY0" fmla="*/ 0 h 1660822"/>
              <a:gd name="connsiteX1" fmla="*/ 4211600 w 4211600"/>
              <a:gd name="connsiteY1" fmla="*/ 58430 h 1660822"/>
              <a:gd name="connsiteX2" fmla="*/ 4136524 w 4211600"/>
              <a:gd name="connsiteY2" fmla="*/ 208808 h 1660822"/>
              <a:gd name="connsiteX3" fmla="*/ 3973354 w 4211600"/>
              <a:gd name="connsiteY3" fmla="*/ 437313 h 1660822"/>
              <a:gd name="connsiteX4" fmla="*/ 3884746 w 4211600"/>
              <a:gd name="connsiteY4" fmla="*/ 553613 h 1660822"/>
              <a:gd name="connsiteX5" fmla="*/ 3849435 w 4211600"/>
              <a:gd name="connsiteY5" fmla="*/ 603143 h 1660822"/>
              <a:gd name="connsiteX6" fmla="*/ 3661849 w 4211600"/>
              <a:gd name="connsiteY6" fmla="*/ 819075 h 1660822"/>
              <a:gd name="connsiteX7" fmla="*/ 3402589 w 4211600"/>
              <a:gd name="connsiteY7" fmla="*/ 952996 h 1660822"/>
              <a:gd name="connsiteX8" fmla="*/ 3130202 w 4211600"/>
              <a:gd name="connsiteY8" fmla="*/ 1023386 h 1660822"/>
              <a:gd name="connsiteX9" fmla="*/ 2914657 w 4211600"/>
              <a:gd name="connsiteY9" fmla="*/ 1068058 h 1660822"/>
              <a:gd name="connsiteX10" fmla="*/ 2582149 w 4211600"/>
              <a:gd name="connsiteY10" fmla="*/ 1138924 h 1660822"/>
              <a:gd name="connsiteX11" fmla="*/ 2483958 w 4211600"/>
              <a:gd name="connsiteY11" fmla="*/ 1162356 h 1660822"/>
              <a:gd name="connsiteX12" fmla="*/ 2123750 w 4211600"/>
              <a:gd name="connsiteY12" fmla="*/ 1238651 h 1660822"/>
              <a:gd name="connsiteX13" fmla="*/ 1761444 w 4211600"/>
              <a:gd name="connsiteY13" fmla="*/ 1273417 h 1660822"/>
              <a:gd name="connsiteX14" fmla="*/ 1608382 w 4211600"/>
              <a:gd name="connsiteY14" fmla="*/ 1284466 h 1660822"/>
              <a:gd name="connsiteX15" fmla="*/ 999942 w 4211600"/>
              <a:gd name="connsiteY15" fmla="*/ 1354284 h 1660822"/>
              <a:gd name="connsiteX16" fmla="*/ 484705 w 4211600"/>
              <a:gd name="connsiteY16" fmla="*/ 1450487 h 1660822"/>
              <a:gd name="connsiteX17" fmla="*/ 113310 w 4211600"/>
              <a:gd name="connsiteY17" fmla="*/ 1613700 h 1660822"/>
              <a:gd name="connsiteX18" fmla="*/ 39668 w 4211600"/>
              <a:gd name="connsiteY18" fmla="*/ 1660822 h 1660822"/>
              <a:gd name="connsiteX19" fmla="*/ 0 w 4211600"/>
              <a:gd name="connsiteY19" fmla="*/ 1660822 h 1660822"/>
              <a:gd name="connsiteX20" fmla="*/ 96701 w 4211600"/>
              <a:gd name="connsiteY20" fmla="*/ 1598934 h 1660822"/>
              <a:gd name="connsiteX21" fmla="*/ 474335 w 4211600"/>
              <a:gd name="connsiteY21" fmla="*/ 1433056 h 1660822"/>
              <a:gd name="connsiteX22" fmla="*/ 994299 w 4211600"/>
              <a:gd name="connsiteY22" fmla="*/ 1335806 h 1660822"/>
              <a:gd name="connsiteX23" fmla="*/ 1605231 w 4211600"/>
              <a:gd name="connsiteY23" fmla="*/ 1265702 h 1660822"/>
              <a:gd name="connsiteX24" fmla="*/ 1758819 w 4211600"/>
              <a:gd name="connsiteY24" fmla="*/ 1254558 h 1660822"/>
              <a:gd name="connsiteX25" fmla="*/ 2118106 w 4211600"/>
              <a:gd name="connsiteY25" fmla="*/ 1220077 h 1660822"/>
              <a:gd name="connsiteX26" fmla="*/ 2475557 w 4211600"/>
              <a:gd name="connsiteY26" fmla="*/ 1144353 h 1660822"/>
              <a:gd name="connsiteX27" fmla="*/ 2573878 w 4211600"/>
              <a:gd name="connsiteY27" fmla="*/ 1120827 h 1660822"/>
              <a:gd name="connsiteX28" fmla="*/ 2907437 w 4211600"/>
              <a:gd name="connsiteY28" fmla="*/ 1049675 h 1660822"/>
              <a:gd name="connsiteX29" fmla="*/ 3122589 w 4211600"/>
              <a:gd name="connsiteY29" fmla="*/ 1005098 h 1660822"/>
              <a:gd name="connsiteX30" fmla="*/ 3391169 w 4211600"/>
              <a:gd name="connsiteY30" fmla="*/ 935756 h 1660822"/>
              <a:gd name="connsiteX31" fmla="*/ 3642290 w 4211600"/>
              <a:gd name="connsiteY31" fmla="*/ 806216 h 1660822"/>
              <a:gd name="connsiteX32" fmla="*/ 3825937 w 4211600"/>
              <a:gd name="connsiteY32" fmla="*/ 594475 h 1660822"/>
              <a:gd name="connsiteX33" fmla="*/ 3861381 w 4211600"/>
              <a:gd name="connsiteY33" fmla="*/ 544755 h 1660822"/>
              <a:gd name="connsiteX34" fmla="*/ 3950381 w 4211600"/>
              <a:gd name="connsiteY34" fmla="*/ 427978 h 1660822"/>
              <a:gd name="connsiteX35" fmla="*/ 4112370 w 4211600"/>
              <a:gd name="connsiteY35" fmla="*/ 201378 h 1660822"/>
              <a:gd name="connsiteX36" fmla="*/ 4195989 w 4211600"/>
              <a:gd name="connsiteY36" fmla="*/ 33834 h 1660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211600" h="1660822">
                <a:moveTo>
                  <a:pt x="4211600" y="0"/>
                </a:moveTo>
                <a:lnTo>
                  <a:pt x="4211600" y="58430"/>
                </a:lnTo>
                <a:lnTo>
                  <a:pt x="4136524" y="208808"/>
                </a:lnTo>
                <a:cubicBezTo>
                  <a:pt x="4089791" y="287770"/>
                  <a:pt x="4030588" y="363780"/>
                  <a:pt x="3973354" y="437313"/>
                </a:cubicBezTo>
                <a:cubicBezTo>
                  <a:pt x="3943819" y="475222"/>
                  <a:pt x="3913231" y="514465"/>
                  <a:pt x="3884746" y="553613"/>
                </a:cubicBezTo>
                <a:cubicBezTo>
                  <a:pt x="3872801" y="569996"/>
                  <a:pt x="3861119" y="586569"/>
                  <a:pt x="3849435" y="603143"/>
                </a:cubicBezTo>
                <a:cubicBezTo>
                  <a:pt x="3796665" y="678009"/>
                  <a:pt x="3742187" y="755352"/>
                  <a:pt x="3661849" y="819075"/>
                </a:cubicBezTo>
                <a:cubicBezTo>
                  <a:pt x="3596214" y="871176"/>
                  <a:pt x="3509050" y="916230"/>
                  <a:pt x="3402589" y="952996"/>
                </a:cubicBezTo>
                <a:cubicBezTo>
                  <a:pt x="3312406" y="984048"/>
                  <a:pt x="3215660" y="1005003"/>
                  <a:pt x="3130202" y="1023386"/>
                </a:cubicBezTo>
                <a:cubicBezTo>
                  <a:pt x="3058529" y="1038816"/>
                  <a:pt x="2985412" y="1053675"/>
                  <a:pt x="2914657" y="1068058"/>
                </a:cubicBezTo>
                <a:cubicBezTo>
                  <a:pt x="2805176" y="1090251"/>
                  <a:pt x="2692021" y="1113207"/>
                  <a:pt x="2582149" y="1138924"/>
                </a:cubicBezTo>
                <a:cubicBezTo>
                  <a:pt x="2549330" y="1146639"/>
                  <a:pt x="2516644" y="1154450"/>
                  <a:pt x="2483958" y="1162356"/>
                </a:cubicBezTo>
                <a:cubicBezTo>
                  <a:pt x="2367257" y="1190550"/>
                  <a:pt x="2246621" y="1219601"/>
                  <a:pt x="2123750" y="1238651"/>
                </a:cubicBezTo>
                <a:cubicBezTo>
                  <a:pt x="2004294" y="1257129"/>
                  <a:pt x="1880769" y="1265416"/>
                  <a:pt x="1761444" y="1273417"/>
                </a:cubicBezTo>
                <a:cubicBezTo>
                  <a:pt x="1711167" y="1276751"/>
                  <a:pt x="1659184" y="1280275"/>
                  <a:pt x="1608382" y="1284466"/>
                </a:cubicBezTo>
                <a:cubicBezTo>
                  <a:pt x="1408589" y="1300944"/>
                  <a:pt x="1214570" y="1325805"/>
                  <a:pt x="999942" y="1354284"/>
                </a:cubicBezTo>
                <a:cubicBezTo>
                  <a:pt x="826403" y="1377240"/>
                  <a:pt x="647744" y="1400957"/>
                  <a:pt x="484705" y="1450487"/>
                </a:cubicBezTo>
                <a:cubicBezTo>
                  <a:pt x="355831" y="1489635"/>
                  <a:pt x="231387" y="1544374"/>
                  <a:pt x="113310" y="1613700"/>
                </a:cubicBezTo>
                <a:lnTo>
                  <a:pt x="39668" y="1660822"/>
                </a:lnTo>
                <a:lnTo>
                  <a:pt x="0" y="1660822"/>
                </a:lnTo>
                <a:lnTo>
                  <a:pt x="96701" y="1598934"/>
                </a:lnTo>
                <a:cubicBezTo>
                  <a:pt x="216635" y="1528533"/>
                  <a:pt x="343196" y="1472919"/>
                  <a:pt x="474335" y="1433056"/>
                </a:cubicBezTo>
                <a:cubicBezTo>
                  <a:pt x="639999" y="1382669"/>
                  <a:pt x="820102" y="1358856"/>
                  <a:pt x="994299" y="1335806"/>
                </a:cubicBezTo>
                <a:cubicBezTo>
                  <a:pt x="1210239" y="1307231"/>
                  <a:pt x="1404650" y="1282275"/>
                  <a:pt x="1605231" y="1265702"/>
                </a:cubicBezTo>
                <a:cubicBezTo>
                  <a:pt x="1656428" y="1261511"/>
                  <a:pt x="1708411" y="1257987"/>
                  <a:pt x="1758819" y="1254558"/>
                </a:cubicBezTo>
                <a:cubicBezTo>
                  <a:pt x="1877487" y="1246557"/>
                  <a:pt x="2000094" y="1238365"/>
                  <a:pt x="2118106" y="1220077"/>
                </a:cubicBezTo>
                <a:cubicBezTo>
                  <a:pt x="2239531" y="1201313"/>
                  <a:pt x="2359513" y="1172357"/>
                  <a:pt x="2475557" y="1144353"/>
                </a:cubicBezTo>
                <a:cubicBezTo>
                  <a:pt x="2508243" y="1136448"/>
                  <a:pt x="2541060" y="1128542"/>
                  <a:pt x="2573878" y="1120827"/>
                </a:cubicBezTo>
                <a:cubicBezTo>
                  <a:pt x="2684276" y="1094919"/>
                  <a:pt x="2797694" y="1071963"/>
                  <a:pt x="2907437" y="1049675"/>
                </a:cubicBezTo>
                <a:cubicBezTo>
                  <a:pt x="2978061" y="1035387"/>
                  <a:pt x="3051178" y="1020528"/>
                  <a:pt x="3122589" y="1005098"/>
                </a:cubicBezTo>
                <a:cubicBezTo>
                  <a:pt x="3206997" y="986810"/>
                  <a:pt x="3302823" y="966141"/>
                  <a:pt x="3391169" y="935756"/>
                </a:cubicBezTo>
                <a:cubicBezTo>
                  <a:pt x="3494479" y="900132"/>
                  <a:pt x="3578886" y="856508"/>
                  <a:pt x="3642290" y="806216"/>
                </a:cubicBezTo>
                <a:cubicBezTo>
                  <a:pt x="3720133" y="744303"/>
                  <a:pt x="3773953" y="668103"/>
                  <a:pt x="3825937" y="594475"/>
                </a:cubicBezTo>
                <a:cubicBezTo>
                  <a:pt x="3837621" y="577902"/>
                  <a:pt x="3849435" y="561233"/>
                  <a:pt x="3861381" y="544755"/>
                </a:cubicBezTo>
                <a:cubicBezTo>
                  <a:pt x="3889997" y="505416"/>
                  <a:pt x="3920715" y="465983"/>
                  <a:pt x="3950381" y="427978"/>
                </a:cubicBezTo>
                <a:cubicBezTo>
                  <a:pt x="4007353" y="354921"/>
                  <a:pt x="4066163" y="279388"/>
                  <a:pt x="4112370" y="201378"/>
                </a:cubicBezTo>
                <a:cubicBezTo>
                  <a:pt x="4144662" y="146800"/>
                  <a:pt x="4170785" y="89364"/>
                  <a:pt x="4195989" y="338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94" name="Graphic 141">
            <a:extLst>
              <a:ext uri="{FF2B5EF4-FFF2-40B4-BE49-F238E27FC236}">
                <a16:creationId xmlns:a16="http://schemas.microsoft.com/office/drawing/2014/main" id="{03E9870D-4BBA-43AF-8D44-BBADF020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34BC5055-C77D-43CD-BB1D-A77B6779CD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DB12D0B8-9385-489A-85AE-3D14AD0BA2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D158A14A-147E-4130-A5E2-38FD84B18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75B8B1EB-5E2B-472C-AE60-2EC5961F16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B4F5BD77-58D7-4B61-A666-1B4139A63A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F5CBEC6B-EDB6-40B8-8771-E5AF41B8D6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91BD0EE8-AA47-4044-9251-9F5A4B8201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03" name="Graphic 157">
            <a:extLst>
              <a:ext uri="{FF2B5EF4-FFF2-40B4-BE49-F238E27FC236}">
                <a16:creationId xmlns:a16="http://schemas.microsoft.com/office/drawing/2014/main" id="{C3279E8D-2BAA-4CB1-834B-09FADD54DE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610600" y="3276600"/>
            <a:ext cx="3529260" cy="3581398"/>
            <a:chOff x="4114800" y="1423987"/>
            <a:chExt cx="3961542" cy="4007547"/>
          </a:xfrm>
          <a:noFill/>
        </p:grpSpPr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456F18E-4F61-486D-9CD6-65B30372C5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114800" y="1423987"/>
              <a:ext cx="3946874" cy="3989641"/>
            </a:xfrm>
            <a:custGeom>
              <a:avLst/>
              <a:gdLst>
                <a:gd name="connsiteX0" fmla="*/ 0 w 3946874"/>
                <a:gd name="connsiteY0" fmla="*/ 3989641 h 3989641"/>
                <a:gd name="connsiteX1" fmla="*/ 79439 w 3946874"/>
                <a:gd name="connsiteY1" fmla="*/ 3891153 h 3989641"/>
                <a:gd name="connsiteX2" fmla="*/ 297371 w 3946874"/>
                <a:gd name="connsiteY2" fmla="*/ 3626930 h 3989641"/>
                <a:gd name="connsiteX3" fmla="*/ 454343 w 3946874"/>
                <a:gd name="connsiteY3" fmla="*/ 3440335 h 3989641"/>
                <a:gd name="connsiteX4" fmla="*/ 622363 w 3946874"/>
                <a:gd name="connsiteY4" fmla="*/ 3290697 h 3989641"/>
                <a:gd name="connsiteX5" fmla="*/ 927068 w 3946874"/>
                <a:gd name="connsiteY5" fmla="*/ 3087434 h 3989641"/>
                <a:gd name="connsiteX6" fmla="*/ 1176338 w 3946874"/>
                <a:gd name="connsiteY6" fmla="*/ 2915603 h 3989641"/>
                <a:gd name="connsiteX7" fmla="*/ 1394270 w 3946874"/>
                <a:gd name="connsiteY7" fmla="*/ 2780729 h 3989641"/>
                <a:gd name="connsiteX8" fmla="*/ 1601057 w 3946874"/>
                <a:gd name="connsiteY8" fmla="*/ 2723483 h 3989641"/>
                <a:gd name="connsiteX9" fmla="*/ 1756220 w 3946874"/>
                <a:gd name="connsiteY9" fmla="*/ 2743772 h 3989641"/>
                <a:gd name="connsiteX10" fmla="*/ 1889189 w 3946874"/>
                <a:gd name="connsiteY10" fmla="*/ 2765965 h 3989641"/>
                <a:gd name="connsiteX11" fmla="*/ 2007394 w 3946874"/>
                <a:gd name="connsiteY11" fmla="*/ 2765965 h 3989641"/>
                <a:gd name="connsiteX12" fmla="*/ 2184654 w 3946874"/>
                <a:gd name="connsiteY12" fmla="*/ 2671763 h 3989641"/>
                <a:gd name="connsiteX13" fmla="*/ 2372773 w 3946874"/>
                <a:gd name="connsiteY13" fmla="*/ 2538984 h 3989641"/>
                <a:gd name="connsiteX14" fmla="*/ 2439543 w 3946874"/>
                <a:gd name="connsiteY14" fmla="*/ 2510504 h 3989641"/>
                <a:gd name="connsiteX15" fmla="*/ 2650617 w 3946874"/>
                <a:gd name="connsiteY15" fmla="*/ 2434781 h 3989641"/>
                <a:gd name="connsiteX16" fmla="*/ 2785110 w 3946874"/>
                <a:gd name="connsiteY16" fmla="*/ 2383060 h 3989641"/>
                <a:gd name="connsiteX17" fmla="*/ 2897315 w 3946874"/>
                <a:gd name="connsiteY17" fmla="*/ 2318861 h 3989641"/>
                <a:gd name="connsiteX18" fmla="*/ 2997994 w 3946874"/>
                <a:gd name="connsiteY18" fmla="*/ 2226183 h 3989641"/>
                <a:gd name="connsiteX19" fmla="*/ 3061240 w 3946874"/>
                <a:gd name="connsiteY19" fmla="*/ 2141506 h 3989641"/>
                <a:gd name="connsiteX20" fmla="*/ 3152108 w 3946874"/>
                <a:gd name="connsiteY20" fmla="*/ 2005203 h 3989641"/>
                <a:gd name="connsiteX21" fmla="*/ 3274124 w 3946874"/>
                <a:gd name="connsiteY21" fmla="*/ 1871567 h 3989641"/>
                <a:gd name="connsiteX22" fmla="*/ 3388138 w 3946874"/>
                <a:gd name="connsiteY22" fmla="*/ 1770888 h 3989641"/>
                <a:gd name="connsiteX23" fmla="*/ 3466529 w 3946874"/>
                <a:gd name="connsiteY23" fmla="*/ 1679162 h 3989641"/>
                <a:gd name="connsiteX24" fmla="*/ 3538633 w 3946874"/>
                <a:gd name="connsiteY24" fmla="*/ 1551718 h 3989641"/>
                <a:gd name="connsiteX25" fmla="*/ 3588544 w 3946874"/>
                <a:gd name="connsiteY25" fmla="*/ 1376172 h 3989641"/>
                <a:gd name="connsiteX26" fmla="*/ 3597402 w 3946874"/>
                <a:gd name="connsiteY26" fmla="*/ 1293305 h 3989641"/>
                <a:gd name="connsiteX27" fmla="*/ 3721227 w 3946874"/>
                <a:gd name="connsiteY27" fmla="*/ 880491 h 3989641"/>
                <a:gd name="connsiteX28" fmla="*/ 3761137 w 3946874"/>
                <a:gd name="connsiteY28" fmla="*/ 463677 h 3989641"/>
                <a:gd name="connsiteX29" fmla="*/ 3946874 w 3946874"/>
                <a:gd name="connsiteY29" fmla="*/ 0 h 398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46874" h="3989641">
                  <a:moveTo>
                    <a:pt x="0" y="3989641"/>
                  </a:moveTo>
                  <a:cubicBezTo>
                    <a:pt x="19050" y="3957257"/>
                    <a:pt x="50959" y="3916013"/>
                    <a:pt x="79439" y="3891153"/>
                  </a:cubicBezTo>
                  <a:cubicBezTo>
                    <a:pt x="165544" y="3815906"/>
                    <a:pt x="227933" y="3717989"/>
                    <a:pt x="297371" y="3626930"/>
                  </a:cubicBezTo>
                  <a:cubicBezTo>
                    <a:pt x="346615" y="3562255"/>
                    <a:pt x="398050" y="3499009"/>
                    <a:pt x="454343" y="3440335"/>
                  </a:cubicBezTo>
                  <a:cubicBezTo>
                    <a:pt x="506349" y="3386042"/>
                    <a:pt x="562642" y="3336227"/>
                    <a:pt x="622363" y="3290697"/>
                  </a:cubicBezTo>
                  <a:cubicBezTo>
                    <a:pt x="719519" y="3216688"/>
                    <a:pt x="824960" y="3154585"/>
                    <a:pt x="927068" y="3087434"/>
                  </a:cubicBezTo>
                  <a:cubicBezTo>
                    <a:pt x="1011365" y="3031998"/>
                    <a:pt x="1093565" y="2973324"/>
                    <a:pt x="1176338" y="2915603"/>
                  </a:cubicBezTo>
                  <a:cubicBezTo>
                    <a:pt x="1246537" y="2866644"/>
                    <a:pt x="1317308" y="2818066"/>
                    <a:pt x="1394270" y="2780729"/>
                  </a:cubicBezTo>
                  <a:cubicBezTo>
                    <a:pt x="1459421" y="2749106"/>
                    <a:pt x="1528763" y="2724436"/>
                    <a:pt x="1601057" y="2723483"/>
                  </a:cubicBezTo>
                  <a:cubicBezTo>
                    <a:pt x="1653350" y="2722721"/>
                    <a:pt x="1704785" y="2733485"/>
                    <a:pt x="1756220" y="2743772"/>
                  </a:cubicBezTo>
                  <a:cubicBezTo>
                    <a:pt x="1800320" y="2752630"/>
                    <a:pt x="1844612" y="2760250"/>
                    <a:pt x="1889189" y="2765965"/>
                  </a:cubicBezTo>
                  <a:cubicBezTo>
                    <a:pt x="1928622" y="2771013"/>
                    <a:pt x="1968437" y="2773299"/>
                    <a:pt x="2007394" y="2765965"/>
                  </a:cubicBezTo>
                  <a:cubicBezTo>
                    <a:pt x="2073878" y="2753487"/>
                    <a:pt x="2130647" y="2712911"/>
                    <a:pt x="2184654" y="2671763"/>
                  </a:cubicBezTo>
                  <a:cubicBezTo>
                    <a:pt x="2245900" y="2625090"/>
                    <a:pt x="2304002" y="2573465"/>
                    <a:pt x="2372773" y="2538984"/>
                  </a:cubicBezTo>
                  <a:cubicBezTo>
                    <a:pt x="2394395" y="2528126"/>
                    <a:pt x="2416874" y="2518982"/>
                    <a:pt x="2439543" y="2510504"/>
                  </a:cubicBezTo>
                  <a:cubicBezTo>
                    <a:pt x="2509552" y="2484215"/>
                    <a:pt x="2580037" y="2459450"/>
                    <a:pt x="2650617" y="2434781"/>
                  </a:cubicBezTo>
                  <a:cubicBezTo>
                    <a:pt x="2695956" y="2418874"/>
                    <a:pt x="2741295" y="2402872"/>
                    <a:pt x="2785110" y="2383060"/>
                  </a:cubicBezTo>
                  <a:cubicBezTo>
                    <a:pt x="2824448" y="2365248"/>
                    <a:pt x="2862358" y="2344198"/>
                    <a:pt x="2897315" y="2318861"/>
                  </a:cubicBezTo>
                  <a:cubicBezTo>
                    <a:pt x="2934367" y="2292096"/>
                    <a:pt x="2968085" y="2260854"/>
                    <a:pt x="2997994" y="2226183"/>
                  </a:cubicBezTo>
                  <a:cubicBezTo>
                    <a:pt x="3020949" y="2199513"/>
                    <a:pt x="3041714" y="2170938"/>
                    <a:pt x="3061240" y="2141506"/>
                  </a:cubicBezTo>
                  <a:cubicBezTo>
                    <a:pt x="3091529" y="2095976"/>
                    <a:pt x="3119533" y="2049018"/>
                    <a:pt x="3152108" y="2005203"/>
                  </a:cubicBezTo>
                  <a:cubicBezTo>
                    <a:pt x="3188113" y="1956626"/>
                    <a:pt x="3229261" y="1912144"/>
                    <a:pt x="3274124" y="1871567"/>
                  </a:cubicBezTo>
                  <a:cubicBezTo>
                    <a:pt x="3311747" y="1837563"/>
                    <a:pt x="3351848" y="1806321"/>
                    <a:pt x="3388138" y="1770888"/>
                  </a:cubicBezTo>
                  <a:cubicBezTo>
                    <a:pt x="3416999" y="1742694"/>
                    <a:pt x="3443002" y="1711833"/>
                    <a:pt x="3466529" y="1679162"/>
                  </a:cubicBezTo>
                  <a:cubicBezTo>
                    <a:pt x="3495008" y="1639348"/>
                    <a:pt x="3519392" y="1596771"/>
                    <a:pt x="3538633" y="1551718"/>
                  </a:cubicBezTo>
                  <a:cubicBezTo>
                    <a:pt x="3562731" y="1495616"/>
                    <a:pt x="3578924" y="1436465"/>
                    <a:pt x="3588544" y="1376172"/>
                  </a:cubicBezTo>
                  <a:cubicBezTo>
                    <a:pt x="3592925" y="1348740"/>
                    <a:pt x="3595688" y="1321022"/>
                    <a:pt x="3597402" y="1293305"/>
                  </a:cubicBezTo>
                  <a:cubicBezTo>
                    <a:pt x="3605974" y="1155859"/>
                    <a:pt x="3717703" y="1018127"/>
                    <a:pt x="3721227" y="880491"/>
                  </a:cubicBezTo>
                  <a:cubicBezTo>
                    <a:pt x="3724751" y="740855"/>
                    <a:pt x="3743135" y="602171"/>
                    <a:pt x="3761137" y="463677"/>
                  </a:cubicBezTo>
                  <a:cubicBezTo>
                    <a:pt x="3776186" y="347758"/>
                    <a:pt x="3934968" y="116205"/>
                    <a:pt x="3946874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318DDF45-08F0-46B6-A0B7-133735C94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95978" y="2441733"/>
              <a:ext cx="3665410" cy="2985611"/>
            </a:xfrm>
            <a:custGeom>
              <a:avLst/>
              <a:gdLst>
                <a:gd name="connsiteX0" fmla="*/ 0 w 3665410"/>
                <a:gd name="connsiteY0" fmla="*/ 2985611 h 2985611"/>
                <a:gd name="connsiteX1" fmla="*/ 166211 w 3665410"/>
                <a:gd name="connsiteY1" fmla="*/ 2699766 h 2985611"/>
                <a:gd name="connsiteX2" fmla="*/ 397002 w 3665410"/>
                <a:gd name="connsiteY2" fmla="*/ 2414969 h 2985611"/>
                <a:gd name="connsiteX3" fmla="*/ 620173 w 3665410"/>
                <a:gd name="connsiteY3" fmla="*/ 2237899 h 2985611"/>
                <a:gd name="connsiteX4" fmla="*/ 823341 w 3665410"/>
                <a:gd name="connsiteY4" fmla="*/ 2085499 h 2985611"/>
                <a:gd name="connsiteX5" fmla="*/ 1089565 w 3665410"/>
                <a:gd name="connsiteY5" fmla="*/ 1911477 h 2985611"/>
                <a:gd name="connsiteX6" fmla="*/ 1145000 w 3665410"/>
                <a:gd name="connsiteY6" fmla="*/ 1886807 h 2985611"/>
                <a:gd name="connsiteX7" fmla="*/ 1375791 w 3665410"/>
                <a:gd name="connsiteY7" fmla="*/ 1842135 h 2985611"/>
                <a:gd name="connsiteX8" fmla="*/ 1486567 w 3665410"/>
                <a:gd name="connsiteY8" fmla="*/ 1857566 h 2985611"/>
                <a:gd name="connsiteX9" fmla="*/ 1568101 w 3665410"/>
                <a:gd name="connsiteY9" fmla="*/ 1871377 h 2985611"/>
                <a:gd name="connsiteX10" fmla="*/ 1810607 w 3665410"/>
                <a:gd name="connsiteY10" fmla="*/ 1871377 h 2985611"/>
                <a:gd name="connsiteX11" fmla="*/ 1997964 w 3665410"/>
                <a:gd name="connsiteY11" fmla="*/ 1790605 h 2985611"/>
                <a:gd name="connsiteX12" fmla="*/ 2109883 w 3665410"/>
                <a:gd name="connsiteY12" fmla="*/ 1702784 h 2985611"/>
                <a:gd name="connsiteX13" fmla="*/ 2321433 w 3665410"/>
                <a:gd name="connsiteY13" fmla="*/ 1552384 h 2985611"/>
                <a:gd name="connsiteX14" fmla="*/ 2558891 w 3665410"/>
                <a:gd name="connsiteY14" fmla="*/ 1453420 h 2985611"/>
                <a:gd name="connsiteX15" fmla="*/ 2709767 w 3665410"/>
                <a:gd name="connsiteY15" fmla="*/ 1377887 h 2985611"/>
                <a:gd name="connsiteX16" fmla="*/ 2885408 w 3665410"/>
                <a:gd name="connsiteY16" fmla="*/ 1237393 h 2985611"/>
                <a:gd name="connsiteX17" fmla="*/ 3017711 w 3665410"/>
                <a:gd name="connsiteY17" fmla="*/ 1072229 h 2985611"/>
                <a:gd name="connsiteX18" fmla="*/ 3150680 w 3665410"/>
                <a:gd name="connsiteY18" fmla="*/ 921830 h 2985611"/>
                <a:gd name="connsiteX19" fmla="*/ 3255169 w 3665410"/>
                <a:gd name="connsiteY19" fmla="*/ 801815 h 2985611"/>
                <a:gd name="connsiteX20" fmla="*/ 3339275 w 3665410"/>
                <a:gd name="connsiteY20" fmla="*/ 694182 h 2985611"/>
                <a:gd name="connsiteX21" fmla="*/ 3409188 w 3665410"/>
                <a:gd name="connsiteY21" fmla="*/ 546926 h 2985611"/>
                <a:gd name="connsiteX22" fmla="*/ 3464243 w 3665410"/>
                <a:gd name="connsiteY22" fmla="*/ 347663 h 2985611"/>
                <a:gd name="connsiteX23" fmla="*/ 3665411 w 3665410"/>
                <a:gd name="connsiteY23" fmla="*/ 0 h 29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665410" h="2985611">
                  <a:moveTo>
                    <a:pt x="0" y="2985611"/>
                  </a:moveTo>
                  <a:cubicBezTo>
                    <a:pt x="0" y="2985611"/>
                    <a:pt x="86773" y="2802827"/>
                    <a:pt x="166211" y="2699766"/>
                  </a:cubicBezTo>
                  <a:cubicBezTo>
                    <a:pt x="240983" y="2602706"/>
                    <a:pt x="309182" y="2500122"/>
                    <a:pt x="397002" y="2414969"/>
                  </a:cubicBezTo>
                  <a:cubicBezTo>
                    <a:pt x="465296" y="2348865"/>
                    <a:pt x="543592" y="2294477"/>
                    <a:pt x="620173" y="2237899"/>
                  </a:cubicBezTo>
                  <a:cubicBezTo>
                    <a:pt x="688277" y="2187607"/>
                    <a:pt x="755333" y="2135886"/>
                    <a:pt x="823341" y="2085499"/>
                  </a:cubicBezTo>
                  <a:cubicBezTo>
                    <a:pt x="908685" y="2022253"/>
                    <a:pt x="994791" y="1959197"/>
                    <a:pt x="1089565" y="1911477"/>
                  </a:cubicBezTo>
                  <a:cubicBezTo>
                    <a:pt x="1107662" y="1902428"/>
                    <a:pt x="1126141" y="1894141"/>
                    <a:pt x="1145000" y="1886807"/>
                  </a:cubicBezTo>
                  <a:cubicBezTo>
                    <a:pt x="1218819" y="1858232"/>
                    <a:pt x="1296924" y="1838611"/>
                    <a:pt x="1375791" y="1842135"/>
                  </a:cubicBezTo>
                  <a:cubicBezTo>
                    <a:pt x="1413129" y="1843754"/>
                    <a:pt x="1449896" y="1850422"/>
                    <a:pt x="1486567" y="1857566"/>
                  </a:cubicBezTo>
                  <a:cubicBezTo>
                    <a:pt x="1513618" y="1862804"/>
                    <a:pt x="1540859" y="1867376"/>
                    <a:pt x="1568101" y="1871377"/>
                  </a:cubicBezTo>
                  <a:cubicBezTo>
                    <a:pt x="1648778" y="1883188"/>
                    <a:pt x="1730978" y="1887665"/>
                    <a:pt x="1810607" y="1871377"/>
                  </a:cubicBezTo>
                  <a:cubicBezTo>
                    <a:pt x="1877854" y="1857661"/>
                    <a:pt x="1941100" y="1829086"/>
                    <a:pt x="1997964" y="1790605"/>
                  </a:cubicBezTo>
                  <a:cubicBezTo>
                    <a:pt x="2037302" y="1764030"/>
                    <a:pt x="2073497" y="1733264"/>
                    <a:pt x="2109883" y="1702784"/>
                  </a:cubicBezTo>
                  <a:cubicBezTo>
                    <a:pt x="2176367" y="1647063"/>
                    <a:pt x="2244852" y="1593151"/>
                    <a:pt x="2321433" y="1552384"/>
                  </a:cubicBezTo>
                  <a:cubicBezTo>
                    <a:pt x="2397157" y="1512094"/>
                    <a:pt x="2479548" y="1486281"/>
                    <a:pt x="2558891" y="1453420"/>
                  </a:cubicBezTo>
                  <a:cubicBezTo>
                    <a:pt x="2610898" y="1431798"/>
                    <a:pt x="2661571" y="1407033"/>
                    <a:pt x="2709767" y="1377887"/>
                  </a:cubicBezTo>
                  <a:cubicBezTo>
                    <a:pt x="2774252" y="1338929"/>
                    <a:pt x="2834069" y="1292447"/>
                    <a:pt x="2885408" y="1237393"/>
                  </a:cubicBezTo>
                  <a:cubicBezTo>
                    <a:pt x="2933605" y="1185767"/>
                    <a:pt x="2973324" y="1127093"/>
                    <a:pt x="3017711" y="1072229"/>
                  </a:cubicBezTo>
                  <a:cubicBezTo>
                    <a:pt x="3059811" y="1020223"/>
                    <a:pt x="3105912" y="971645"/>
                    <a:pt x="3150680" y="921830"/>
                  </a:cubicBezTo>
                  <a:cubicBezTo>
                    <a:pt x="3186113" y="882396"/>
                    <a:pt x="3220593" y="842010"/>
                    <a:pt x="3255169" y="801815"/>
                  </a:cubicBezTo>
                  <a:cubicBezTo>
                    <a:pt x="3284887" y="767239"/>
                    <a:pt x="3314605" y="732473"/>
                    <a:pt x="3339275" y="694182"/>
                  </a:cubicBezTo>
                  <a:cubicBezTo>
                    <a:pt x="3368707" y="648367"/>
                    <a:pt x="3390138" y="597980"/>
                    <a:pt x="3409188" y="546926"/>
                  </a:cubicBezTo>
                  <a:cubicBezTo>
                    <a:pt x="3433382" y="482156"/>
                    <a:pt x="3453384" y="415861"/>
                    <a:pt x="3464243" y="347663"/>
                  </a:cubicBezTo>
                  <a:cubicBezTo>
                    <a:pt x="3476244" y="272224"/>
                    <a:pt x="3661696" y="76295"/>
                    <a:pt x="366541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B9D0CC0F-710D-43F4-BC86-763767420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90402" y="5229700"/>
              <a:ext cx="285940" cy="199072"/>
            </a:xfrm>
            <a:custGeom>
              <a:avLst/>
              <a:gdLst>
                <a:gd name="connsiteX0" fmla="*/ 0 w 285940"/>
                <a:gd name="connsiteY0" fmla="*/ 199073 h 199072"/>
                <a:gd name="connsiteX1" fmla="*/ 285940 w 285940"/>
                <a:gd name="connsiteY1" fmla="*/ 0 h 19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940" h="199072">
                  <a:moveTo>
                    <a:pt x="0" y="199073"/>
                  </a:moveTo>
                  <a:cubicBezTo>
                    <a:pt x="0" y="199073"/>
                    <a:pt x="242125" y="39243"/>
                    <a:pt x="28594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6FB36AB6-CB81-495A-8A33-C0BCE67D6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93114" y="5049773"/>
              <a:ext cx="655796" cy="381190"/>
            </a:xfrm>
            <a:custGeom>
              <a:avLst/>
              <a:gdLst>
                <a:gd name="connsiteX0" fmla="*/ 0 w 655796"/>
                <a:gd name="connsiteY0" fmla="*/ 381190 h 381190"/>
                <a:gd name="connsiteX1" fmla="*/ 655796 w 655796"/>
                <a:gd name="connsiteY1" fmla="*/ 0 h 38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5796" h="381190">
                  <a:moveTo>
                    <a:pt x="0" y="381190"/>
                  </a:moveTo>
                  <a:cubicBezTo>
                    <a:pt x="0" y="381190"/>
                    <a:pt x="461105" y="172117"/>
                    <a:pt x="65579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1993F7E6-ABF6-482D-BEA5-B4E607DDB4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154072" y="3867816"/>
              <a:ext cx="2907315" cy="1544764"/>
            </a:xfrm>
            <a:custGeom>
              <a:avLst/>
              <a:gdLst>
                <a:gd name="connsiteX0" fmla="*/ 0 w 2907315"/>
                <a:gd name="connsiteY0" fmla="*/ 1544764 h 1544764"/>
                <a:gd name="connsiteX1" fmla="*/ 201644 w 2907315"/>
                <a:gd name="connsiteY1" fmla="*/ 1352550 h 1544764"/>
                <a:gd name="connsiteX2" fmla="*/ 423196 w 2907315"/>
                <a:gd name="connsiteY2" fmla="*/ 1196054 h 1544764"/>
                <a:gd name="connsiteX3" fmla="*/ 782193 w 2907315"/>
                <a:gd name="connsiteY3" fmla="*/ 1099947 h 1544764"/>
                <a:gd name="connsiteX4" fmla="*/ 1052513 w 2907315"/>
                <a:gd name="connsiteY4" fmla="*/ 1042321 h 1544764"/>
                <a:gd name="connsiteX5" fmla="*/ 1311783 w 2907315"/>
                <a:gd name="connsiteY5" fmla="*/ 1056037 h 1544764"/>
                <a:gd name="connsiteX6" fmla="*/ 1484662 w 2907315"/>
                <a:gd name="connsiteY6" fmla="*/ 1083469 h 1544764"/>
                <a:gd name="connsiteX7" fmla="*/ 1788224 w 2907315"/>
                <a:gd name="connsiteY7" fmla="*/ 1023080 h 1544764"/>
                <a:gd name="connsiteX8" fmla="*/ 2269045 w 2907315"/>
                <a:gd name="connsiteY8" fmla="*/ 734758 h 1544764"/>
                <a:gd name="connsiteX9" fmla="*/ 2534984 w 2907315"/>
                <a:gd name="connsiteY9" fmla="*/ 572738 h 1544764"/>
                <a:gd name="connsiteX10" fmla="*/ 2907316 w 2907315"/>
                <a:gd name="connsiteY10" fmla="*/ 0 h 154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07315" h="1544764">
                  <a:moveTo>
                    <a:pt x="0" y="1544764"/>
                  </a:moveTo>
                  <a:cubicBezTo>
                    <a:pt x="0" y="1544764"/>
                    <a:pt x="98012" y="1443990"/>
                    <a:pt x="201644" y="1352550"/>
                  </a:cubicBezTo>
                  <a:cubicBezTo>
                    <a:pt x="271272" y="1291209"/>
                    <a:pt x="343662" y="1234249"/>
                    <a:pt x="423196" y="1196054"/>
                  </a:cubicBezTo>
                  <a:cubicBezTo>
                    <a:pt x="537591" y="1141095"/>
                    <a:pt x="661226" y="1127189"/>
                    <a:pt x="782193" y="1099947"/>
                  </a:cubicBezTo>
                  <a:cubicBezTo>
                    <a:pt x="872300" y="1079659"/>
                    <a:pt x="961358" y="1051370"/>
                    <a:pt x="1052513" y="1042321"/>
                  </a:cubicBezTo>
                  <a:cubicBezTo>
                    <a:pt x="1139000" y="1033653"/>
                    <a:pt x="1225868" y="1040321"/>
                    <a:pt x="1311783" y="1056037"/>
                  </a:cubicBezTo>
                  <a:cubicBezTo>
                    <a:pt x="1369314" y="1066609"/>
                    <a:pt x="1426559" y="1079373"/>
                    <a:pt x="1484662" y="1083469"/>
                  </a:cubicBezTo>
                  <a:cubicBezTo>
                    <a:pt x="1587913" y="1090803"/>
                    <a:pt x="1690402" y="1064800"/>
                    <a:pt x="1788224" y="1023080"/>
                  </a:cubicBezTo>
                  <a:cubicBezTo>
                    <a:pt x="1956721" y="951262"/>
                    <a:pt x="2106549" y="825722"/>
                    <a:pt x="2269045" y="734758"/>
                  </a:cubicBezTo>
                  <a:cubicBezTo>
                    <a:pt x="2359438" y="684181"/>
                    <a:pt x="2452497" y="640556"/>
                    <a:pt x="2534984" y="572738"/>
                  </a:cubicBezTo>
                  <a:cubicBezTo>
                    <a:pt x="2673001" y="459391"/>
                    <a:pt x="2847023" y="191453"/>
                    <a:pt x="290731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DCA0B097-C21A-40B4-95E4-2FFA9697F8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07946" y="3479100"/>
              <a:ext cx="3168300" cy="1952434"/>
            </a:xfrm>
            <a:custGeom>
              <a:avLst/>
              <a:gdLst>
                <a:gd name="connsiteX0" fmla="*/ 0 w 3168300"/>
                <a:gd name="connsiteY0" fmla="*/ 1952435 h 1952434"/>
                <a:gd name="connsiteX1" fmla="*/ 202121 w 3168300"/>
                <a:gd name="connsiteY1" fmla="*/ 1687068 h 1952434"/>
                <a:gd name="connsiteX2" fmla="*/ 545116 w 3168300"/>
                <a:gd name="connsiteY2" fmla="*/ 1450277 h 1952434"/>
                <a:gd name="connsiteX3" fmla="*/ 906780 w 3168300"/>
                <a:gd name="connsiteY3" fmla="*/ 1354455 h 1952434"/>
                <a:gd name="connsiteX4" fmla="*/ 1332262 w 3168300"/>
                <a:gd name="connsiteY4" fmla="*/ 1285304 h 1952434"/>
                <a:gd name="connsiteX5" fmla="*/ 1691259 w 3168300"/>
                <a:gd name="connsiteY5" fmla="*/ 1240060 h 1952434"/>
                <a:gd name="connsiteX6" fmla="*/ 2010346 w 3168300"/>
                <a:gd name="connsiteY6" fmla="*/ 1141667 h 1952434"/>
                <a:gd name="connsiteX7" fmla="*/ 2393252 w 3168300"/>
                <a:gd name="connsiteY7" fmla="*/ 1027271 h 1952434"/>
                <a:gd name="connsiteX8" fmla="*/ 2582037 w 3168300"/>
                <a:gd name="connsiteY8" fmla="*/ 958120 h 1952434"/>
                <a:gd name="connsiteX9" fmla="*/ 2760155 w 3168300"/>
                <a:gd name="connsiteY9" fmla="*/ 827723 h 1952434"/>
                <a:gd name="connsiteX10" fmla="*/ 2914364 w 3168300"/>
                <a:gd name="connsiteY10" fmla="*/ 567023 h 1952434"/>
                <a:gd name="connsiteX11" fmla="*/ 3168301 w 3168300"/>
                <a:gd name="connsiteY11" fmla="*/ 0 h 195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68300" h="1952434">
                  <a:moveTo>
                    <a:pt x="0" y="1952435"/>
                  </a:moveTo>
                  <a:cubicBezTo>
                    <a:pt x="0" y="1952435"/>
                    <a:pt x="91059" y="1796415"/>
                    <a:pt x="202121" y="1687068"/>
                  </a:cubicBezTo>
                  <a:cubicBezTo>
                    <a:pt x="301943" y="1588675"/>
                    <a:pt x="416528" y="1505617"/>
                    <a:pt x="545116" y="1450277"/>
                  </a:cubicBezTo>
                  <a:cubicBezTo>
                    <a:pt x="659987" y="1400747"/>
                    <a:pt x="783622" y="1377601"/>
                    <a:pt x="906780" y="1354455"/>
                  </a:cubicBezTo>
                  <a:cubicBezTo>
                    <a:pt x="1048036" y="1327976"/>
                    <a:pt x="1189482" y="1301972"/>
                    <a:pt x="1332262" y="1285304"/>
                  </a:cubicBezTo>
                  <a:cubicBezTo>
                    <a:pt x="1452182" y="1271302"/>
                    <a:pt x="1573340" y="1265873"/>
                    <a:pt x="1691259" y="1240060"/>
                  </a:cubicBezTo>
                  <a:cubicBezTo>
                    <a:pt x="1800035" y="1216247"/>
                    <a:pt x="1904619" y="1176718"/>
                    <a:pt x="2010346" y="1141667"/>
                  </a:cubicBezTo>
                  <a:cubicBezTo>
                    <a:pt x="2136743" y="1099661"/>
                    <a:pt x="2265902" y="1066229"/>
                    <a:pt x="2393252" y="1027271"/>
                  </a:cubicBezTo>
                  <a:cubicBezTo>
                    <a:pt x="2457450" y="1007650"/>
                    <a:pt x="2521744" y="987552"/>
                    <a:pt x="2582037" y="958120"/>
                  </a:cubicBezTo>
                  <a:cubicBezTo>
                    <a:pt x="2648807" y="925449"/>
                    <a:pt x="2710815" y="883349"/>
                    <a:pt x="2760155" y="827723"/>
                  </a:cubicBezTo>
                  <a:cubicBezTo>
                    <a:pt x="2827496" y="751904"/>
                    <a:pt x="2867978" y="657511"/>
                    <a:pt x="2914364" y="567023"/>
                  </a:cubicBezTo>
                  <a:cubicBezTo>
                    <a:pt x="2972753" y="453200"/>
                    <a:pt x="3119152" y="118015"/>
                    <a:pt x="316830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AB2AF0F5-7EAA-4BAB-8DE2-D84E124170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04778" y="2976752"/>
              <a:ext cx="3356800" cy="2452020"/>
            </a:xfrm>
            <a:custGeom>
              <a:avLst/>
              <a:gdLst>
                <a:gd name="connsiteX0" fmla="*/ 0 w 3356800"/>
                <a:gd name="connsiteY0" fmla="*/ 2452021 h 2452020"/>
                <a:gd name="connsiteX1" fmla="*/ 130874 w 3356800"/>
                <a:gd name="connsiteY1" fmla="*/ 2247710 h 2452020"/>
                <a:gd name="connsiteX2" fmla="*/ 437197 w 3356800"/>
                <a:gd name="connsiteY2" fmla="*/ 1941195 h 2452020"/>
                <a:gd name="connsiteX3" fmla="*/ 737140 w 3356800"/>
                <a:gd name="connsiteY3" fmla="*/ 1736884 h 2452020"/>
                <a:gd name="connsiteX4" fmla="*/ 1031843 w 3356800"/>
                <a:gd name="connsiteY4" fmla="*/ 1685068 h 2452020"/>
                <a:gd name="connsiteX5" fmla="*/ 1287304 w 3356800"/>
                <a:gd name="connsiteY5" fmla="*/ 1655826 h 2452020"/>
                <a:gd name="connsiteX6" fmla="*/ 1471994 w 3356800"/>
                <a:gd name="connsiteY6" fmla="*/ 1634300 h 2452020"/>
                <a:gd name="connsiteX7" fmla="*/ 1898237 w 3356800"/>
                <a:gd name="connsiteY7" fmla="*/ 1512665 h 2452020"/>
                <a:gd name="connsiteX8" fmla="*/ 2229136 w 3356800"/>
                <a:gd name="connsiteY8" fmla="*/ 1355598 h 2452020"/>
                <a:gd name="connsiteX9" fmla="*/ 2512314 w 3356800"/>
                <a:gd name="connsiteY9" fmla="*/ 1238631 h 2452020"/>
                <a:gd name="connsiteX10" fmla="*/ 2758535 w 3356800"/>
                <a:gd name="connsiteY10" fmla="*/ 1096994 h 2452020"/>
                <a:gd name="connsiteX11" fmla="*/ 2935510 w 3356800"/>
                <a:gd name="connsiteY11" fmla="*/ 919925 h 2452020"/>
                <a:gd name="connsiteX12" fmla="*/ 3081719 w 3356800"/>
                <a:gd name="connsiteY12" fmla="*/ 687419 h 2452020"/>
                <a:gd name="connsiteX13" fmla="*/ 3356800 w 3356800"/>
                <a:gd name="connsiteY13" fmla="*/ 0 h 24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56800" h="2452020">
                  <a:moveTo>
                    <a:pt x="0" y="2452021"/>
                  </a:moveTo>
                  <a:cubicBezTo>
                    <a:pt x="0" y="2452021"/>
                    <a:pt x="57150" y="2344198"/>
                    <a:pt x="130874" y="2247710"/>
                  </a:cubicBezTo>
                  <a:cubicBezTo>
                    <a:pt x="218694" y="2132648"/>
                    <a:pt x="328136" y="2036635"/>
                    <a:pt x="437197" y="1941195"/>
                  </a:cubicBezTo>
                  <a:cubicBezTo>
                    <a:pt x="529304" y="1860709"/>
                    <a:pt x="623030" y="1779556"/>
                    <a:pt x="737140" y="1736884"/>
                  </a:cubicBezTo>
                  <a:cubicBezTo>
                    <a:pt x="830866" y="1701736"/>
                    <a:pt x="932021" y="1695450"/>
                    <a:pt x="1031843" y="1685068"/>
                  </a:cubicBezTo>
                  <a:cubicBezTo>
                    <a:pt x="1117092" y="1676210"/>
                    <a:pt x="1202055" y="1665160"/>
                    <a:pt x="1287304" y="1655826"/>
                  </a:cubicBezTo>
                  <a:cubicBezTo>
                    <a:pt x="1348931" y="1649063"/>
                    <a:pt x="1410653" y="1643539"/>
                    <a:pt x="1471994" y="1634300"/>
                  </a:cubicBezTo>
                  <a:cubicBezTo>
                    <a:pt x="1618679" y="1612011"/>
                    <a:pt x="1761935" y="1571149"/>
                    <a:pt x="1898237" y="1512665"/>
                  </a:cubicBezTo>
                  <a:cubicBezTo>
                    <a:pt x="2010442" y="1464564"/>
                    <a:pt x="2117503" y="1405128"/>
                    <a:pt x="2229136" y="1355598"/>
                  </a:cubicBezTo>
                  <a:cubicBezTo>
                    <a:pt x="2322481" y="1314164"/>
                    <a:pt x="2418969" y="1280160"/>
                    <a:pt x="2512314" y="1238631"/>
                  </a:cubicBezTo>
                  <a:cubicBezTo>
                    <a:pt x="2599087" y="1199960"/>
                    <a:pt x="2683193" y="1154811"/>
                    <a:pt x="2758535" y="1096994"/>
                  </a:cubicBezTo>
                  <a:cubicBezTo>
                    <a:pt x="2825020" y="1046035"/>
                    <a:pt x="2883789" y="985837"/>
                    <a:pt x="2935510" y="919925"/>
                  </a:cubicBezTo>
                  <a:cubicBezTo>
                    <a:pt x="2992184" y="847725"/>
                    <a:pt x="3039904" y="769144"/>
                    <a:pt x="3081719" y="687419"/>
                  </a:cubicBezTo>
                  <a:cubicBezTo>
                    <a:pt x="3138297" y="576739"/>
                    <a:pt x="3314129" y="116776"/>
                    <a:pt x="335680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 useBgFill="1">
        <p:nvSpPr>
          <p:cNvPr id="112" name="Rectangle 111">
            <a:extLst>
              <a:ext uri="{FF2B5EF4-FFF2-40B4-BE49-F238E27FC236}">
                <a16:creationId xmlns:a16="http://schemas.microsoft.com/office/drawing/2014/main" id="{3A6C273A-38F2-4D34-98BF-47B248862B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2E2CF659-EE5D-432C-B47F-10AC4A48A3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683AA549-1F0C-46E0-AAD8-DC3DC6CA6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2" name="Picture 81" descr="Fargerike Carved tall for mennesker">
            <a:extLst>
              <a:ext uri="{FF2B5EF4-FFF2-40B4-BE49-F238E27FC236}">
                <a16:creationId xmlns:a16="http://schemas.microsoft.com/office/drawing/2014/main" id="{63BDDA72-EF43-8C1C-B64D-6B1D474BE1D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rcRect t="21049" r="-1" b="-1"/>
          <a:stretch/>
        </p:blipFill>
        <p:spPr>
          <a:xfrm>
            <a:off x="20" y="10"/>
            <a:ext cx="12188932" cy="6856614"/>
          </a:xfrm>
          <a:prstGeom prst="rect">
            <a:avLst/>
          </a:prstGeom>
        </p:spPr>
      </p:pic>
      <p:grpSp>
        <p:nvGrpSpPr>
          <p:cNvPr id="118" name="Bottom Right">
            <a:extLst>
              <a:ext uri="{FF2B5EF4-FFF2-40B4-BE49-F238E27FC236}">
                <a16:creationId xmlns:a16="http://schemas.microsoft.com/office/drawing/2014/main" id="{7B2F7E43-35EC-4103-9D95-2ACDB0038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grpSp>
          <p:nvGrpSpPr>
            <p:cNvPr id="119" name="Graphic 157">
              <a:extLst>
                <a:ext uri="{FF2B5EF4-FFF2-40B4-BE49-F238E27FC236}">
                  <a16:creationId xmlns:a16="http://schemas.microsoft.com/office/drawing/2014/main" id="{4CBE545A-C704-48FA-8193-05D4FDAA21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DFC12F8B-A54C-43DD-B393-14555547B64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E3B33274-B053-4224-A5A0-B90126BFFFE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1C7170C7-58C1-4C2A-BCB1-A35DA8E12D9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5931EDD4-C978-4F30-9A9D-2C5D3B3E4BA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3E984CF3-8D55-4CD4-8256-69FDFE61C12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E9CC4F5D-4692-4689-807E-46C4886AD3E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B872E016-A490-4CAF-AAC9-3EE29CBD43D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594A6B7E-847F-437A-BC2F-A78EE3F87D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29" name="Footer Placeholder 42">
            <a:extLst>
              <a:ext uri="{FF2B5EF4-FFF2-40B4-BE49-F238E27FC236}">
                <a16:creationId xmlns:a16="http://schemas.microsoft.com/office/drawing/2014/main" id="{03E51277-1095-412F-913B-8FA8021AA6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000" cap="all" spc="20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grpSp>
        <p:nvGrpSpPr>
          <p:cNvPr id="131" name="Top Left">
            <a:extLst>
              <a:ext uri="{FF2B5EF4-FFF2-40B4-BE49-F238E27FC236}">
                <a16:creationId xmlns:a16="http://schemas.microsoft.com/office/drawing/2014/main" id="{96F2112D-BBBE-46A6-B66D-A3F02ED32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3087"/>
            <a:ext cx="7921775" cy="6887020"/>
            <a:chOff x="3662362" y="1504950"/>
            <a:chExt cx="4411694" cy="3835431"/>
          </a:xfrm>
          <a:noFill/>
        </p:grpSpPr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712269F1-E4D6-4EEB-8A0F-059FAFC408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95342" y="1540859"/>
              <a:ext cx="2478714" cy="3799522"/>
            </a:xfrm>
            <a:custGeom>
              <a:avLst/>
              <a:gdLst>
                <a:gd name="connsiteX0" fmla="*/ 545711 w 2478714"/>
                <a:gd name="connsiteY0" fmla="*/ 3799523 h 3799522"/>
                <a:gd name="connsiteX1" fmla="*/ 280820 w 2478714"/>
                <a:gd name="connsiteY1" fmla="*/ 3178874 h 3799522"/>
                <a:gd name="connsiteX2" fmla="*/ 43076 w 2478714"/>
                <a:gd name="connsiteY2" fmla="*/ 2663762 h 3799522"/>
                <a:gd name="connsiteX3" fmla="*/ 3167 w 2478714"/>
                <a:gd name="connsiteY3" fmla="*/ 2344769 h 3799522"/>
                <a:gd name="connsiteX4" fmla="*/ 117943 w 2478714"/>
                <a:gd name="connsiteY4" fmla="*/ 1976723 h 3799522"/>
                <a:gd name="connsiteX5" fmla="*/ 224242 w 2478714"/>
                <a:gd name="connsiteY5" fmla="*/ 1744123 h 3799522"/>
                <a:gd name="connsiteX6" fmla="*/ 447222 w 2478714"/>
                <a:gd name="connsiteY6" fmla="*/ 1569244 h 3799522"/>
                <a:gd name="connsiteX7" fmla="*/ 708588 w 2478714"/>
                <a:gd name="connsiteY7" fmla="*/ 1598295 h 3799522"/>
                <a:gd name="connsiteX8" fmla="*/ 1024532 w 2478714"/>
                <a:gd name="connsiteY8" fmla="*/ 1741837 h 3799522"/>
                <a:gd name="connsiteX9" fmla="*/ 1538692 w 2478714"/>
                <a:gd name="connsiteY9" fmla="*/ 1773460 h 3799522"/>
                <a:gd name="connsiteX10" fmla="*/ 1869019 w 2478714"/>
                <a:gd name="connsiteY10" fmla="*/ 1650016 h 3799522"/>
                <a:gd name="connsiteX11" fmla="*/ 2124670 w 2478714"/>
                <a:gd name="connsiteY11" fmla="*/ 1515047 h 3799522"/>
                <a:gd name="connsiteX12" fmla="*/ 2334410 w 2478714"/>
                <a:gd name="connsiteY12" fmla="*/ 1305401 h 3799522"/>
                <a:gd name="connsiteX13" fmla="*/ 2430232 w 2478714"/>
                <a:gd name="connsiteY13" fmla="*/ 933164 h 3799522"/>
                <a:gd name="connsiteX14" fmla="*/ 2430232 w 2478714"/>
                <a:gd name="connsiteY14" fmla="*/ 571786 h 3799522"/>
                <a:gd name="connsiteX15" fmla="*/ 2445472 w 2478714"/>
                <a:gd name="connsiteY15" fmla="*/ 315659 h 3799522"/>
                <a:gd name="connsiteX16" fmla="*/ 2478714 w 2478714"/>
                <a:gd name="connsiteY16" fmla="*/ 0 h 3799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78714" h="3799522">
                  <a:moveTo>
                    <a:pt x="545711" y="3799523"/>
                  </a:moveTo>
                  <a:cubicBezTo>
                    <a:pt x="492847" y="3532346"/>
                    <a:pt x="330541" y="3270313"/>
                    <a:pt x="280820" y="3178874"/>
                  </a:cubicBezTo>
                  <a:cubicBezTo>
                    <a:pt x="190047" y="3012281"/>
                    <a:pt x="98988" y="2844832"/>
                    <a:pt x="43076" y="2663762"/>
                  </a:cubicBezTo>
                  <a:cubicBezTo>
                    <a:pt x="11072" y="2560130"/>
                    <a:pt x="-7882" y="2452402"/>
                    <a:pt x="3167" y="2344769"/>
                  </a:cubicBezTo>
                  <a:cubicBezTo>
                    <a:pt x="16311" y="2216468"/>
                    <a:pt x="71175" y="2097310"/>
                    <a:pt x="117943" y="1976723"/>
                  </a:cubicBezTo>
                  <a:cubicBezTo>
                    <a:pt x="148899" y="1896904"/>
                    <a:pt x="177569" y="1815751"/>
                    <a:pt x="224242" y="1744123"/>
                  </a:cubicBezTo>
                  <a:cubicBezTo>
                    <a:pt x="277677" y="1662017"/>
                    <a:pt x="352829" y="1593437"/>
                    <a:pt x="447222" y="1569244"/>
                  </a:cubicBezTo>
                  <a:cubicBezTo>
                    <a:pt x="534090" y="1547051"/>
                    <a:pt x="624387" y="1565910"/>
                    <a:pt x="708588" y="1598295"/>
                  </a:cubicBezTo>
                  <a:cubicBezTo>
                    <a:pt x="816697" y="1640015"/>
                    <a:pt x="915948" y="1701546"/>
                    <a:pt x="1024532" y="1741837"/>
                  </a:cubicBezTo>
                  <a:cubicBezTo>
                    <a:pt x="1188743" y="1802797"/>
                    <a:pt x="1367814" y="1811750"/>
                    <a:pt x="1538692" y="1773460"/>
                  </a:cubicBezTo>
                  <a:cubicBezTo>
                    <a:pt x="1653659" y="1747647"/>
                    <a:pt x="1761863" y="1699355"/>
                    <a:pt x="1869019" y="1650016"/>
                  </a:cubicBezTo>
                  <a:cubicBezTo>
                    <a:pt x="1956744" y="1609630"/>
                    <a:pt x="2044279" y="1568291"/>
                    <a:pt x="2124670" y="1515047"/>
                  </a:cubicBezTo>
                  <a:cubicBezTo>
                    <a:pt x="2208204" y="1459706"/>
                    <a:pt x="2282976" y="1391222"/>
                    <a:pt x="2334410" y="1305401"/>
                  </a:cubicBezTo>
                  <a:cubicBezTo>
                    <a:pt x="2401181" y="1194054"/>
                    <a:pt x="2423565" y="1063276"/>
                    <a:pt x="2430232" y="933164"/>
                  </a:cubicBezTo>
                  <a:cubicBezTo>
                    <a:pt x="2436423" y="812864"/>
                    <a:pt x="2428517" y="692277"/>
                    <a:pt x="2430232" y="571786"/>
                  </a:cubicBezTo>
                  <a:cubicBezTo>
                    <a:pt x="2431470" y="486251"/>
                    <a:pt x="2438233" y="400907"/>
                    <a:pt x="2445472" y="315659"/>
                  </a:cubicBezTo>
                  <a:cubicBezTo>
                    <a:pt x="2454426" y="210217"/>
                    <a:pt x="2463284" y="104680"/>
                    <a:pt x="2478714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088D87B2-D2A4-4577-89DC-7AF275C017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982" y="2388008"/>
              <a:ext cx="2302192" cy="2952373"/>
            </a:xfrm>
            <a:custGeom>
              <a:avLst/>
              <a:gdLst>
                <a:gd name="connsiteX0" fmla="*/ 2302193 w 2302192"/>
                <a:gd name="connsiteY0" fmla="*/ 2952373 h 2952373"/>
                <a:gd name="connsiteX1" fmla="*/ 2022729 w 2302192"/>
                <a:gd name="connsiteY1" fmla="*/ 2442309 h 2952373"/>
                <a:gd name="connsiteX2" fmla="*/ 1834039 w 2302192"/>
                <a:gd name="connsiteY2" fmla="*/ 1937199 h 2952373"/>
                <a:gd name="connsiteX3" fmla="*/ 1789748 w 2302192"/>
                <a:gd name="connsiteY3" fmla="*/ 1609063 h 2952373"/>
                <a:gd name="connsiteX4" fmla="*/ 1870139 w 2302192"/>
                <a:gd name="connsiteY4" fmla="*/ 1183962 h 2952373"/>
                <a:gd name="connsiteX5" fmla="*/ 2021110 w 2302192"/>
                <a:gd name="connsiteY5" fmla="*/ 743621 h 2952373"/>
                <a:gd name="connsiteX6" fmla="*/ 2010061 w 2302192"/>
                <a:gd name="connsiteY6" fmla="*/ 342047 h 2952373"/>
                <a:gd name="connsiteX7" fmla="*/ 1867376 w 2302192"/>
                <a:gd name="connsiteY7" fmla="*/ 55440 h 2952373"/>
                <a:gd name="connsiteX8" fmla="*/ 1652683 w 2302192"/>
                <a:gd name="connsiteY8" fmla="*/ 2862 h 2952373"/>
                <a:gd name="connsiteX9" fmla="*/ 1295305 w 2302192"/>
                <a:gd name="connsiteY9" fmla="*/ 234129 h 2952373"/>
                <a:gd name="connsiteX10" fmla="*/ 812101 w 2302192"/>
                <a:gd name="connsiteY10" fmla="*/ 886401 h 2952373"/>
                <a:gd name="connsiteX11" fmla="*/ 668846 w 2302192"/>
                <a:gd name="connsiteY11" fmla="*/ 1126145 h 2952373"/>
                <a:gd name="connsiteX12" fmla="*/ 498443 w 2302192"/>
                <a:gd name="connsiteY12" fmla="*/ 1405799 h 2952373"/>
                <a:gd name="connsiteX13" fmla="*/ 355759 w 2302192"/>
                <a:gd name="connsiteY13" fmla="*/ 1634304 h 2952373"/>
                <a:gd name="connsiteX14" fmla="*/ 161449 w 2302192"/>
                <a:gd name="connsiteY14" fmla="*/ 1913576 h 2952373"/>
                <a:gd name="connsiteX15" fmla="*/ 0 w 2302192"/>
                <a:gd name="connsiteY15" fmla="*/ 2189802 h 2952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02192" h="2952373">
                  <a:moveTo>
                    <a:pt x="2302193" y="2952373"/>
                  </a:moveTo>
                  <a:cubicBezTo>
                    <a:pt x="2141125" y="2809308"/>
                    <a:pt x="2070068" y="2504603"/>
                    <a:pt x="2022729" y="2442309"/>
                  </a:cubicBezTo>
                  <a:cubicBezTo>
                    <a:pt x="1884140" y="2259810"/>
                    <a:pt x="1887760" y="2160274"/>
                    <a:pt x="1834039" y="1937199"/>
                  </a:cubicBezTo>
                  <a:cubicBezTo>
                    <a:pt x="1808131" y="1829376"/>
                    <a:pt x="1789367" y="1719838"/>
                    <a:pt x="1789748" y="1609063"/>
                  </a:cubicBezTo>
                  <a:cubicBezTo>
                    <a:pt x="1790224" y="1464092"/>
                    <a:pt x="1822418" y="1321122"/>
                    <a:pt x="1870139" y="1183962"/>
                  </a:cubicBezTo>
                  <a:cubicBezTo>
                    <a:pt x="1921288" y="1036896"/>
                    <a:pt x="1991868" y="896307"/>
                    <a:pt x="2021110" y="743621"/>
                  </a:cubicBezTo>
                  <a:cubicBezTo>
                    <a:pt x="2046637" y="610842"/>
                    <a:pt x="2036921" y="474730"/>
                    <a:pt x="2010061" y="342047"/>
                  </a:cubicBezTo>
                  <a:cubicBezTo>
                    <a:pt x="1988058" y="233367"/>
                    <a:pt x="1954340" y="122210"/>
                    <a:pt x="1867376" y="55440"/>
                  </a:cubicBezTo>
                  <a:cubicBezTo>
                    <a:pt x="1806512" y="8767"/>
                    <a:pt x="1728883" y="-7140"/>
                    <a:pt x="1652683" y="2862"/>
                  </a:cubicBezTo>
                  <a:cubicBezTo>
                    <a:pt x="1508474" y="21816"/>
                    <a:pt x="1395984" y="127068"/>
                    <a:pt x="1295305" y="234129"/>
                  </a:cubicBezTo>
                  <a:cubicBezTo>
                    <a:pt x="1109377" y="431772"/>
                    <a:pt x="953453" y="654657"/>
                    <a:pt x="812101" y="886401"/>
                  </a:cubicBezTo>
                  <a:cubicBezTo>
                    <a:pt x="763619" y="965934"/>
                    <a:pt x="716566" y="1046230"/>
                    <a:pt x="668846" y="1126145"/>
                  </a:cubicBezTo>
                  <a:cubicBezTo>
                    <a:pt x="612839" y="1219871"/>
                    <a:pt x="555308" y="1312644"/>
                    <a:pt x="498443" y="1405799"/>
                  </a:cubicBezTo>
                  <a:cubicBezTo>
                    <a:pt x="451676" y="1482475"/>
                    <a:pt x="405289" y="1559342"/>
                    <a:pt x="355759" y="1634304"/>
                  </a:cubicBezTo>
                  <a:cubicBezTo>
                    <a:pt x="293275" y="1728887"/>
                    <a:pt x="225362" y="1819946"/>
                    <a:pt x="161449" y="1913576"/>
                  </a:cubicBezTo>
                  <a:cubicBezTo>
                    <a:pt x="86487" y="2023495"/>
                    <a:pt x="0" y="2189802"/>
                    <a:pt x="0" y="2189802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34" name="Graphic 3">
              <a:extLst>
                <a:ext uri="{FF2B5EF4-FFF2-40B4-BE49-F238E27FC236}">
                  <a16:creationId xmlns:a16="http://schemas.microsoft.com/office/drawing/2014/main" id="{96F2112D-BBBE-46A6-B66D-A3F02ED328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62362" y="1504950"/>
              <a:ext cx="1913000" cy="3816381"/>
              <a:chOff x="3662362" y="1504950"/>
              <a:chExt cx="1913000" cy="3816381"/>
            </a:xfrm>
            <a:noFill/>
          </p:grpSpPr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ACCB55F8-F950-431F-9B90-688950D9F3B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662362" y="15049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27D0AA11-2E4E-479C-B953-547285E724B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662362" y="15049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90D86C66-EDF0-4ABB-87F4-A2882A2E02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671791" y="3466048"/>
                <a:ext cx="1604295" cy="1847472"/>
              </a:xfrm>
              <a:custGeom>
                <a:avLst/>
                <a:gdLst>
                  <a:gd name="connsiteX0" fmla="*/ 1604296 w 1604295"/>
                  <a:gd name="connsiteY0" fmla="*/ 1847472 h 1847472"/>
                  <a:gd name="connsiteX1" fmla="*/ 1517809 w 1604295"/>
                  <a:gd name="connsiteY1" fmla="*/ 1544292 h 1847472"/>
                  <a:gd name="connsiteX2" fmla="*/ 1394841 w 1604295"/>
                  <a:gd name="connsiteY2" fmla="*/ 1183771 h 1847472"/>
                  <a:gd name="connsiteX3" fmla="*/ 1318355 w 1604295"/>
                  <a:gd name="connsiteY3" fmla="*/ 695233 h 1847472"/>
                  <a:gd name="connsiteX4" fmla="*/ 1359884 w 1604295"/>
                  <a:gd name="connsiteY4" fmla="*/ 397863 h 1847472"/>
                  <a:gd name="connsiteX5" fmla="*/ 1359884 w 1604295"/>
                  <a:gd name="connsiteY5" fmla="*/ 236700 h 1847472"/>
                  <a:gd name="connsiteX6" fmla="*/ 1351598 w 1604295"/>
                  <a:gd name="connsiteY6" fmla="*/ 67250 h 1847472"/>
                  <a:gd name="connsiteX7" fmla="*/ 1316641 w 1604295"/>
                  <a:gd name="connsiteY7" fmla="*/ 10767 h 1847472"/>
                  <a:gd name="connsiteX8" fmla="*/ 1195292 w 1604295"/>
                  <a:gd name="connsiteY8" fmla="*/ 34008 h 1847472"/>
                  <a:gd name="connsiteX9" fmla="*/ 1005745 w 1604295"/>
                  <a:gd name="connsiteY9" fmla="*/ 254988 h 1847472"/>
                  <a:gd name="connsiteX10" fmla="*/ 763048 w 1604295"/>
                  <a:gd name="connsiteY10" fmla="*/ 587315 h 1847472"/>
                  <a:gd name="connsiteX11" fmla="*/ 548640 w 1604295"/>
                  <a:gd name="connsiteY11" fmla="*/ 861444 h 1847472"/>
                  <a:gd name="connsiteX12" fmla="*/ 328803 w 1604295"/>
                  <a:gd name="connsiteY12" fmla="*/ 1145480 h 1847472"/>
                  <a:gd name="connsiteX13" fmla="*/ 0 w 1604295"/>
                  <a:gd name="connsiteY13" fmla="*/ 1607157 h 18474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04295" h="1847472">
                    <a:moveTo>
                      <a:pt x="1604296" y="1847472"/>
                    </a:moveTo>
                    <a:cubicBezTo>
                      <a:pt x="1573721" y="1753270"/>
                      <a:pt x="1548479" y="1638399"/>
                      <a:pt x="1517809" y="1544292"/>
                    </a:cubicBezTo>
                    <a:cubicBezTo>
                      <a:pt x="1478471" y="1423515"/>
                      <a:pt x="1432846" y="1304929"/>
                      <a:pt x="1394841" y="1183771"/>
                    </a:cubicBezTo>
                    <a:cubicBezTo>
                      <a:pt x="1345025" y="1024893"/>
                      <a:pt x="1305497" y="860778"/>
                      <a:pt x="1318355" y="695233"/>
                    </a:cubicBezTo>
                    <a:cubicBezTo>
                      <a:pt x="1326071" y="595316"/>
                      <a:pt x="1353312" y="497780"/>
                      <a:pt x="1359884" y="397863"/>
                    </a:cubicBezTo>
                    <a:cubicBezTo>
                      <a:pt x="1363409" y="344237"/>
                      <a:pt x="1359503" y="290421"/>
                      <a:pt x="1359884" y="236700"/>
                    </a:cubicBezTo>
                    <a:cubicBezTo>
                      <a:pt x="1360265" y="179740"/>
                      <a:pt x="1366076" y="122114"/>
                      <a:pt x="1351598" y="67250"/>
                    </a:cubicBezTo>
                    <a:cubicBezTo>
                      <a:pt x="1345692" y="44866"/>
                      <a:pt x="1335691" y="23530"/>
                      <a:pt x="1316641" y="10767"/>
                    </a:cubicBezTo>
                    <a:cubicBezTo>
                      <a:pt x="1279874" y="-13998"/>
                      <a:pt x="1233202" y="8290"/>
                      <a:pt x="1195292" y="34008"/>
                    </a:cubicBezTo>
                    <a:cubicBezTo>
                      <a:pt x="1114330" y="89062"/>
                      <a:pt x="1060990" y="173644"/>
                      <a:pt x="1005745" y="254988"/>
                    </a:cubicBezTo>
                    <a:cubicBezTo>
                      <a:pt x="928688" y="368526"/>
                      <a:pt x="847058" y="478825"/>
                      <a:pt x="763048" y="587315"/>
                    </a:cubicBezTo>
                    <a:cubicBezTo>
                      <a:pt x="691991" y="679041"/>
                      <a:pt x="621697" y="771338"/>
                      <a:pt x="548640" y="861444"/>
                    </a:cubicBezTo>
                    <a:cubicBezTo>
                      <a:pt x="425672" y="1012987"/>
                      <a:pt x="453866" y="995747"/>
                      <a:pt x="328803" y="1145480"/>
                    </a:cubicBezTo>
                    <a:cubicBezTo>
                      <a:pt x="294418" y="1186628"/>
                      <a:pt x="21146" y="1558103"/>
                      <a:pt x="0" y="1607157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D026082B-E695-4987-8C03-332366C6C9D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683507" y="3153822"/>
                <a:ext cx="1223105" cy="1676495"/>
              </a:xfrm>
              <a:custGeom>
                <a:avLst/>
                <a:gdLst>
                  <a:gd name="connsiteX0" fmla="*/ 1223105 w 1223105"/>
                  <a:gd name="connsiteY0" fmla="*/ 0 h 1676495"/>
                  <a:gd name="connsiteX1" fmla="*/ 1000792 w 1223105"/>
                  <a:gd name="connsiteY1" fmla="*/ 254794 h 1676495"/>
                  <a:gd name="connsiteX2" fmla="*/ 744760 w 1223105"/>
                  <a:gd name="connsiteY2" fmla="*/ 651891 h 1676495"/>
                  <a:gd name="connsiteX3" fmla="*/ 345758 w 1223105"/>
                  <a:gd name="connsiteY3" fmla="*/ 1231773 h 1676495"/>
                  <a:gd name="connsiteX4" fmla="*/ 0 w 1223105"/>
                  <a:gd name="connsiteY4" fmla="*/ 1676495 h 1676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3105" h="1676495">
                    <a:moveTo>
                      <a:pt x="1223105" y="0"/>
                    </a:moveTo>
                    <a:cubicBezTo>
                      <a:pt x="1136523" y="72771"/>
                      <a:pt x="1066324" y="162401"/>
                      <a:pt x="1000792" y="254794"/>
                    </a:cubicBezTo>
                    <a:cubicBezTo>
                      <a:pt x="909733" y="383286"/>
                      <a:pt x="827723" y="517970"/>
                      <a:pt x="744760" y="651891"/>
                    </a:cubicBezTo>
                    <a:cubicBezTo>
                      <a:pt x="621030" y="851726"/>
                      <a:pt x="497777" y="1052608"/>
                      <a:pt x="345758" y="1231773"/>
                    </a:cubicBezTo>
                    <a:cubicBezTo>
                      <a:pt x="248888" y="1345978"/>
                      <a:pt x="61722" y="1540764"/>
                      <a:pt x="0" y="1676495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461A8835-D9FC-4CAB-AF19-A5513B17BA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6517" y="3097027"/>
                <a:ext cx="668845" cy="2224304"/>
              </a:xfrm>
              <a:custGeom>
                <a:avLst/>
                <a:gdLst>
                  <a:gd name="connsiteX0" fmla="*/ 668846 w 668845"/>
                  <a:gd name="connsiteY0" fmla="*/ 2224305 h 2224304"/>
                  <a:gd name="connsiteX1" fmla="*/ 486918 w 668845"/>
                  <a:gd name="connsiteY1" fmla="*/ 1944365 h 2224304"/>
                  <a:gd name="connsiteX2" fmla="*/ 376809 w 668845"/>
                  <a:gd name="connsiteY2" fmla="*/ 1659663 h 2224304"/>
                  <a:gd name="connsiteX3" fmla="*/ 319373 w 668845"/>
                  <a:gd name="connsiteY3" fmla="*/ 1425157 h 2224304"/>
                  <a:gd name="connsiteX4" fmla="*/ 264319 w 668845"/>
                  <a:gd name="connsiteY4" fmla="*/ 1130834 h 2224304"/>
                  <a:gd name="connsiteX5" fmla="*/ 278702 w 668845"/>
                  <a:gd name="connsiteY5" fmla="*/ 882041 h 2224304"/>
                  <a:gd name="connsiteX6" fmla="*/ 302609 w 668845"/>
                  <a:gd name="connsiteY6" fmla="*/ 736118 h 2224304"/>
                  <a:gd name="connsiteX7" fmla="*/ 360045 w 668845"/>
                  <a:gd name="connsiteY7" fmla="*/ 444177 h 2224304"/>
                  <a:gd name="connsiteX8" fmla="*/ 386334 w 668845"/>
                  <a:gd name="connsiteY8" fmla="*/ 233675 h 2224304"/>
                  <a:gd name="connsiteX9" fmla="*/ 0 w 668845"/>
                  <a:gd name="connsiteY9" fmla="*/ 56795 h 22243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8845" h="2224304">
                    <a:moveTo>
                      <a:pt x="668846" y="2224305"/>
                    </a:moveTo>
                    <a:cubicBezTo>
                      <a:pt x="599218" y="2137151"/>
                      <a:pt x="537210" y="2043996"/>
                      <a:pt x="486918" y="1944365"/>
                    </a:cubicBezTo>
                    <a:cubicBezTo>
                      <a:pt x="441008" y="1853306"/>
                      <a:pt x="404717" y="1757770"/>
                      <a:pt x="376809" y="1659663"/>
                    </a:cubicBezTo>
                    <a:cubicBezTo>
                      <a:pt x="354806" y="1582224"/>
                      <a:pt x="337757" y="1503548"/>
                      <a:pt x="319373" y="1425157"/>
                    </a:cubicBezTo>
                    <a:cubicBezTo>
                      <a:pt x="296418" y="1327811"/>
                      <a:pt x="270510" y="1230657"/>
                      <a:pt x="264319" y="1130834"/>
                    </a:cubicBezTo>
                    <a:cubicBezTo>
                      <a:pt x="259080" y="1047681"/>
                      <a:pt x="266891" y="964528"/>
                      <a:pt x="278702" y="882041"/>
                    </a:cubicBezTo>
                    <a:cubicBezTo>
                      <a:pt x="285655" y="833274"/>
                      <a:pt x="293751" y="784601"/>
                      <a:pt x="302609" y="736118"/>
                    </a:cubicBezTo>
                    <a:cubicBezTo>
                      <a:pt x="320516" y="638582"/>
                      <a:pt x="339471" y="541237"/>
                      <a:pt x="360045" y="444177"/>
                    </a:cubicBezTo>
                    <a:cubicBezTo>
                      <a:pt x="374809" y="374549"/>
                      <a:pt x="389763" y="304541"/>
                      <a:pt x="386334" y="233675"/>
                    </a:cubicBezTo>
                    <a:cubicBezTo>
                      <a:pt x="383191" y="168809"/>
                      <a:pt x="391287" y="-120751"/>
                      <a:pt x="0" y="56795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54E6BA76-9515-415F-BAC9-76958DA6E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839145" y="4663452"/>
              <a:ext cx="1103852" cy="657879"/>
            </a:xfrm>
            <a:custGeom>
              <a:avLst/>
              <a:gdLst>
                <a:gd name="connsiteX0" fmla="*/ 1103852 w 1103852"/>
                <a:gd name="connsiteY0" fmla="*/ 657879 h 657879"/>
                <a:gd name="connsiteX1" fmla="*/ 883063 w 1103852"/>
                <a:gd name="connsiteY1" fmla="*/ 177724 h 657879"/>
                <a:gd name="connsiteX2" fmla="*/ 678085 w 1103852"/>
                <a:gd name="connsiteY2" fmla="*/ 17132 h 657879"/>
                <a:gd name="connsiteX3" fmla="*/ 461962 w 1103852"/>
                <a:gd name="connsiteY3" fmla="*/ 17132 h 657879"/>
                <a:gd name="connsiteX4" fmla="*/ 136398 w 1103852"/>
                <a:gd name="connsiteY4" fmla="*/ 267735 h 657879"/>
                <a:gd name="connsiteX5" fmla="*/ 0 w 1103852"/>
                <a:gd name="connsiteY5" fmla="*/ 650830 h 657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3852" h="657879">
                  <a:moveTo>
                    <a:pt x="1103852" y="657879"/>
                  </a:moveTo>
                  <a:cubicBezTo>
                    <a:pt x="1071563" y="576250"/>
                    <a:pt x="937546" y="246494"/>
                    <a:pt x="883063" y="177724"/>
                  </a:cubicBezTo>
                  <a:cubicBezTo>
                    <a:pt x="828104" y="108382"/>
                    <a:pt x="761238" y="46279"/>
                    <a:pt x="678085" y="17132"/>
                  </a:cubicBezTo>
                  <a:cubicBezTo>
                    <a:pt x="608171" y="-7347"/>
                    <a:pt x="533210" y="-4013"/>
                    <a:pt x="461962" y="17132"/>
                  </a:cubicBezTo>
                  <a:cubicBezTo>
                    <a:pt x="326898" y="57137"/>
                    <a:pt x="214027" y="150101"/>
                    <a:pt x="136398" y="267735"/>
                  </a:cubicBezTo>
                  <a:cubicBezTo>
                    <a:pt x="86773" y="343078"/>
                    <a:pt x="16764" y="562153"/>
                    <a:pt x="0" y="65083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4C120B3D-CF1C-49AE-B5B4-6BF589737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1521047"/>
              <a:ext cx="1271168" cy="2861881"/>
            </a:xfrm>
            <a:custGeom>
              <a:avLst/>
              <a:gdLst>
                <a:gd name="connsiteX0" fmla="*/ 0 w 1271168"/>
                <a:gd name="connsiteY0" fmla="*/ 2861882 h 2861881"/>
                <a:gd name="connsiteX1" fmla="*/ 115157 w 1271168"/>
                <a:gd name="connsiteY1" fmla="*/ 2685002 h 2861881"/>
                <a:gd name="connsiteX2" fmla="*/ 277178 w 1271168"/>
                <a:gd name="connsiteY2" fmla="*/ 2461070 h 2861881"/>
                <a:gd name="connsiteX3" fmla="*/ 421958 w 1271168"/>
                <a:gd name="connsiteY3" fmla="*/ 2209514 h 2861881"/>
                <a:gd name="connsiteX4" fmla="*/ 690848 w 1271168"/>
                <a:gd name="connsiteY4" fmla="*/ 1751267 h 2861881"/>
                <a:gd name="connsiteX5" fmla="*/ 830580 w 1271168"/>
                <a:gd name="connsiteY5" fmla="*/ 1451039 h 2861881"/>
                <a:gd name="connsiteX6" fmla="*/ 917067 w 1271168"/>
                <a:gd name="connsiteY6" fmla="*/ 1276541 h 2861881"/>
                <a:gd name="connsiteX7" fmla="*/ 1114901 w 1271168"/>
                <a:gd name="connsiteY7" fmla="*/ 965835 h 2861881"/>
                <a:gd name="connsiteX8" fmla="*/ 1204627 w 1271168"/>
                <a:gd name="connsiteY8" fmla="*/ 819626 h 2861881"/>
                <a:gd name="connsiteX9" fmla="*/ 1271111 w 1271168"/>
                <a:gd name="connsiteY9" fmla="*/ 585311 h 2861881"/>
                <a:gd name="connsiteX10" fmla="*/ 1128141 w 1271168"/>
                <a:gd name="connsiteY10" fmla="*/ 292894 h 2861881"/>
                <a:gd name="connsiteX11" fmla="*/ 882110 w 1271168"/>
                <a:gd name="connsiteY11" fmla="*/ 135065 h 2861881"/>
                <a:gd name="connsiteX12" fmla="*/ 574929 w 1271168"/>
                <a:gd name="connsiteY12" fmla="*/ 0 h 2861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71168" h="2861881">
                  <a:moveTo>
                    <a:pt x="0" y="2861882"/>
                  </a:moveTo>
                  <a:cubicBezTo>
                    <a:pt x="0" y="2861882"/>
                    <a:pt x="67151" y="2751201"/>
                    <a:pt x="115157" y="2685002"/>
                  </a:cubicBezTo>
                  <a:cubicBezTo>
                    <a:pt x="169259" y="2610326"/>
                    <a:pt x="226981" y="2538317"/>
                    <a:pt x="277178" y="2461070"/>
                  </a:cubicBezTo>
                  <a:cubicBezTo>
                    <a:pt x="329946" y="2379917"/>
                    <a:pt x="374142" y="2293715"/>
                    <a:pt x="421958" y="2209514"/>
                  </a:cubicBezTo>
                  <a:cubicBezTo>
                    <a:pt x="509492" y="2055495"/>
                    <a:pt x="609695" y="1908715"/>
                    <a:pt x="690848" y="1751267"/>
                  </a:cubicBezTo>
                  <a:cubicBezTo>
                    <a:pt x="741426" y="1653159"/>
                    <a:pt x="784670" y="1551432"/>
                    <a:pt x="830580" y="1451039"/>
                  </a:cubicBezTo>
                  <a:cubicBezTo>
                    <a:pt x="857631" y="1391984"/>
                    <a:pt x="885635" y="1333405"/>
                    <a:pt x="917067" y="1276541"/>
                  </a:cubicBezTo>
                  <a:cubicBezTo>
                    <a:pt x="976408" y="1169003"/>
                    <a:pt x="1046417" y="1067848"/>
                    <a:pt x="1114901" y="965835"/>
                  </a:cubicBezTo>
                  <a:cubicBezTo>
                    <a:pt x="1146810" y="918305"/>
                    <a:pt x="1177671" y="870109"/>
                    <a:pt x="1204627" y="819626"/>
                  </a:cubicBezTo>
                  <a:cubicBezTo>
                    <a:pt x="1243679" y="746665"/>
                    <a:pt x="1272635" y="667703"/>
                    <a:pt x="1271111" y="585311"/>
                  </a:cubicBezTo>
                  <a:cubicBezTo>
                    <a:pt x="1269111" y="473012"/>
                    <a:pt x="1209485" y="371284"/>
                    <a:pt x="1128141" y="292894"/>
                  </a:cubicBezTo>
                  <a:cubicBezTo>
                    <a:pt x="1057561" y="224790"/>
                    <a:pt x="971836" y="175260"/>
                    <a:pt x="882110" y="135065"/>
                  </a:cubicBezTo>
                  <a:cubicBezTo>
                    <a:pt x="779907" y="89249"/>
                    <a:pt x="672560" y="54673"/>
                    <a:pt x="574929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5F7B6392-DF04-4EF6-A433-4A7A757D65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1536477"/>
              <a:ext cx="919096" cy="2636139"/>
            </a:xfrm>
            <a:custGeom>
              <a:avLst/>
              <a:gdLst>
                <a:gd name="connsiteX0" fmla="*/ 0 w 919096"/>
                <a:gd name="connsiteY0" fmla="*/ 2636139 h 2636139"/>
                <a:gd name="connsiteX1" fmla="*/ 274415 w 919096"/>
                <a:gd name="connsiteY1" fmla="*/ 2218277 h 2636139"/>
                <a:gd name="connsiteX2" fmla="*/ 607981 w 919096"/>
                <a:gd name="connsiteY2" fmla="*/ 1655921 h 2636139"/>
                <a:gd name="connsiteX3" fmla="*/ 792290 w 919096"/>
                <a:gd name="connsiteY3" fmla="*/ 1163003 h 2636139"/>
                <a:gd name="connsiteX4" fmla="*/ 914400 w 919096"/>
                <a:gd name="connsiteY4" fmla="*/ 808863 h 2636139"/>
                <a:gd name="connsiteX5" fmla="*/ 847344 w 919096"/>
                <a:gd name="connsiteY5" fmla="*/ 516922 h 2636139"/>
                <a:gd name="connsiteX6" fmla="*/ 610362 w 919096"/>
                <a:gd name="connsiteY6" fmla="*/ 366141 h 2636139"/>
                <a:gd name="connsiteX7" fmla="*/ 361379 w 919096"/>
                <a:gd name="connsiteY7" fmla="*/ 222599 h 2636139"/>
                <a:gd name="connsiteX8" fmla="*/ 67056 w 919096"/>
                <a:gd name="connsiteY8" fmla="*/ 0 h 2636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9096" h="2636139">
                  <a:moveTo>
                    <a:pt x="0" y="2636139"/>
                  </a:moveTo>
                  <a:cubicBezTo>
                    <a:pt x="0" y="2636139"/>
                    <a:pt x="162020" y="2392394"/>
                    <a:pt x="274415" y="2218277"/>
                  </a:cubicBezTo>
                  <a:cubicBezTo>
                    <a:pt x="392906" y="2034730"/>
                    <a:pt x="518732" y="1854994"/>
                    <a:pt x="607981" y="1655921"/>
                  </a:cubicBezTo>
                  <a:cubicBezTo>
                    <a:pt x="679799" y="1495806"/>
                    <a:pt x="726091" y="1325594"/>
                    <a:pt x="792290" y="1163003"/>
                  </a:cubicBezTo>
                  <a:cubicBezTo>
                    <a:pt x="839724" y="1046607"/>
                    <a:pt x="897922" y="933164"/>
                    <a:pt x="914400" y="808863"/>
                  </a:cubicBezTo>
                  <a:cubicBezTo>
                    <a:pt x="928116" y="705326"/>
                    <a:pt x="913543" y="596932"/>
                    <a:pt x="847344" y="516922"/>
                  </a:cubicBezTo>
                  <a:cubicBezTo>
                    <a:pt x="786956" y="444056"/>
                    <a:pt x="696087" y="407956"/>
                    <a:pt x="610362" y="366141"/>
                  </a:cubicBezTo>
                  <a:cubicBezTo>
                    <a:pt x="524161" y="324136"/>
                    <a:pt x="442722" y="273272"/>
                    <a:pt x="361379" y="222599"/>
                  </a:cubicBezTo>
                  <a:cubicBezTo>
                    <a:pt x="245459" y="150400"/>
                    <a:pt x="126968" y="121348"/>
                    <a:pt x="67056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CFB987BC-4338-4C63-8DB9-5CB9DC4890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1717738"/>
              <a:ext cx="625711" cy="2292381"/>
            </a:xfrm>
            <a:custGeom>
              <a:avLst/>
              <a:gdLst>
                <a:gd name="connsiteX0" fmla="*/ 0 w 625711"/>
                <a:gd name="connsiteY0" fmla="*/ 2292382 h 2292381"/>
                <a:gd name="connsiteX1" fmla="*/ 181070 w 625711"/>
                <a:gd name="connsiteY1" fmla="*/ 2019967 h 2292381"/>
                <a:gd name="connsiteX2" fmla="*/ 385000 w 625711"/>
                <a:gd name="connsiteY2" fmla="*/ 1640967 h 2292381"/>
                <a:gd name="connsiteX3" fmla="*/ 514255 w 625711"/>
                <a:gd name="connsiteY3" fmla="*/ 1376839 h 2292381"/>
                <a:gd name="connsiteX4" fmla="*/ 606171 w 625711"/>
                <a:gd name="connsiteY4" fmla="*/ 1015079 h 2292381"/>
                <a:gd name="connsiteX5" fmla="*/ 606171 w 625711"/>
                <a:gd name="connsiteY5" fmla="*/ 673418 h 2292381"/>
                <a:gd name="connsiteX6" fmla="*/ 485489 w 625711"/>
                <a:gd name="connsiteY6" fmla="*/ 475297 h 2292381"/>
                <a:gd name="connsiteX7" fmla="*/ 313182 w 625711"/>
                <a:gd name="connsiteY7" fmla="*/ 328898 h 2292381"/>
                <a:gd name="connsiteX8" fmla="*/ 173831 w 625711"/>
                <a:gd name="connsiteY8" fmla="*/ 189643 h 2292381"/>
                <a:gd name="connsiteX9" fmla="*/ 0 w 625711"/>
                <a:gd name="connsiteY9" fmla="*/ 0 h 2292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25711" h="2292381">
                  <a:moveTo>
                    <a:pt x="0" y="2292382"/>
                  </a:moveTo>
                  <a:cubicBezTo>
                    <a:pt x="0" y="2292382"/>
                    <a:pt x="110776" y="2140363"/>
                    <a:pt x="181070" y="2019967"/>
                  </a:cubicBezTo>
                  <a:cubicBezTo>
                    <a:pt x="253460" y="1896047"/>
                    <a:pt x="318325" y="1768031"/>
                    <a:pt x="385000" y="1640967"/>
                  </a:cubicBezTo>
                  <a:cubicBezTo>
                    <a:pt x="430625" y="1554099"/>
                    <a:pt x="478536" y="1468184"/>
                    <a:pt x="514255" y="1376839"/>
                  </a:cubicBezTo>
                  <a:cubicBezTo>
                    <a:pt x="559689" y="1260634"/>
                    <a:pt x="585788" y="1138333"/>
                    <a:pt x="606171" y="1015079"/>
                  </a:cubicBezTo>
                  <a:cubicBezTo>
                    <a:pt x="625031" y="900779"/>
                    <a:pt x="638556" y="784003"/>
                    <a:pt x="606171" y="673418"/>
                  </a:cubicBezTo>
                  <a:cubicBezTo>
                    <a:pt x="584168" y="598075"/>
                    <a:pt x="540258" y="531590"/>
                    <a:pt x="485489" y="475297"/>
                  </a:cubicBezTo>
                  <a:cubicBezTo>
                    <a:pt x="432911" y="421195"/>
                    <a:pt x="369475" y="379095"/>
                    <a:pt x="313182" y="328898"/>
                  </a:cubicBezTo>
                  <a:cubicBezTo>
                    <a:pt x="264128" y="285179"/>
                    <a:pt x="219361" y="237077"/>
                    <a:pt x="173831" y="189643"/>
                  </a:cubicBezTo>
                  <a:cubicBezTo>
                    <a:pt x="109347" y="122111"/>
                    <a:pt x="0" y="0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F0B5029E-655F-4CB5-BCA2-B62400CE7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1951196"/>
              <a:ext cx="421548" cy="1865756"/>
            </a:xfrm>
            <a:custGeom>
              <a:avLst/>
              <a:gdLst>
                <a:gd name="connsiteX0" fmla="*/ 0 w 421548"/>
                <a:gd name="connsiteY0" fmla="*/ 0 h 1865756"/>
                <a:gd name="connsiteX1" fmla="*/ 258699 w 421548"/>
                <a:gd name="connsiteY1" fmla="*/ 330803 h 1865756"/>
                <a:gd name="connsiteX2" fmla="*/ 408051 w 421548"/>
                <a:gd name="connsiteY2" fmla="*/ 617887 h 1865756"/>
                <a:gd name="connsiteX3" fmla="*/ 408051 w 421548"/>
                <a:gd name="connsiteY3" fmla="*/ 910781 h 1865756"/>
                <a:gd name="connsiteX4" fmla="*/ 336233 w 421548"/>
                <a:gd name="connsiteY4" fmla="*/ 1269683 h 1865756"/>
                <a:gd name="connsiteX5" fmla="*/ 186881 w 421548"/>
                <a:gd name="connsiteY5" fmla="*/ 1582674 h 1865756"/>
                <a:gd name="connsiteX6" fmla="*/ 0 w 421548"/>
                <a:gd name="connsiteY6" fmla="*/ 1865757 h 1865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1548" h="1865756">
                  <a:moveTo>
                    <a:pt x="0" y="0"/>
                  </a:moveTo>
                  <a:cubicBezTo>
                    <a:pt x="0" y="0"/>
                    <a:pt x="155734" y="188309"/>
                    <a:pt x="258699" y="330803"/>
                  </a:cubicBezTo>
                  <a:cubicBezTo>
                    <a:pt x="322517" y="419100"/>
                    <a:pt x="383096" y="512255"/>
                    <a:pt x="408051" y="617887"/>
                  </a:cubicBezTo>
                  <a:cubicBezTo>
                    <a:pt x="430625" y="713613"/>
                    <a:pt x="420815" y="812768"/>
                    <a:pt x="408051" y="910781"/>
                  </a:cubicBezTo>
                  <a:cubicBezTo>
                    <a:pt x="392240" y="1032129"/>
                    <a:pt x="376142" y="1154049"/>
                    <a:pt x="336233" y="1269683"/>
                  </a:cubicBezTo>
                  <a:cubicBezTo>
                    <a:pt x="298418" y="1379125"/>
                    <a:pt x="246412" y="1483138"/>
                    <a:pt x="186881" y="1582674"/>
                  </a:cubicBezTo>
                  <a:cubicBezTo>
                    <a:pt x="122777" y="1689640"/>
                    <a:pt x="0" y="1865757"/>
                    <a:pt x="0" y="1865757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966F436B-D502-4927-A05D-0691A99F65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2201418"/>
              <a:ext cx="286935" cy="1358264"/>
            </a:xfrm>
            <a:custGeom>
              <a:avLst/>
              <a:gdLst>
                <a:gd name="connsiteX0" fmla="*/ 11621 w 286935"/>
                <a:gd name="connsiteY0" fmla="*/ 1358265 h 1358264"/>
                <a:gd name="connsiteX1" fmla="*/ 163830 w 286935"/>
                <a:gd name="connsiteY1" fmla="*/ 1157287 h 1358264"/>
                <a:gd name="connsiteX2" fmla="*/ 258604 w 286935"/>
                <a:gd name="connsiteY2" fmla="*/ 858679 h 1358264"/>
                <a:gd name="connsiteX3" fmla="*/ 284417 w 286935"/>
                <a:gd name="connsiteY3" fmla="*/ 577310 h 1358264"/>
                <a:gd name="connsiteX4" fmla="*/ 215456 w 286935"/>
                <a:gd name="connsiteY4" fmla="*/ 330422 h 1358264"/>
                <a:gd name="connsiteX5" fmla="*/ 0 w 286935"/>
                <a:gd name="connsiteY5" fmla="*/ 0 h 1358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6935" h="1358264">
                  <a:moveTo>
                    <a:pt x="11621" y="1358265"/>
                  </a:moveTo>
                  <a:cubicBezTo>
                    <a:pt x="11621" y="1358265"/>
                    <a:pt x="104299" y="1269016"/>
                    <a:pt x="163830" y="1157287"/>
                  </a:cubicBezTo>
                  <a:cubicBezTo>
                    <a:pt x="213074" y="1064800"/>
                    <a:pt x="237458" y="961453"/>
                    <a:pt x="258604" y="858679"/>
                  </a:cubicBezTo>
                  <a:cubicBezTo>
                    <a:pt x="277749" y="765905"/>
                    <a:pt x="293180" y="671512"/>
                    <a:pt x="284417" y="577310"/>
                  </a:cubicBezTo>
                  <a:cubicBezTo>
                    <a:pt x="276511" y="491680"/>
                    <a:pt x="250412" y="409099"/>
                    <a:pt x="215456" y="330422"/>
                  </a:cubicBezTo>
                  <a:cubicBezTo>
                    <a:pt x="153353" y="190405"/>
                    <a:pt x="0" y="0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63D19BC0-342A-4662-8B01-078F5BC25F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2482500"/>
              <a:ext cx="167300" cy="890873"/>
            </a:xfrm>
            <a:custGeom>
              <a:avLst/>
              <a:gdLst>
                <a:gd name="connsiteX0" fmla="*/ 0 w 167300"/>
                <a:gd name="connsiteY0" fmla="*/ 0 h 890873"/>
                <a:gd name="connsiteX1" fmla="*/ 143732 w 167300"/>
                <a:gd name="connsiteY1" fmla="*/ 233077 h 890873"/>
                <a:gd name="connsiteX2" fmla="*/ 160973 w 167300"/>
                <a:gd name="connsiteY2" fmla="*/ 482822 h 890873"/>
                <a:gd name="connsiteX3" fmla="*/ 0 w 167300"/>
                <a:gd name="connsiteY3" fmla="*/ 890873 h 89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300" h="890873">
                  <a:moveTo>
                    <a:pt x="0" y="0"/>
                  </a:moveTo>
                  <a:cubicBezTo>
                    <a:pt x="0" y="0"/>
                    <a:pt x="110585" y="127254"/>
                    <a:pt x="143732" y="233077"/>
                  </a:cubicBezTo>
                  <a:cubicBezTo>
                    <a:pt x="168974" y="313563"/>
                    <a:pt x="172593" y="399098"/>
                    <a:pt x="160973" y="482822"/>
                  </a:cubicBezTo>
                  <a:cubicBezTo>
                    <a:pt x="136970" y="655892"/>
                    <a:pt x="0" y="890873"/>
                    <a:pt x="0" y="890873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DF32521F-B67B-4D14-BB6E-0DD27E1C70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49272" y="1514475"/>
              <a:ext cx="3076098" cy="1677721"/>
            </a:xfrm>
            <a:custGeom>
              <a:avLst/>
              <a:gdLst>
                <a:gd name="connsiteX0" fmla="*/ 3076099 w 3076098"/>
                <a:gd name="connsiteY0" fmla="*/ 12287 h 1677721"/>
                <a:gd name="connsiteX1" fmla="*/ 3054287 w 3076098"/>
                <a:gd name="connsiteY1" fmla="*/ 609029 h 1677721"/>
                <a:gd name="connsiteX2" fmla="*/ 3054287 w 3076098"/>
                <a:gd name="connsiteY2" fmla="*/ 824770 h 1677721"/>
                <a:gd name="connsiteX3" fmla="*/ 3002375 w 3076098"/>
                <a:gd name="connsiteY3" fmla="*/ 1158240 h 1677721"/>
                <a:gd name="connsiteX4" fmla="*/ 2945797 w 3076098"/>
                <a:gd name="connsiteY4" fmla="*/ 1277112 h 1677721"/>
                <a:gd name="connsiteX5" fmla="*/ 2706815 w 3076098"/>
                <a:gd name="connsiteY5" fmla="*/ 1492853 h 1677721"/>
                <a:gd name="connsiteX6" fmla="*/ 2451735 w 3076098"/>
                <a:gd name="connsiteY6" fmla="*/ 1618583 h 1677721"/>
                <a:gd name="connsiteX7" fmla="*/ 2128457 w 3076098"/>
                <a:gd name="connsiteY7" fmla="*/ 1677448 h 1677721"/>
                <a:gd name="connsiteX8" fmla="*/ 1672495 w 3076098"/>
                <a:gd name="connsiteY8" fmla="*/ 1505522 h 1677721"/>
                <a:gd name="connsiteX9" fmla="*/ 1445038 w 3076098"/>
                <a:gd name="connsiteY9" fmla="*/ 1230916 h 1677721"/>
                <a:gd name="connsiteX10" fmla="*/ 1381506 w 3076098"/>
                <a:gd name="connsiteY10" fmla="*/ 1044035 h 1677721"/>
                <a:gd name="connsiteX11" fmla="*/ 1260253 w 3076098"/>
                <a:gd name="connsiteY11" fmla="*/ 837533 h 1677721"/>
                <a:gd name="connsiteX12" fmla="*/ 1108520 w 3076098"/>
                <a:gd name="connsiteY12" fmla="*/ 772954 h 1677721"/>
                <a:gd name="connsiteX13" fmla="*/ 955358 w 3076098"/>
                <a:gd name="connsiteY13" fmla="*/ 751427 h 1677721"/>
                <a:gd name="connsiteX14" fmla="*/ 763810 w 3076098"/>
                <a:gd name="connsiteY14" fmla="*/ 764762 h 1677721"/>
                <a:gd name="connsiteX15" fmla="*/ 651224 w 3076098"/>
                <a:gd name="connsiteY15" fmla="*/ 728186 h 1677721"/>
                <a:gd name="connsiteX16" fmla="*/ 510730 w 3076098"/>
                <a:gd name="connsiteY16" fmla="*/ 587788 h 1677721"/>
                <a:gd name="connsiteX17" fmla="*/ 323183 w 3076098"/>
                <a:gd name="connsiteY17" fmla="*/ 353187 h 1677721"/>
                <a:gd name="connsiteX18" fmla="*/ 0 w 3076098"/>
                <a:gd name="connsiteY18" fmla="*/ 0 h 1677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76098" h="1677721">
                  <a:moveTo>
                    <a:pt x="3076099" y="12287"/>
                  </a:moveTo>
                  <a:cubicBezTo>
                    <a:pt x="3069336" y="183071"/>
                    <a:pt x="3053525" y="438150"/>
                    <a:pt x="3054287" y="609029"/>
                  </a:cubicBezTo>
                  <a:cubicBezTo>
                    <a:pt x="3054572" y="680942"/>
                    <a:pt x="3056477" y="752856"/>
                    <a:pt x="3054287" y="824770"/>
                  </a:cubicBezTo>
                  <a:cubicBezTo>
                    <a:pt x="3050858" y="937832"/>
                    <a:pt x="3038285" y="1051084"/>
                    <a:pt x="3002375" y="1158240"/>
                  </a:cubicBezTo>
                  <a:cubicBezTo>
                    <a:pt x="2988374" y="1200055"/>
                    <a:pt x="2969895" y="1240155"/>
                    <a:pt x="2945797" y="1277112"/>
                  </a:cubicBezTo>
                  <a:cubicBezTo>
                    <a:pt x="2886742" y="1367885"/>
                    <a:pt x="2798636" y="1434846"/>
                    <a:pt x="2706815" y="1492853"/>
                  </a:cubicBezTo>
                  <a:cubicBezTo>
                    <a:pt x="2626424" y="1543717"/>
                    <a:pt x="2541080" y="1586103"/>
                    <a:pt x="2451735" y="1618583"/>
                  </a:cubicBezTo>
                  <a:cubicBezTo>
                    <a:pt x="2347817" y="1656398"/>
                    <a:pt x="2238851" y="1680591"/>
                    <a:pt x="2128457" y="1677448"/>
                  </a:cubicBezTo>
                  <a:cubicBezTo>
                    <a:pt x="1962436" y="1672781"/>
                    <a:pt x="1804702" y="1606677"/>
                    <a:pt x="1672495" y="1505522"/>
                  </a:cubicBezTo>
                  <a:cubicBezTo>
                    <a:pt x="1576483" y="1432084"/>
                    <a:pt x="1493520" y="1341501"/>
                    <a:pt x="1445038" y="1230916"/>
                  </a:cubicBezTo>
                  <a:cubicBezTo>
                    <a:pt x="1418653" y="1170623"/>
                    <a:pt x="1401794" y="1106710"/>
                    <a:pt x="1381506" y="1044035"/>
                  </a:cubicBezTo>
                  <a:cubicBezTo>
                    <a:pt x="1356360" y="966026"/>
                    <a:pt x="1324261" y="887730"/>
                    <a:pt x="1260253" y="837533"/>
                  </a:cubicBezTo>
                  <a:cubicBezTo>
                    <a:pt x="1216628" y="803243"/>
                    <a:pt x="1162717" y="786194"/>
                    <a:pt x="1108520" y="772954"/>
                  </a:cubicBezTo>
                  <a:cubicBezTo>
                    <a:pt x="1058228" y="760667"/>
                    <a:pt x="1007078" y="750570"/>
                    <a:pt x="955358" y="751427"/>
                  </a:cubicBezTo>
                  <a:cubicBezTo>
                    <a:pt x="891064" y="752475"/>
                    <a:pt x="827818" y="770001"/>
                    <a:pt x="763810" y="764762"/>
                  </a:cubicBezTo>
                  <a:cubicBezTo>
                    <a:pt x="723995" y="761524"/>
                    <a:pt x="685514" y="748760"/>
                    <a:pt x="651224" y="728186"/>
                  </a:cubicBezTo>
                  <a:cubicBezTo>
                    <a:pt x="594074" y="693896"/>
                    <a:pt x="552545" y="639985"/>
                    <a:pt x="510730" y="587788"/>
                  </a:cubicBezTo>
                  <a:cubicBezTo>
                    <a:pt x="448151" y="509683"/>
                    <a:pt x="384524" y="432245"/>
                    <a:pt x="323183" y="353187"/>
                  </a:cubicBezTo>
                  <a:cubicBezTo>
                    <a:pt x="246221" y="253937"/>
                    <a:pt x="94202" y="82868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56F73602-5ACB-4102-894B-D140E71E6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159025" y="1548764"/>
              <a:ext cx="2607257" cy="1468691"/>
            </a:xfrm>
            <a:custGeom>
              <a:avLst/>
              <a:gdLst>
                <a:gd name="connsiteX0" fmla="*/ 2568321 w 2607257"/>
                <a:gd name="connsiteY0" fmla="*/ 18002 h 1468691"/>
                <a:gd name="connsiteX1" fmla="*/ 2590609 w 2607257"/>
                <a:gd name="connsiteY1" fmla="*/ 258509 h 1468691"/>
                <a:gd name="connsiteX2" fmla="*/ 2606802 w 2607257"/>
                <a:gd name="connsiteY2" fmla="*/ 563118 h 1468691"/>
                <a:gd name="connsiteX3" fmla="*/ 2587181 w 2607257"/>
                <a:gd name="connsiteY3" fmla="*/ 910400 h 1468691"/>
                <a:gd name="connsiteX4" fmla="*/ 2568702 w 2607257"/>
                <a:gd name="connsiteY4" fmla="*/ 1001554 h 1468691"/>
                <a:gd name="connsiteX5" fmla="*/ 2407063 w 2607257"/>
                <a:gd name="connsiteY5" fmla="*/ 1262348 h 1468691"/>
                <a:gd name="connsiteX6" fmla="*/ 2211896 w 2607257"/>
                <a:gd name="connsiteY6" fmla="*/ 1390078 h 1468691"/>
                <a:gd name="connsiteX7" fmla="*/ 1936623 w 2607257"/>
                <a:gd name="connsiteY7" fmla="*/ 1466660 h 1468691"/>
                <a:gd name="connsiteX8" fmla="*/ 1749933 w 2607257"/>
                <a:gd name="connsiteY8" fmla="*/ 1447514 h 1468691"/>
                <a:gd name="connsiteX9" fmla="*/ 1594295 w 2607257"/>
                <a:gd name="connsiteY9" fmla="*/ 1351788 h 1468691"/>
                <a:gd name="connsiteX10" fmla="*/ 1512951 w 2607257"/>
                <a:gd name="connsiteY10" fmla="*/ 1227392 h 1468691"/>
                <a:gd name="connsiteX11" fmla="*/ 1500949 w 2607257"/>
                <a:gd name="connsiteY11" fmla="*/ 992886 h 1468691"/>
                <a:gd name="connsiteX12" fmla="*/ 1541621 w 2607257"/>
                <a:gd name="connsiteY12" fmla="*/ 803910 h 1468691"/>
                <a:gd name="connsiteX13" fmla="*/ 1541621 w 2607257"/>
                <a:gd name="connsiteY13" fmla="*/ 665131 h 1468691"/>
                <a:gd name="connsiteX14" fmla="*/ 1429131 w 2607257"/>
                <a:gd name="connsiteY14" fmla="*/ 526352 h 1468691"/>
                <a:gd name="connsiteX15" fmla="*/ 1163383 w 2607257"/>
                <a:gd name="connsiteY15" fmla="*/ 449771 h 1468691"/>
                <a:gd name="connsiteX16" fmla="*/ 811530 w 2607257"/>
                <a:gd name="connsiteY16" fmla="*/ 406718 h 1468691"/>
                <a:gd name="connsiteX17" fmla="*/ 574548 w 2607257"/>
                <a:gd name="connsiteY17" fmla="*/ 354044 h 1468691"/>
                <a:gd name="connsiteX18" fmla="*/ 284893 w 2607257"/>
                <a:gd name="connsiteY18" fmla="*/ 224885 h 1468691"/>
                <a:gd name="connsiteX19" fmla="*/ 0 w 2607257"/>
                <a:gd name="connsiteY19" fmla="*/ 0 h 1468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07257" h="1468691">
                  <a:moveTo>
                    <a:pt x="2568321" y="18002"/>
                  </a:moveTo>
                  <a:cubicBezTo>
                    <a:pt x="2574989" y="70009"/>
                    <a:pt x="2587752" y="206121"/>
                    <a:pt x="2590609" y="258509"/>
                  </a:cubicBezTo>
                  <a:cubicBezTo>
                    <a:pt x="2596134" y="360045"/>
                    <a:pt x="2604707" y="461486"/>
                    <a:pt x="2606802" y="563118"/>
                  </a:cubicBezTo>
                  <a:cubicBezTo>
                    <a:pt x="2609088" y="679228"/>
                    <a:pt x="2602802" y="795338"/>
                    <a:pt x="2587181" y="910400"/>
                  </a:cubicBezTo>
                  <a:cubicBezTo>
                    <a:pt x="2582990" y="941165"/>
                    <a:pt x="2577274" y="971645"/>
                    <a:pt x="2568702" y="1001554"/>
                  </a:cubicBezTo>
                  <a:cubicBezTo>
                    <a:pt x="2540222" y="1101471"/>
                    <a:pt x="2482501" y="1190816"/>
                    <a:pt x="2407063" y="1262348"/>
                  </a:cubicBezTo>
                  <a:cubicBezTo>
                    <a:pt x="2350294" y="1316165"/>
                    <a:pt x="2283047" y="1357313"/>
                    <a:pt x="2211896" y="1390078"/>
                  </a:cubicBezTo>
                  <a:cubicBezTo>
                    <a:pt x="2124742" y="1430179"/>
                    <a:pt x="2032159" y="1458754"/>
                    <a:pt x="1936623" y="1466660"/>
                  </a:cubicBezTo>
                  <a:cubicBezTo>
                    <a:pt x="1873567" y="1471898"/>
                    <a:pt x="1809845" y="1467517"/>
                    <a:pt x="1749933" y="1447514"/>
                  </a:cubicBezTo>
                  <a:cubicBezTo>
                    <a:pt x="1691449" y="1428083"/>
                    <a:pt x="1638109" y="1395222"/>
                    <a:pt x="1594295" y="1351788"/>
                  </a:cubicBezTo>
                  <a:cubicBezTo>
                    <a:pt x="1558576" y="1316450"/>
                    <a:pt x="1530001" y="1274540"/>
                    <a:pt x="1512951" y="1227392"/>
                  </a:cubicBezTo>
                  <a:cubicBezTo>
                    <a:pt x="1485900" y="1152811"/>
                    <a:pt x="1487519" y="1071467"/>
                    <a:pt x="1500949" y="992886"/>
                  </a:cubicBezTo>
                  <a:cubicBezTo>
                    <a:pt x="1511808" y="929354"/>
                    <a:pt x="1529810" y="867251"/>
                    <a:pt x="1541621" y="803910"/>
                  </a:cubicBezTo>
                  <a:cubicBezTo>
                    <a:pt x="1550194" y="757714"/>
                    <a:pt x="1554194" y="710279"/>
                    <a:pt x="1541621" y="665131"/>
                  </a:cubicBezTo>
                  <a:cubicBezTo>
                    <a:pt x="1525143" y="605981"/>
                    <a:pt x="1481233" y="559403"/>
                    <a:pt x="1429131" y="526352"/>
                  </a:cubicBezTo>
                  <a:cubicBezTo>
                    <a:pt x="1350455" y="476536"/>
                    <a:pt x="1256157" y="461772"/>
                    <a:pt x="1163383" y="449771"/>
                  </a:cubicBezTo>
                  <a:cubicBezTo>
                    <a:pt x="1046131" y="434626"/>
                    <a:pt x="928306" y="424720"/>
                    <a:pt x="811530" y="406718"/>
                  </a:cubicBezTo>
                  <a:cubicBezTo>
                    <a:pt x="731425" y="394335"/>
                    <a:pt x="652081" y="377571"/>
                    <a:pt x="574548" y="354044"/>
                  </a:cubicBezTo>
                  <a:cubicBezTo>
                    <a:pt x="472916" y="323279"/>
                    <a:pt x="375094" y="280702"/>
                    <a:pt x="284893" y="224885"/>
                  </a:cubicBezTo>
                  <a:cubicBezTo>
                    <a:pt x="181832" y="161068"/>
                    <a:pt x="90868" y="80296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E87FA368-45DC-4276-A257-F67A12B20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50204" y="1524380"/>
              <a:ext cx="2095685" cy="1175182"/>
            </a:xfrm>
            <a:custGeom>
              <a:avLst/>
              <a:gdLst>
                <a:gd name="connsiteX0" fmla="*/ 1950434 w 2095685"/>
                <a:gd name="connsiteY0" fmla="*/ 0 h 1175182"/>
                <a:gd name="connsiteX1" fmla="*/ 2077307 w 2095685"/>
                <a:gd name="connsiteY1" fmla="*/ 479108 h 1175182"/>
                <a:gd name="connsiteX2" fmla="*/ 2089309 w 2095685"/>
                <a:gd name="connsiteY2" fmla="*/ 826008 h 1175182"/>
                <a:gd name="connsiteX3" fmla="*/ 1987582 w 2095685"/>
                <a:gd name="connsiteY3" fmla="*/ 1101185 h 1175182"/>
                <a:gd name="connsiteX4" fmla="*/ 1818037 w 2095685"/>
                <a:gd name="connsiteY4" fmla="*/ 1173004 h 1175182"/>
                <a:gd name="connsiteX5" fmla="*/ 1694402 w 2095685"/>
                <a:gd name="connsiteY5" fmla="*/ 1157097 h 1175182"/>
                <a:gd name="connsiteX6" fmla="*/ 1594676 w 2095685"/>
                <a:gd name="connsiteY6" fmla="*/ 1013555 h 1175182"/>
                <a:gd name="connsiteX7" fmla="*/ 1664494 w 2095685"/>
                <a:gd name="connsiteY7" fmla="*/ 790289 h 1175182"/>
                <a:gd name="connsiteX8" fmla="*/ 1684401 w 2095685"/>
                <a:gd name="connsiteY8" fmla="*/ 527114 h 1175182"/>
                <a:gd name="connsiteX9" fmla="*/ 1550765 w 2095685"/>
                <a:gd name="connsiteY9" fmla="*/ 343662 h 1175182"/>
                <a:gd name="connsiteX10" fmla="*/ 1315402 w 2095685"/>
                <a:gd name="connsiteY10" fmla="*/ 265938 h 1175182"/>
                <a:gd name="connsiteX11" fmla="*/ 876586 w 2095685"/>
                <a:gd name="connsiteY11" fmla="*/ 200120 h 1175182"/>
                <a:gd name="connsiteX12" fmla="*/ 591312 w 2095685"/>
                <a:gd name="connsiteY12" fmla="*/ 186119 h 1175182"/>
                <a:gd name="connsiteX13" fmla="*/ 0 w 2095685"/>
                <a:gd name="connsiteY13" fmla="*/ 16669 h 1175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95685" h="1175182">
                  <a:moveTo>
                    <a:pt x="1950434" y="0"/>
                  </a:moveTo>
                  <a:cubicBezTo>
                    <a:pt x="1973485" y="77629"/>
                    <a:pt x="2063115" y="399383"/>
                    <a:pt x="2077307" y="479108"/>
                  </a:cubicBezTo>
                  <a:cubicBezTo>
                    <a:pt x="2097786" y="593693"/>
                    <a:pt x="2100167" y="710089"/>
                    <a:pt x="2089309" y="826008"/>
                  </a:cubicBezTo>
                  <a:cubicBezTo>
                    <a:pt x="2079784" y="927545"/>
                    <a:pt x="2061401" y="1032891"/>
                    <a:pt x="1987582" y="1101185"/>
                  </a:cubicBezTo>
                  <a:cubicBezTo>
                    <a:pt x="1941481" y="1143762"/>
                    <a:pt x="1880616" y="1165670"/>
                    <a:pt x="1818037" y="1173004"/>
                  </a:cubicBezTo>
                  <a:cubicBezTo>
                    <a:pt x="1775746" y="1177957"/>
                    <a:pt x="1732693" y="1175195"/>
                    <a:pt x="1694402" y="1157097"/>
                  </a:cubicBezTo>
                  <a:cubicBezTo>
                    <a:pt x="1638110" y="1130427"/>
                    <a:pt x="1600295" y="1075373"/>
                    <a:pt x="1594676" y="1013555"/>
                  </a:cubicBezTo>
                  <a:cubicBezTo>
                    <a:pt x="1587532" y="934879"/>
                    <a:pt x="1635633" y="864870"/>
                    <a:pt x="1664494" y="790289"/>
                  </a:cubicBezTo>
                  <a:cubicBezTo>
                    <a:pt x="1696974" y="706279"/>
                    <a:pt x="1708594" y="613791"/>
                    <a:pt x="1684401" y="527114"/>
                  </a:cubicBezTo>
                  <a:cubicBezTo>
                    <a:pt x="1663351" y="451580"/>
                    <a:pt x="1616488" y="386620"/>
                    <a:pt x="1550765" y="343662"/>
                  </a:cubicBezTo>
                  <a:cubicBezTo>
                    <a:pt x="1480947" y="298133"/>
                    <a:pt x="1397508" y="282131"/>
                    <a:pt x="1315402" y="265938"/>
                  </a:cubicBezTo>
                  <a:cubicBezTo>
                    <a:pt x="1170051" y="237173"/>
                    <a:pt x="1024128" y="212027"/>
                    <a:pt x="876586" y="200120"/>
                  </a:cubicBezTo>
                  <a:cubicBezTo>
                    <a:pt x="781717" y="192500"/>
                    <a:pt x="686276" y="193643"/>
                    <a:pt x="591312" y="186119"/>
                  </a:cubicBezTo>
                  <a:cubicBezTo>
                    <a:pt x="465296" y="176213"/>
                    <a:pt x="160211" y="193453"/>
                    <a:pt x="0" y="16669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351A0BB6-4867-29D7-E8C8-2BD5D7D1C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404" y="731041"/>
            <a:ext cx="10191942" cy="31730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Definisjon</a:t>
            </a:r>
            <a:r>
              <a:rPr lang="en-US" sz="6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av </a:t>
            </a:r>
            <a:r>
              <a:rPr lang="en-US" sz="6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arbeidsfellesskap</a:t>
            </a:r>
            <a:endParaRPr lang="en-US" sz="6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B683973-3B32-7E91-1A7D-C9AF852A3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4069354"/>
            <a:ext cx="9144000" cy="126528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2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Mer enn et team – en kultur, et miljø og en tilhørighet</a:t>
            </a:r>
          </a:p>
        </p:txBody>
      </p:sp>
      <p:grpSp>
        <p:nvGrpSpPr>
          <p:cNvPr id="151" name="Cross">
            <a:extLst>
              <a:ext uri="{FF2B5EF4-FFF2-40B4-BE49-F238E27FC236}">
                <a16:creationId xmlns:a16="http://schemas.microsoft.com/office/drawing/2014/main" id="{DDB99EF5-8801-40E2-83D3-196FADCBBA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30939" y="3874229"/>
            <a:ext cx="118872" cy="118872"/>
            <a:chOff x="1175347" y="3733800"/>
            <a:chExt cx="118872" cy="118872"/>
          </a:xfrm>
        </p:grpSpPr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50FE3A76-C0EC-41F2-92AD-1A75BA3771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34783" y="3733800"/>
              <a:ext cx="0" cy="118872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C22AF00A-AACB-4D06-A706-4231FD4EC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347" y="3793236"/>
              <a:ext cx="118872" cy="0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95823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5" name="Rectangle 84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FBFC6891-CBA5-427E-98AC-BF56BB033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7847EF3-EC52-BCED-2E39-B9E25BC05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1" y="4087571"/>
            <a:ext cx="4795282" cy="2031941"/>
          </a:xfrm>
        </p:spPr>
        <p:txBody>
          <a:bodyPr anchor="ctr">
            <a:normAutofit/>
          </a:bodyPr>
          <a:lstStyle/>
          <a:p>
            <a:r>
              <a:rPr lang="nb-NO" sz="4100"/>
              <a:t>Hva kjennetegner sterke arbeidsfellesskap?</a:t>
            </a:r>
            <a:endParaRPr lang="en-US" sz="4100"/>
          </a:p>
        </p:txBody>
      </p:sp>
      <p:grpSp>
        <p:nvGrpSpPr>
          <p:cNvPr id="89" name="Bottom Right">
            <a:extLst>
              <a:ext uri="{FF2B5EF4-FFF2-40B4-BE49-F238E27FC236}">
                <a16:creationId xmlns:a16="http://schemas.microsoft.com/office/drawing/2014/main" id="{4CD73DBB-9AC8-4BE7-AA43-995A7495D7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12DE672-70F7-4637-B2FF-2FA41F0B02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39256" y="6178637"/>
              <a:ext cx="1482102" cy="67936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grpSp>
          <p:nvGrpSpPr>
            <p:cNvPr id="91" name="Graphic 157">
              <a:extLst>
                <a:ext uri="{FF2B5EF4-FFF2-40B4-BE49-F238E27FC236}">
                  <a16:creationId xmlns:a16="http://schemas.microsoft.com/office/drawing/2014/main" id="{DD2F0317-76EA-414D-B393-F8B40F19C7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7EDD0BAA-CF8C-4BEE-8C35-300AF201705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935A65F3-B3C8-4CC6-BA1A-035AEA210F3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F0B2B25A-CE08-484B-B756-77C69C3BFE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C6F5E584-459A-4F39-9F69-43177D7D663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FA96BF44-ED00-4109-9F2F-65716299DE5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98C01C93-49E2-4D91-BD01-E1E20675B76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E961950D-1C40-4BA8-9CCE-D8E2C0AB9EC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C934D714-BCAF-4495-A9AD-F66AC57940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5" name="Picture 4" descr="Hender øverst på hverandre">
            <a:extLst>
              <a:ext uri="{FF2B5EF4-FFF2-40B4-BE49-F238E27FC236}">
                <a16:creationId xmlns:a16="http://schemas.microsoft.com/office/drawing/2014/main" id="{4216EDF4-2E66-C96C-D572-21686A67A1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74" b="23177"/>
          <a:stretch/>
        </p:blipFill>
        <p:spPr>
          <a:xfrm>
            <a:off x="188468" y="10"/>
            <a:ext cx="11812017" cy="3919684"/>
          </a:xfrm>
          <a:prstGeom prst="rect">
            <a:avLst/>
          </a:prstGeom>
        </p:spPr>
      </p:pic>
      <p:grpSp>
        <p:nvGrpSpPr>
          <p:cNvPr id="101" name="Top Left">
            <a:extLst>
              <a:ext uri="{FF2B5EF4-FFF2-40B4-BE49-F238E27FC236}">
                <a16:creationId xmlns:a16="http://schemas.microsoft.com/office/drawing/2014/main" id="{AAFDD3F2-C28D-4186-A9F0-DA324412D5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15178"/>
            <a:ext cx="2198951" cy="3331254"/>
            <a:chOff x="10849" y="15178"/>
            <a:chExt cx="2198951" cy="3331254"/>
          </a:xfrm>
        </p:grpSpPr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D5302C02-0D50-4BBD-8410-674BE02F9B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8C7FBB7-D7DF-46D6-80AF-EA374C31A5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806BD1F9-BA15-455A-AC80-3E40C5B6A9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5AD4DC37-4D5F-4CFC-B64A-ACA7ED692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82A0B918-ED2A-45A5-9247-67750B3D0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3775DAE7-4E0F-4B22-BDD1-4B3F353570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F80A3A5C-7609-4229-8E65-17AD785E38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CB7E2CA-7FF4-D31D-CA73-0A219590F0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5372" y="4088049"/>
            <a:ext cx="4977905" cy="2031475"/>
          </a:xfrm>
        </p:spPr>
        <p:txBody>
          <a:bodyPr anchor="ctr">
            <a:normAutofit/>
          </a:bodyPr>
          <a:lstStyle/>
          <a:p>
            <a:r>
              <a:rPr lang="nb-NO" sz="1800"/>
              <a:t>Felles mål</a:t>
            </a:r>
          </a:p>
          <a:p>
            <a:r>
              <a:rPr lang="nb-NO" sz="1800"/>
              <a:t>Tillit og psykologisk trygghet</a:t>
            </a:r>
          </a:p>
          <a:p>
            <a:r>
              <a:rPr lang="nb-NO" sz="1800"/>
              <a:t>Åpen kommunikasjon</a:t>
            </a:r>
          </a:p>
          <a:p>
            <a:r>
              <a:rPr lang="nb-NO" sz="1800"/>
              <a:t>Mangfold og inkludering</a:t>
            </a: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567789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3" name="Top left">
            <a:extLst>
              <a:ext uri="{FF2B5EF4-FFF2-40B4-BE49-F238E27FC236}">
                <a16:creationId xmlns:a16="http://schemas.microsoft.com/office/drawing/2014/main" id="{F73EC8D8-C118-4A24-B3A2-F22636F20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25" y="-1543"/>
            <a:ext cx="2198951" cy="3349518"/>
            <a:chOff x="10849" y="-3086"/>
            <a:chExt cx="2198951" cy="3349518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3A839E4-FE02-4C32-B9F7-07884043E9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C10340A-FCF2-4B86-A53A-4AC07E6CFB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85F37B-D9B1-4701-B54A-A91E836FA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27C5295-7462-4E42-B19A-682465F9F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12C31CF-3625-4E9F-99FC-C7AA5BBA88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6EDCF2F-2C4B-4D4B-964F-F640BCDCE8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1B0354D-2FFC-40F9-91E5-A83DDD770D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4F4CED2-0CA8-4824-93F0-00BE4C7D1A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BE41ECA9-B5EB-AA2F-6A58-286C53CEF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2" y="559813"/>
            <a:ext cx="3980254" cy="5577934"/>
          </a:xfrm>
        </p:spPr>
        <p:txBody>
          <a:bodyPr>
            <a:normAutofit/>
          </a:bodyPr>
          <a:lstStyle/>
          <a:p>
            <a:r>
              <a:rPr lang="nb-NO" sz="3400"/>
              <a:t>Hva er fordelene med et fungerende arbeidsfellesskap?</a:t>
            </a:r>
            <a:endParaRPr lang="en-US" sz="3400"/>
          </a:p>
        </p:txBody>
      </p:sp>
      <p:grpSp>
        <p:nvGrpSpPr>
          <p:cNvPr id="23" name="Bottom Right">
            <a:extLst>
              <a:ext uri="{FF2B5EF4-FFF2-40B4-BE49-F238E27FC236}">
                <a16:creationId xmlns:a16="http://schemas.microsoft.com/office/drawing/2014/main" id="{3BA0B410-FA41-4CD6-A923-146E029BB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74976" y="3278144"/>
            <a:ext cx="4211600" cy="3581399"/>
            <a:chOff x="7980400" y="3276601"/>
            <a:chExt cx="4211600" cy="3581399"/>
          </a:xfrm>
        </p:grpSpPr>
        <p:grpSp>
          <p:nvGrpSpPr>
            <p:cNvPr id="24" name="Graphic 157">
              <a:extLst>
                <a:ext uri="{FF2B5EF4-FFF2-40B4-BE49-F238E27FC236}">
                  <a16:creationId xmlns:a16="http://schemas.microsoft.com/office/drawing/2014/main" id="{2448B270-CA89-4A7C-8CFC-8237ED03AE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6"/>
              <a:chOff x="4114800" y="1423987"/>
              <a:chExt cx="3961542" cy="4007547"/>
            </a:xfrm>
            <a:noFill/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BD2ED6FF-1F6E-4BF0-BFFF-5CB8D36F14F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2F2CCA35-C35D-416B-A083-A167138A57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0FAEE04-D524-4356-8CFE-091D44ED18F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5F641E2E-FB37-449C-96DA-945907C759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283CE73A-E65A-44EA-9C23-C6F2137AFBD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41745A30-6979-4D1D-A629-E7C0C6A5352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E70C366B-087F-442D-AC20-1319F97A95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D2F7A6B-9CB6-4AC5-B906-664FC95A17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id="{41D6C410-3EAB-28C4-D51E-40F16DA334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5415529"/>
              </p:ext>
            </p:extLst>
          </p:nvPr>
        </p:nvGraphicFramePr>
        <p:xfrm>
          <a:off x="5408988" y="341165"/>
          <a:ext cx="6173409" cy="58434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73050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3" name="Top Left">
            <a:extLst>
              <a:ext uri="{FF2B5EF4-FFF2-40B4-BE49-F238E27FC236}">
                <a16:creationId xmlns:a16="http://schemas.microsoft.com/office/drawing/2014/main" id="{FADD1535-ED83-48B3-8EB1-671A080F09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-3086"/>
            <a:ext cx="2198951" cy="3349518"/>
            <a:chOff x="10849" y="-3086"/>
            <a:chExt cx="2198951" cy="3349518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70C64DB-421C-4FFD-8EB1-A7D1A5DC1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C04BFFB-0C30-49E1-B4F0-2435312199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68C7354-F4EF-4BC5-BF44-01614E0B93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45981B8-FB15-43E7-B1CE-AE4A5E9B13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5F05D22-2B12-4452-A804-346878D55D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B26EE6B-DF99-4B8A-8859-82A92A598A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E8FB053-1663-44BA-8128-0C19BD762A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5E5E4F4-4EE0-49E3-98E5-F1E2BB91A7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D7A059D6-BB8D-E3BA-7610-E7EADAFA9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2" y="559813"/>
            <a:ext cx="4390807" cy="1664573"/>
          </a:xfrm>
        </p:spPr>
        <p:txBody>
          <a:bodyPr>
            <a:normAutofit/>
          </a:bodyPr>
          <a:lstStyle/>
          <a:p>
            <a:r>
              <a:rPr lang="nb-NO" dirty="0"/>
              <a:t>Samhandling i praksis</a:t>
            </a: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A2B95FC-4239-DCE7-4ACD-5235330C3E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5756" y="2384474"/>
            <a:ext cx="4390524" cy="372861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b-NO" sz="1800" dirty="0"/>
          </a:p>
          <a:p>
            <a:r>
              <a:rPr lang="nb-NO" sz="1800" dirty="0" err="1"/>
              <a:t>Evene</a:t>
            </a:r>
            <a:r>
              <a:rPr lang="nb-NO" sz="1800" dirty="0"/>
              <a:t> til å justere, lytte og lære av hverandre</a:t>
            </a:r>
            <a:endParaRPr lang="en-US" sz="1800" dirty="0"/>
          </a:p>
        </p:txBody>
      </p:sp>
      <p:pic>
        <p:nvPicPr>
          <p:cNvPr id="5" name="Picture 4" descr="Hender som holder hverandres hånd ledd og sammen satt sammen til å danne en sirkel">
            <a:extLst>
              <a:ext uri="{FF2B5EF4-FFF2-40B4-BE49-F238E27FC236}">
                <a16:creationId xmlns:a16="http://schemas.microsoft.com/office/drawing/2014/main" id="{D3DC13B6-FB84-3E5C-A083-E8517B8065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67" r="18032" b="-1"/>
          <a:stretch/>
        </p:blipFill>
        <p:spPr>
          <a:xfrm>
            <a:off x="5996628" y="10"/>
            <a:ext cx="6195372" cy="6857990"/>
          </a:xfrm>
          <a:prstGeom prst="rect">
            <a:avLst/>
          </a:prstGeom>
        </p:spPr>
      </p:pic>
      <p:grpSp>
        <p:nvGrpSpPr>
          <p:cNvPr id="23" name="Bottom Right">
            <a:extLst>
              <a:ext uri="{FF2B5EF4-FFF2-40B4-BE49-F238E27FC236}">
                <a16:creationId xmlns:a16="http://schemas.microsoft.com/office/drawing/2014/main" id="{01081332-6CA1-49C2-A979-7709509AD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grpSp>
          <p:nvGrpSpPr>
            <p:cNvPr id="24" name="Graphic 157">
              <a:extLst>
                <a:ext uri="{FF2B5EF4-FFF2-40B4-BE49-F238E27FC236}">
                  <a16:creationId xmlns:a16="http://schemas.microsoft.com/office/drawing/2014/main" id="{826B0664-73BC-4FCB-A447-57F7F67647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23242A3E-DBD8-44D5-930F-DA776CA0698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F331C242-2FF0-40D4-BF95-4A27680F26F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B500FE3B-EB2C-4A5D-ABA7-35137B2BA5E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E1EA3BF-3A9F-4CD0-9640-6FF67F44301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17F4411F-5B81-451C-A006-8754E1618A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4E4D64BD-20E2-44CF-AEB4-A87A43376B7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0B309630-6603-4319-BAB8-93102ABEB38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540FCD4-859A-4602-9CBC-C697E3877A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38004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8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5" name="Rectangle 10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6" name="Rectangle 12">
            <a:extLst>
              <a:ext uri="{FF2B5EF4-FFF2-40B4-BE49-F238E27FC236}">
                <a16:creationId xmlns:a16="http://schemas.microsoft.com/office/drawing/2014/main" id="{16E12301-1C96-4D15-9838-D5B894B22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4" descr="Blå malt fabrikk">
            <a:extLst>
              <a:ext uri="{FF2B5EF4-FFF2-40B4-BE49-F238E27FC236}">
                <a16:creationId xmlns:a16="http://schemas.microsoft.com/office/drawing/2014/main" id="{01D36075-BFBD-8957-40F7-9E991DC711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0000"/>
          </a:blip>
          <a:srcRect t="15726" r="-1" b="-1"/>
          <a:stretch/>
        </p:blipFill>
        <p:spPr>
          <a:xfrm>
            <a:off x="20" y="10"/>
            <a:ext cx="12188932" cy="6856614"/>
          </a:xfrm>
          <a:prstGeom prst="rect">
            <a:avLst/>
          </a:prstGeom>
        </p:spPr>
      </p:pic>
      <p:grpSp>
        <p:nvGrpSpPr>
          <p:cNvPr id="15" name="Top Left">
            <a:extLst>
              <a:ext uri="{FF2B5EF4-FFF2-40B4-BE49-F238E27FC236}">
                <a16:creationId xmlns:a16="http://schemas.microsoft.com/office/drawing/2014/main" id="{D7A5FD75-4B35-4162-9304-5694912558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38" name="Freeform: Shape 15">
              <a:extLst>
                <a:ext uri="{FF2B5EF4-FFF2-40B4-BE49-F238E27FC236}">
                  <a16:creationId xmlns:a16="http://schemas.microsoft.com/office/drawing/2014/main" id="{A5107DF9-40C8-458E-82E1-523137E7A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3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16">
              <a:extLst>
                <a:ext uri="{FF2B5EF4-FFF2-40B4-BE49-F238E27FC236}">
                  <a16:creationId xmlns:a16="http://schemas.microsoft.com/office/drawing/2014/main" id="{5BD83295-4F37-4B80-AF77-1798FB80C5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3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17">
              <a:extLst>
                <a:ext uri="{FF2B5EF4-FFF2-40B4-BE49-F238E27FC236}">
                  <a16:creationId xmlns:a16="http://schemas.microsoft.com/office/drawing/2014/main" id="{65888C74-4F56-4347-8944-E676A3C896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bg2">
                  <a:alpha val="3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18">
              <a:extLst>
                <a:ext uri="{FF2B5EF4-FFF2-40B4-BE49-F238E27FC236}">
                  <a16:creationId xmlns:a16="http://schemas.microsoft.com/office/drawing/2014/main" id="{A69429CD-28C1-4DC7-84AD-4421A0AC8E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3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19">
              <a:extLst>
                <a:ext uri="{FF2B5EF4-FFF2-40B4-BE49-F238E27FC236}">
                  <a16:creationId xmlns:a16="http://schemas.microsoft.com/office/drawing/2014/main" id="{762D63CF-41E9-4561-A945-E199ABE75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bg2">
                  <a:alpha val="3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20">
              <a:extLst>
                <a:ext uri="{FF2B5EF4-FFF2-40B4-BE49-F238E27FC236}">
                  <a16:creationId xmlns:a16="http://schemas.microsoft.com/office/drawing/2014/main" id="{0C95C339-F16B-492F-903D-A6855F56E1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3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21">
              <a:extLst>
                <a:ext uri="{FF2B5EF4-FFF2-40B4-BE49-F238E27FC236}">
                  <a16:creationId xmlns:a16="http://schemas.microsoft.com/office/drawing/2014/main" id="{E85BC65A-0C9A-45A6-B18B-5E020CE983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bg2">
                  <a:alpha val="3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4184A7A1-93D6-4724-EF3F-FC7976BF0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1" y="726066"/>
            <a:ext cx="4795282" cy="5018227"/>
          </a:xfrm>
        </p:spPr>
        <p:txBody>
          <a:bodyPr anchor="ctr">
            <a:normAutofit/>
          </a:bodyPr>
          <a:lstStyle/>
          <a:p>
            <a:r>
              <a:rPr lang="nb-NO" dirty="0">
                <a:solidFill>
                  <a:srgbClr val="FFFFFF"/>
                </a:solidFill>
              </a:rPr>
              <a:t>Barrierer for god samhandling</a:t>
            </a:r>
            <a:endParaRPr lang="en-US" dirty="0">
              <a:solidFill>
                <a:srgbClr val="FFFFFF"/>
              </a:solidFill>
            </a:endParaRPr>
          </a:p>
        </p:txBody>
      </p:sp>
      <p:grpSp>
        <p:nvGrpSpPr>
          <p:cNvPr id="24" name="Bottom Right">
            <a:extLst>
              <a:ext uri="{FF2B5EF4-FFF2-40B4-BE49-F238E27FC236}">
                <a16:creationId xmlns:a16="http://schemas.microsoft.com/office/drawing/2014/main" id="{34676384-D846-461C-B8F3-BDB849B4A4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grpSp>
          <p:nvGrpSpPr>
            <p:cNvPr id="45" name="Graphic 157">
              <a:extLst>
                <a:ext uri="{FF2B5EF4-FFF2-40B4-BE49-F238E27FC236}">
                  <a16:creationId xmlns:a16="http://schemas.microsoft.com/office/drawing/2014/main" id="{50480E57-05E0-42B6-8693-191B4E9CF5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46" name="Freeform: Shape 26">
                <a:extLst>
                  <a:ext uri="{FF2B5EF4-FFF2-40B4-BE49-F238E27FC236}">
                    <a16:creationId xmlns:a16="http://schemas.microsoft.com/office/drawing/2014/main" id="{1C989BD5-54F6-4747-83F1-81FCAEDAD8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: Shape 27">
                <a:extLst>
                  <a:ext uri="{FF2B5EF4-FFF2-40B4-BE49-F238E27FC236}">
                    <a16:creationId xmlns:a16="http://schemas.microsoft.com/office/drawing/2014/main" id="{6D7EE029-E135-4899-AC49-78D6946CDA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28">
                <a:extLst>
                  <a:ext uri="{FF2B5EF4-FFF2-40B4-BE49-F238E27FC236}">
                    <a16:creationId xmlns:a16="http://schemas.microsoft.com/office/drawing/2014/main" id="{4C9494D7-A3EA-4A41-8910-6B6FE95E59B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29">
                <a:extLst>
                  <a:ext uri="{FF2B5EF4-FFF2-40B4-BE49-F238E27FC236}">
                    <a16:creationId xmlns:a16="http://schemas.microsoft.com/office/drawing/2014/main" id="{89E7F2B7-DEB2-4B2A-99F9-10622D09E13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30">
                <a:extLst>
                  <a:ext uri="{FF2B5EF4-FFF2-40B4-BE49-F238E27FC236}">
                    <a16:creationId xmlns:a16="http://schemas.microsoft.com/office/drawing/2014/main" id="{9DACD4DB-BAF5-43DD-8CC8-4200A16D662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: Shape 31">
                <a:extLst>
                  <a:ext uri="{FF2B5EF4-FFF2-40B4-BE49-F238E27FC236}">
                    <a16:creationId xmlns:a16="http://schemas.microsoft.com/office/drawing/2014/main" id="{6532D7D7-91B4-4F7C-B38E-5BBD5F3B42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2B7428A0-A810-46D6-9CC7-2475B2DF6EE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52" name="Freeform: Shape 25">
              <a:extLst>
                <a:ext uri="{FF2B5EF4-FFF2-40B4-BE49-F238E27FC236}">
                  <a16:creationId xmlns:a16="http://schemas.microsoft.com/office/drawing/2014/main" id="{9C4A0E07-B9C5-49FB-B94A-B28D740C74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27F2C30-1ADA-F9C3-098C-218F8E0D55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5372" y="726538"/>
            <a:ext cx="4977905" cy="5017076"/>
          </a:xfrm>
        </p:spPr>
        <p:txBody>
          <a:bodyPr anchor="ctr">
            <a:normAutofit/>
          </a:bodyPr>
          <a:lstStyle/>
          <a:p>
            <a:r>
              <a:rPr lang="nb-NO" sz="1800">
                <a:solidFill>
                  <a:srgbClr val="FFFFFF"/>
                </a:solidFill>
              </a:rPr>
              <a:t>Silo-tenking</a:t>
            </a:r>
          </a:p>
          <a:p>
            <a:r>
              <a:rPr lang="nb-NO" sz="1800">
                <a:solidFill>
                  <a:srgbClr val="FFFFFF"/>
                </a:solidFill>
              </a:rPr>
              <a:t>Manglende tillit</a:t>
            </a:r>
          </a:p>
          <a:p>
            <a:r>
              <a:rPr lang="nb-NO" sz="1800">
                <a:solidFill>
                  <a:srgbClr val="FFFFFF"/>
                </a:solidFill>
              </a:rPr>
              <a:t>Dårlig kommunikasjon</a:t>
            </a:r>
          </a:p>
          <a:p>
            <a:endParaRPr lang="en-US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424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6E12301-1C96-4D15-9838-D5B894B22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Rød leke-person foran to linjer med hvite tall">
            <a:extLst>
              <a:ext uri="{FF2B5EF4-FFF2-40B4-BE49-F238E27FC236}">
                <a16:creationId xmlns:a16="http://schemas.microsoft.com/office/drawing/2014/main" id="{6CF58BD1-5B93-B572-600F-98D8569EF01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t="14445" r="-1" b="-1"/>
          <a:stretch/>
        </p:blipFill>
        <p:spPr>
          <a:xfrm>
            <a:off x="20" y="10"/>
            <a:ext cx="12188932" cy="6856614"/>
          </a:xfrm>
          <a:prstGeom prst="rect">
            <a:avLst/>
          </a:prstGeom>
        </p:spPr>
      </p:pic>
      <p:grpSp>
        <p:nvGrpSpPr>
          <p:cNvPr id="15" name="Top Left">
            <a:extLst>
              <a:ext uri="{FF2B5EF4-FFF2-40B4-BE49-F238E27FC236}">
                <a16:creationId xmlns:a16="http://schemas.microsoft.com/office/drawing/2014/main" id="{D7A5FD75-4B35-4162-9304-5694912558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5107DF9-40C8-458E-82E1-523137E7A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3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BD83295-4F37-4B80-AF77-1798FB80C5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3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5888C74-4F56-4347-8944-E676A3C896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bg2">
                  <a:alpha val="3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69429CD-28C1-4DC7-84AD-4421A0AC8E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3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62D63CF-41E9-4561-A945-E199ABE75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bg2">
                  <a:alpha val="3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C95C339-F16B-492F-903D-A6855F56E1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3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85BC65A-0C9A-45A6-B18B-5E020CE983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bg2">
                  <a:alpha val="3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C7B1D4AC-2146-22F9-F9EF-9A5AA8593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1" y="726066"/>
            <a:ext cx="4795282" cy="5018227"/>
          </a:xfrm>
        </p:spPr>
        <p:txBody>
          <a:bodyPr anchor="ctr">
            <a:normAutofit/>
          </a:bodyPr>
          <a:lstStyle/>
          <a:p>
            <a:r>
              <a:rPr lang="nb-NO">
                <a:solidFill>
                  <a:srgbClr val="FFFFFF"/>
                </a:solidFill>
              </a:rPr>
              <a:t>Ledelse og kulturbygging</a:t>
            </a:r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24" name="Bottom Right">
            <a:extLst>
              <a:ext uri="{FF2B5EF4-FFF2-40B4-BE49-F238E27FC236}">
                <a16:creationId xmlns:a16="http://schemas.microsoft.com/office/drawing/2014/main" id="{34676384-D846-461C-B8F3-BDB849B4A4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grpSp>
          <p:nvGrpSpPr>
            <p:cNvPr id="25" name="Graphic 157">
              <a:extLst>
                <a:ext uri="{FF2B5EF4-FFF2-40B4-BE49-F238E27FC236}">
                  <a16:creationId xmlns:a16="http://schemas.microsoft.com/office/drawing/2014/main" id="{50480E57-05E0-42B6-8693-191B4E9CF5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1C989BD5-54F6-4747-83F1-81FCAEDAD8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6D7EE029-E135-4899-AC49-78D6946CDA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4C9494D7-A3EA-4A41-8910-6B6FE95E59B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89E7F2B7-DEB2-4B2A-99F9-10622D09E13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9DACD4DB-BAF5-43DD-8CC8-4200A16D662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6532D7D7-91B4-4F7C-B38E-5BBD5F3B42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2B7428A0-A810-46D6-9CC7-2475B2DF6EE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C4A0E07-B9C5-49FB-B94A-B28D740C74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C4BFF33-D2FC-5FD4-2C6F-4ECE162C0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5372" y="726538"/>
            <a:ext cx="4977905" cy="5017076"/>
          </a:xfrm>
        </p:spPr>
        <p:txBody>
          <a:bodyPr anchor="ctr">
            <a:normAutofit/>
          </a:bodyPr>
          <a:lstStyle/>
          <a:p>
            <a:r>
              <a:rPr lang="nb-NO" sz="1800">
                <a:solidFill>
                  <a:srgbClr val="FFFFFF"/>
                </a:solidFill>
              </a:rPr>
              <a:t>Rekruttering og onboarding</a:t>
            </a:r>
          </a:p>
          <a:p>
            <a:r>
              <a:rPr lang="nb-NO" sz="1800">
                <a:solidFill>
                  <a:srgbClr val="FFFFFF"/>
                </a:solidFill>
              </a:rPr>
              <a:t>Kompetanseutvikling</a:t>
            </a:r>
          </a:p>
          <a:p>
            <a:r>
              <a:rPr lang="nb-NO" sz="1800">
                <a:solidFill>
                  <a:srgbClr val="FFFFFF"/>
                </a:solidFill>
              </a:rPr>
              <a:t>Organisasjonskultur og verdier</a:t>
            </a:r>
            <a:endParaRPr lang="en-US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678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6E12301-1C96-4D15-9838-D5B894B22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erson som holder et puslespill">
            <a:extLst>
              <a:ext uri="{FF2B5EF4-FFF2-40B4-BE49-F238E27FC236}">
                <a16:creationId xmlns:a16="http://schemas.microsoft.com/office/drawing/2014/main" id="{35BF869A-EA3D-32D6-3651-E0CE9D36B8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t="16970" r="-1" b="-1"/>
          <a:stretch/>
        </p:blipFill>
        <p:spPr>
          <a:xfrm>
            <a:off x="20" y="10"/>
            <a:ext cx="12188932" cy="6856614"/>
          </a:xfrm>
          <a:prstGeom prst="rect">
            <a:avLst/>
          </a:prstGeom>
        </p:spPr>
      </p:pic>
      <p:grpSp>
        <p:nvGrpSpPr>
          <p:cNvPr id="15" name="Top Left">
            <a:extLst>
              <a:ext uri="{FF2B5EF4-FFF2-40B4-BE49-F238E27FC236}">
                <a16:creationId xmlns:a16="http://schemas.microsoft.com/office/drawing/2014/main" id="{D7A5FD75-4B35-4162-9304-5694912558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5107DF9-40C8-458E-82E1-523137E7A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3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BD83295-4F37-4B80-AF77-1798FB80C5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3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5888C74-4F56-4347-8944-E676A3C896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bg2">
                  <a:alpha val="3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69429CD-28C1-4DC7-84AD-4421A0AC8E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3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62D63CF-41E9-4561-A945-E199ABE75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bg2">
                  <a:alpha val="3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C95C339-F16B-492F-903D-A6855F56E1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3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85BC65A-0C9A-45A6-B18B-5E020CE983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bg2">
                  <a:alpha val="3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3D9B4AF1-FFB3-818F-9418-D28BE53C2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1" y="726066"/>
            <a:ext cx="4795282" cy="5018227"/>
          </a:xfrm>
        </p:spPr>
        <p:txBody>
          <a:bodyPr anchor="ctr">
            <a:normAutofit/>
          </a:bodyPr>
          <a:lstStyle/>
          <a:p>
            <a:r>
              <a:rPr lang="nb-NO">
                <a:solidFill>
                  <a:srgbClr val="FFFFFF"/>
                </a:solidFill>
              </a:rPr>
              <a:t>Hvordan ledelse påvirker samhandling</a:t>
            </a:r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24" name="Bottom Right">
            <a:extLst>
              <a:ext uri="{FF2B5EF4-FFF2-40B4-BE49-F238E27FC236}">
                <a16:creationId xmlns:a16="http://schemas.microsoft.com/office/drawing/2014/main" id="{34676384-D846-461C-B8F3-BDB849B4A4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grpSp>
          <p:nvGrpSpPr>
            <p:cNvPr id="25" name="Graphic 157">
              <a:extLst>
                <a:ext uri="{FF2B5EF4-FFF2-40B4-BE49-F238E27FC236}">
                  <a16:creationId xmlns:a16="http://schemas.microsoft.com/office/drawing/2014/main" id="{50480E57-05E0-42B6-8693-191B4E9CF5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1C989BD5-54F6-4747-83F1-81FCAEDAD8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6D7EE029-E135-4899-AC49-78D6946CDA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4C9494D7-A3EA-4A41-8910-6B6FE95E59B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89E7F2B7-DEB2-4B2A-99F9-10622D09E13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9DACD4DB-BAF5-43DD-8CC8-4200A16D662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6532D7D7-91B4-4F7C-B38E-5BBD5F3B42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2B7428A0-A810-46D6-9CC7-2475B2DF6EE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C4A0E07-B9C5-49FB-B94A-B28D740C74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9A02FD2-7671-C5C5-08FC-F9C71273D2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5372" y="726538"/>
            <a:ext cx="4977905" cy="5017076"/>
          </a:xfrm>
        </p:spPr>
        <p:txBody>
          <a:bodyPr anchor="ctr">
            <a:normAutofit/>
          </a:bodyPr>
          <a:lstStyle/>
          <a:p>
            <a:r>
              <a:rPr lang="nb-NO" sz="1800">
                <a:solidFill>
                  <a:srgbClr val="FFFFFF"/>
                </a:solidFill>
              </a:rPr>
              <a:t>Relasjonsbasert ledelse</a:t>
            </a:r>
          </a:p>
          <a:p>
            <a:r>
              <a:rPr lang="nb-NO" sz="1800">
                <a:solidFill>
                  <a:srgbClr val="FFFFFF"/>
                </a:solidFill>
              </a:rPr>
              <a:t>Psykologisk trygghet</a:t>
            </a:r>
          </a:p>
          <a:p>
            <a:r>
              <a:rPr lang="nb-NO" sz="1800">
                <a:solidFill>
                  <a:srgbClr val="FFFFFF"/>
                </a:solidFill>
              </a:rPr>
              <a:t>Verdibasert styring</a:t>
            </a:r>
            <a:endParaRPr lang="en-US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1270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2E62931-8EB4-42BB-BAAB-D8757BE66D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C0C50257-D894-91B2-479F-01924F188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7461" y="728664"/>
            <a:ext cx="4984813" cy="3157080"/>
          </a:xfrm>
          <a:noFill/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5200" dirty="0" err="1"/>
              <a:t>Hva</a:t>
            </a:r>
            <a:r>
              <a:rPr lang="en-US" sz="5200" dirty="0"/>
              <a:t> </a:t>
            </a:r>
            <a:r>
              <a:rPr lang="en-US" sz="5200" dirty="0" err="1"/>
              <a:t>sier</a:t>
            </a:r>
            <a:r>
              <a:rPr lang="en-US" sz="5200" dirty="0"/>
              <a:t> </a:t>
            </a:r>
            <a:r>
              <a:rPr lang="en-US" sz="5200" dirty="0" err="1"/>
              <a:t>forskning</a:t>
            </a:r>
            <a:r>
              <a:rPr lang="en-US" sz="5200" dirty="0"/>
              <a:t> om </a:t>
            </a:r>
            <a:r>
              <a:rPr lang="en-US" sz="5200" dirty="0" err="1"/>
              <a:t>betydningen</a:t>
            </a:r>
            <a:r>
              <a:rPr lang="en-US" sz="5200" dirty="0"/>
              <a:t> av et </a:t>
            </a:r>
            <a:r>
              <a:rPr lang="en-US" sz="5200" dirty="0" err="1"/>
              <a:t>sterkt</a:t>
            </a:r>
            <a:r>
              <a:rPr lang="en-US" sz="5200" dirty="0"/>
              <a:t> </a:t>
            </a:r>
            <a:r>
              <a:rPr lang="en-US" sz="5200" dirty="0" err="1"/>
              <a:t>arbeidsfellesskap</a:t>
            </a:r>
            <a:r>
              <a:rPr lang="en-US" sz="5200" dirty="0"/>
              <a:t>?</a:t>
            </a:r>
          </a:p>
        </p:txBody>
      </p:sp>
      <p:pic>
        <p:nvPicPr>
          <p:cNvPr id="6" name="Picture 5" descr="Tre menneske tall">
            <a:extLst>
              <a:ext uri="{FF2B5EF4-FFF2-40B4-BE49-F238E27FC236}">
                <a16:creationId xmlns:a16="http://schemas.microsoft.com/office/drawing/2014/main" id="{9D5A4BBA-B88A-7FE9-F378-6865ED4A11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1547" b="-1"/>
          <a:stretch/>
        </p:blipFill>
        <p:spPr>
          <a:xfrm>
            <a:off x="1" y="10"/>
            <a:ext cx="6005512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2657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7" name="Rectangle 37">
            <a:extLst>
              <a:ext uri="{FF2B5EF4-FFF2-40B4-BE49-F238E27FC236}">
                <a16:creationId xmlns:a16="http://schemas.microsoft.com/office/drawing/2014/main" id="{DB304A14-32D0-4873-B914-423ED7B8D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2B63D7C-AF65-13B4-A81C-E3C32863E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365125"/>
            <a:ext cx="7967871" cy="1325563"/>
          </a:xfrm>
        </p:spPr>
        <p:txBody>
          <a:bodyPr>
            <a:normAutofit/>
          </a:bodyPr>
          <a:lstStyle/>
          <a:p>
            <a:r>
              <a:rPr lang="nb-NO" sz="3700"/>
              <a:t>Gode mellommenneskelige relasjoner</a:t>
            </a:r>
            <a:endParaRPr lang="en-US" sz="3700" dirty="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B33DE4B4-05CE-4563-4CD3-50AEBB5BA3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643"/>
          <a:stretch/>
        </p:blipFill>
        <p:spPr>
          <a:xfrm>
            <a:off x="6621294" y="1295416"/>
            <a:ext cx="5570706" cy="5562584"/>
          </a:xfrm>
          <a:custGeom>
            <a:avLst/>
            <a:gdLst/>
            <a:ahLst/>
            <a:cxnLst/>
            <a:rect l="l" t="t" r="r" b="b"/>
            <a:pathLst>
              <a:path w="5570706" h="5562584">
                <a:moveTo>
                  <a:pt x="3374687" y="0"/>
                </a:moveTo>
                <a:cubicBezTo>
                  <a:pt x="4190094" y="0"/>
                  <a:pt x="4937956" y="289196"/>
                  <a:pt x="5521301" y="770615"/>
                </a:cubicBezTo>
                <a:lnTo>
                  <a:pt x="5570706" y="815517"/>
                </a:lnTo>
                <a:lnTo>
                  <a:pt x="5570706" y="5562584"/>
                </a:lnTo>
                <a:lnTo>
                  <a:pt x="808135" y="5562584"/>
                </a:lnTo>
                <a:lnTo>
                  <a:pt x="770615" y="5521302"/>
                </a:lnTo>
                <a:cubicBezTo>
                  <a:pt x="289196" y="4937957"/>
                  <a:pt x="0" y="4190095"/>
                  <a:pt x="0" y="3374687"/>
                </a:cubicBezTo>
                <a:cubicBezTo>
                  <a:pt x="0" y="1510899"/>
                  <a:pt x="1510899" y="0"/>
                  <a:pt x="3374687" y="0"/>
                </a:cubicBezTo>
                <a:close/>
              </a:path>
            </a:pathLst>
          </a:custGeom>
        </p:spPr>
      </p:pic>
      <p:sp>
        <p:nvSpPr>
          <p:cNvPr id="58" name="!!Oval">
            <a:extLst>
              <a:ext uri="{FF2B5EF4-FFF2-40B4-BE49-F238E27FC236}">
                <a16:creationId xmlns:a16="http://schemas.microsoft.com/office/drawing/2014/main" id="{1D460C86-854F-4FB3-ABC2-E823D8FEB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43451" y="1656147"/>
            <a:ext cx="546100" cy="5461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!!Arc">
            <a:extLst>
              <a:ext uri="{FF2B5EF4-FFF2-40B4-BE49-F238E27FC236}">
                <a16:creationId xmlns:a16="http://schemas.microsoft.com/office/drawing/2014/main" id="{BB48116A-278A-4CC5-89D3-9DE8E8FF1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4739" y="587516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2" name="Plassholder for innhold 2">
            <a:extLst>
              <a:ext uri="{FF2B5EF4-FFF2-40B4-BE49-F238E27FC236}">
                <a16:creationId xmlns:a16="http://schemas.microsoft.com/office/drawing/2014/main" id="{07C8C86B-3F51-7222-756D-5C587CA98EC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5387502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706542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3346177D-ADC4-4968-B747-5CFCD390B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77AC7FE-93AE-0A55-033D-35197707D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6501" y="489508"/>
            <a:ext cx="5754896" cy="1667569"/>
          </a:xfrm>
        </p:spPr>
        <p:txBody>
          <a:bodyPr anchor="b">
            <a:normAutofit/>
          </a:bodyPr>
          <a:lstStyle/>
          <a:p>
            <a:r>
              <a:rPr lang="nb-NO" sz="4000"/>
              <a:t>Tydelig kommunikasjon</a:t>
            </a:r>
            <a:endParaRPr lang="en-US" sz="4000"/>
          </a:p>
        </p:txBody>
      </p:sp>
      <p:pic>
        <p:nvPicPr>
          <p:cNvPr id="7" name="Graphic 6" descr="Chat">
            <a:extLst>
              <a:ext uri="{FF2B5EF4-FFF2-40B4-BE49-F238E27FC236}">
                <a16:creationId xmlns:a16="http://schemas.microsoft.com/office/drawing/2014/main" id="{E857B219-EC73-1305-6AFA-7D1FF63108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8130" y="1275070"/>
            <a:ext cx="3876165" cy="3876165"/>
          </a:xfrm>
          <a:prstGeom prst="rect">
            <a:avLst/>
          </a:prstGeom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3008DC6-690B-ED82-F059-7C3C49BA02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6502" y="2405894"/>
            <a:ext cx="5754896" cy="3197464"/>
          </a:xfrm>
        </p:spPr>
        <p:txBody>
          <a:bodyPr anchor="t">
            <a:normAutofit/>
          </a:bodyPr>
          <a:lstStyle/>
          <a:p>
            <a:r>
              <a:rPr lang="nb-NO" sz="2000" dirty="0"/>
              <a:t>Klar og åpen kommunikasjon mellom kollegaer bidrar til å unngå misforståelser og fremmer en felles forståelse om gjensidige forventninger</a:t>
            </a:r>
            <a:endParaRPr lang="en-US" sz="2000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844A943-BF79-4FEA-ABB1-3BD54D2366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437CC72-F4A8-4DC3-AFAB-D22C482C8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50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3998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B7BD7FCF-A254-4A97-A15C-319B67622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52FFAF72-6204-4676-9C6F-9A4CC4D91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F5387FB7-5C33-CBE7-273B-18EA2B93E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7"/>
            <a:ext cx="4620584" cy="456713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Mulighet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for </a:t>
            </a:r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utvikling</a:t>
            </a:r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F8FE3A3-27E9-B19A-B06A-9399B3D228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5277684"/>
            <a:ext cx="4620584" cy="77549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Muligheter</a:t>
            </a:r>
            <a:r>
              <a:rPr lang="en-US" sz="2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for </a:t>
            </a:r>
            <a:r>
              <a:rPr lang="en-US" sz="2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faglig</a:t>
            </a:r>
            <a:r>
              <a:rPr lang="en-US" sz="2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og</a:t>
            </a:r>
            <a:r>
              <a:rPr lang="en-US" sz="2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personlig</a:t>
            </a:r>
            <a:r>
              <a:rPr lang="en-US" sz="2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vekst</a:t>
            </a:r>
            <a:r>
              <a:rPr lang="en-US" sz="2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skaper</a:t>
            </a:r>
            <a:r>
              <a:rPr lang="en-US" sz="2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motivasjon</a:t>
            </a:r>
            <a:r>
              <a:rPr lang="en-US" sz="2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og</a:t>
            </a:r>
            <a:r>
              <a:rPr lang="en-US" sz="2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engasjement</a:t>
            </a:r>
            <a:endParaRPr lang="en-US" sz="2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" name="Graphic 6" descr="Head with Gears">
            <a:extLst>
              <a:ext uri="{FF2B5EF4-FFF2-40B4-BE49-F238E27FC236}">
                <a16:creationId xmlns:a16="http://schemas.microsoft.com/office/drawing/2014/main" id="{B13CDD26-FEED-E656-94EE-BDB8E8D5E2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06253" y="957860"/>
            <a:ext cx="4942280" cy="4942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5451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2B4C0C7-2745-46BE-B15F-E50582545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61AF77B-4FC8-CD8B-A092-17C6261DD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4051"/>
          </a:xfrm>
        </p:spPr>
        <p:txBody>
          <a:bodyPr anchor="b">
            <a:normAutofit/>
          </a:bodyPr>
          <a:lstStyle/>
          <a:p>
            <a:r>
              <a:rPr lang="nb-NO" sz="3600" dirty="0">
                <a:solidFill>
                  <a:schemeClr val="tx2"/>
                </a:solidFill>
              </a:rPr>
              <a:t>Balanse mellom arbeid og fritid</a:t>
            </a:r>
            <a:endParaRPr lang="en-US" sz="3600" dirty="0">
              <a:solidFill>
                <a:schemeClr val="tx2"/>
              </a:solidFill>
            </a:endParaRPr>
          </a:p>
        </p:txBody>
      </p:sp>
      <p:pic>
        <p:nvPicPr>
          <p:cNvPr id="5" name="Picture 4" descr="Brikker som balanserer på en tre">
            <a:extLst>
              <a:ext uri="{FF2B5EF4-FFF2-40B4-BE49-F238E27FC236}">
                <a16:creationId xmlns:a16="http://schemas.microsoft.com/office/drawing/2014/main" id="{40BC5B51-FAA7-DEB7-BB44-7BE4C50C460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l="30447" r="11988" b="-2"/>
          <a:stretch/>
        </p:blipFill>
        <p:spPr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89D8939B-D984-4564-B942-51C44F623C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796695"/>
            <a:ext cx="4850918" cy="5212025"/>
            <a:chOff x="0" y="796695"/>
            <a:chExt cx="4850918" cy="5212025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3EAFB53-01AA-467C-BE85-D555D06E35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926917"/>
              <a:ext cx="4828239" cy="4951702"/>
            </a:xfrm>
            <a:custGeom>
              <a:avLst/>
              <a:gdLst>
                <a:gd name="connsiteX0" fmla="*/ 2407249 w 4828239"/>
                <a:gd name="connsiteY0" fmla="*/ 1168 h 4951702"/>
                <a:gd name="connsiteX1" fmla="*/ 2651971 w 4828239"/>
                <a:gd name="connsiteY1" fmla="*/ 4800 h 4951702"/>
                <a:gd name="connsiteX2" fmla="*/ 3136762 w 4828239"/>
                <a:gd name="connsiteY2" fmla="*/ 80075 h 4951702"/>
                <a:gd name="connsiteX3" fmla="*/ 3598035 w 4828239"/>
                <a:gd name="connsiteY3" fmla="*/ 254778 h 4951702"/>
                <a:gd name="connsiteX4" fmla="*/ 4006734 w 4828239"/>
                <a:gd name="connsiteY4" fmla="*/ 532540 h 4951702"/>
                <a:gd name="connsiteX5" fmla="*/ 4333530 w 4828239"/>
                <a:gd name="connsiteY5" fmla="*/ 900560 h 4951702"/>
                <a:gd name="connsiteX6" fmla="*/ 4368761 w 4828239"/>
                <a:gd name="connsiteY6" fmla="*/ 950864 h 4951702"/>
                <a:gd name="connsiteX7" fmla="*/ 4402539 w 4828239"/>
                <a:gd name="connsiteY7" fmla="*/ 1002077 h 4951702"/>
                <a:gd name="connsiteX8" fmla="*/ 4435319 w 4828239"/>
                <a:gd name="connsiteY8" fmla="*/ 1053834 h 4951702"/>
                <a:gd name="connsiteX9" fmla="*/ 4466918 w 4828239"/>
                <a:gd name="connsiteY9" fmla="*/ 1106317 h 4951702"/>
                <a:gd name="connsiteX10" fmla="*/ 4582327 w 4828239"/>
                <a:gd name="connsiteY10" fmla="*/ 1322244 h 4951702"/>
                <a:gd name="connsiteX11" fmla="*/ 4740322 w 4828239"/>
                <a:gd name="connsiteY11" fmla="*/ 1783517 h 4951702"/>
                <a:gd name="connsiteX12" fmla="*/ 4777370 w 4828239"/>
                <a:gd name="connsiteY12" fmla="*/ 2023507 h 4951702"/>
                <a:gd name="connsiteX13" fmla="*/ 4801432 w 4828239"/>
                <a:gd name="connsiteY13" fmla="*/ 2263678 h 4951702"/>
                <a:gd name="connsiteX14" fmla="*/ 4820591 w 4828239"/>
                <a:gd name="connsiteY14" fmla="*/ 2503848 h 4951702"/>
                <a:gd name="connsiteX15" fmla="*/ 4824496 w 4828239"/>
                <a:gd name="connsiteY15" fmla="*/ 2564050 h 4951702"/>
                <a:gd name="connsiteX16" fmla="*/ 4826221 w 4828239"/>
                <a:gd name="connsiteY16" fmla="*/ 2595013 h 4951702"/>
                <a:gd name="connsiteX17" fmla="*/ 4827492 w 4828239"/>
                <a:gd name="connsiteY17" fmla="*/ 2626522 h 4951702"/>
                <a:gd name="connsiteX18" fmla="*/ 4825767 w 4828239"/>
                <a:gd name="connsiteY18" fmla="*/ 2753462 h 4951702"/>
                <a:gd name="connsiteX19" fmla="*/ 4696465 w 4828239"/>
                <a:gd name="connsiteY19" fmla="*/ 3252055 h 4951702"/>
                <a:gd name="connsiteX20" fmla="*/ 4409077 w 4828239"/>
                <a:gd name="connsiteY20" fmla="*/ 3675464 h 4951702"/>
                <a:gd name="connsiteX21" fmla="*/ 4233920 w 4828239"/>
                <a:gd name="connsiteY21" fmla="*/ 3851983 h 4951702"/>
                <a:gd name="connsiteX22" fmla="*/ 4051318 w 4828239"/>
                <a:gd name="connsiteY22" fmla="*/ 4012430 h 4951702"/>
                <a:gd name="connsiteX23" fmla="*/ 3680392 w 4828239"/>
                <a:gd name="connsiteY23" fmla="*/ 4301543 h 4951702"/>
                <a:gd name="connsiteX24" fmla="*/ 3587048 w 4828239"/>
                <a:gd name="connsiteY24" fmla="*/ 4372096 h 4951702"/>
                <a:gd name="connsiteX25" fmla="*/ 3491161 w 4828239"/>
                <a:gd name="connsiteY25" fmla="*/ 4443103 h 4951702"/>
                <a:gd name="connsiteX26" fmla="*/ 3392914 w 4828239"/>
                <a:gd name="connsiteY26" fmla="*/ 4513202 h 4951702"/>
                <a:gd name="connsiteX27" fmla="*/ 3291579 w 4828239"/>
                <a:gd name="connsiteY27" fmla="*/ 4581303 h 4951702"/>
                <a:gd name="connsiteX28" fmla="*/ 3078830 w 4828239"/>
                <a:gd name="connsiteY28" fmla="*/ 4709153 h 4951702"/>
                <a:gd name="connsiteX29" fmla="*/ 2850010 w 4828239"/>
                <a:gd name="connsiteY29" fmla="*/ 4817842 h 4951702"/>
                <a:gd name="connsiteX30" fmla="*/ 2352052 w 4828239"/>
                <a:gd name="connsiteY30" fmla="*/ 4942876 h 4951702"/>
                <a:gd name="connsiteX31" fmla="*/ 2223840 w 4828239"/>
                <a:gd name="connsiteY31" fmla="*/ 4950958 h 4951702"/>
                <a:gd name="connsiteX32" fmla="*/ 2191787 w 4828239"/>
                <a:gd name="connsiteY32" fmla="*/ 4951684 h 4951702"/>
                <a:gd name="connsiteX33" fmla="*/ 2159825 w 4828239"/>
                <a:gd name="connsiteY33" fmla="*/ 4951503 h 4951702"/>
                <a:gd name="connsiteX34" fmla="*/ 2127953 w 4828239"/>
                <a:gd name="connsiteY34" fmla="*/ 4951139 h 4951702"/>
                <a:gd name="connsiteX35" fmla="*/ 2096990 w 4828239"/>
                <a:gd name="connsiteY35" fmla="*/ 4949959 h 4951702"/>
                <a:gd name="connsiteX36" fmla="*/ 1849646 w 4828239"/>
                <a:gd name="connsiteY36" fmla="*/ 4930255 h 4951702"/>
                <a:gd name="connsiteX37" fmla="*/ 1603845 w 4828239"/>
                <a:gd name="connsiteY37" fmla="*/ 4886852 h 4951702"/>
                <a:gd name="connsiteX38" fmla="*/ 1362403 w 4828239"/>
                <a:gd name="connsiteY38" fmla="*/ 4818841 h 4951702"/>
                <a:gd name="connsiteX39" fmla="*/ 900222 w 4828239"/>
                <a:gd name="connsiteY39" fmla="*/ 4614355 h 4951702"/>
                <a:gd name="connsiteX40" fmla="*/ 510682 w 4828239"/>
                <a:gd name="connsiteY40" fmla="*/ 4296004 h 4951702"/>
                <a:gd name="connsiteX41" fmla="*/ 352778 w 4828239"/>
                <a:gd name="connsiteY41" fmla="*/ 4104412 h 4951702"/>
                <a:gd name="connsiteX42" fmla="*/ 214850 w 4828239"/>
                <a:gd name="connsiteY42" fmla="*/ 3901561 h 4951702"/>
                <a:gd name="connsiteX43" fmla="*/ 182615 w 4828239"/>
                <a:gd name="connsiteY43" fmla="*/ 3849894 h 4951702"/>
                <a:gd name="connsiteX44" fmla="*/ 151833 w 4828239"/>
                <a:gd name="connsiteY44" fmla="*/ 3799772 h 4951702"/>
                <a:gd name="connsiteX45" fmla="*/ 91087 w 4828239"/>
                <a:gd name="connsiteY45" fmla="*/ 3702614 h 4951702"/>
                <a:gd name="connsiteX46" fmla="*/ 0 w 4828239"/>
                <a:gd name="connsiteY46" fmla="*/ 3558952 h 4951702"/>
                <a:gd name="connsiteX47" fmla="*/ 0 w 4828239"/>
                <a:gd name="connsiteY47" fmla="*/ 3152786 h 4951702"/>
                <a:gd name="connsiteX48" fmla="*/ 21078 w 4828239"/>
                <a:gd name="connsiteY48" fmla="*/ 3185589 h 4951702"/>
                <a:gd name="connsiteX49" fmla="*/ 159097 w 4828239"/>
                <a:gd name="connsiteY49" fmla="*/ 3365285 h 4951702"/>
                <a:gd name="connsiteX50" fmla="*/ 308466 w 4828239"/>
                <a:gd name="connsiteY50" fmla="*/ 3546344 h 4951702"/>
                <a:gd name="connsiteX51" fmla="*/ 382742 w 4828239"/>
                <a:gd name="connsiteY51" fmla="*/ 3640869 h 4951702"/>
                <a:gd name="connsiteX52" fmla="*/ 418427 w 4828239"/>
                <a:gd name="connsiteY52" fmla="*/ 3687269 h 4951702"/>
                <a:gd name="connsiteX53" fmla="*/ 453386 w 4828239"/>
                <a:gd name="connsiteY53" fmla="*/ 3731671 h 4951702"/>
                <a:gd name="connsiteX54" fmla="*/ 753758 w 4828239"/>
                <a:gd name="connsiteY54" fmla="*/ 4059829 h 4951702"/>
                <a:gd name="connsiteX55" fmla="*/ 913479 w 4828239"/>
                <a:gd name="connsiteY55" fmla="*/ 4207472 h 4951702"/>
                <a:gd name="connsiteX56" fmla="*/ 1080736 w 4828239"/>
                <a:gd name="connsiteY56" fmla="*/ 4343584 h 4951702"/>
                <a:gd name="connsiteX57" fmla="*/ 1454385 w 4828239"/>
                <a:gd name="connsiteY57" fmla="*/ 4558875 h 4951702"/>
                <a:gd name="connsiteX58" fmla="*/ 1663411 w 4828239"/>
                <a:gd name="connsiteY58" fmla="*/ 4619712 h 4951702"/>
                <a:gd name="connsiteX59" fmla="*/ 1716984 w 4828239"/>
                <a:gd name="connsiteY59" fmla="*/ 4630427 h 4951702"/>
                <a:gd name="connsiteX60" fmla="*/ 1771011 w 4828239"/>
                <a:gd name="connsiteY60" fmla="*/ 4639417 h 4951702"/>
                <a:gd name="connsiteX61" fmla="*/ 1880064 w 4828239"/>
                <a:gd name="connsiteY61" fmla="*/ 4652311 h 4951702"/>
                <a:gd name="connsiteX62" fmla="*/ 1934909 w 4828239"/>
                <a:gd name="connsiteY62" fmla="*/ 4656487 h 4951702"/>
                <a:gd name="connsiteX63" fmla="*/ 1989935 w 4828239"/>
                <a:gd name="connsiteY63" fmla="*/ 4659393 h 4951702"/>
                <a:gd name="connsiteX64" fmla="*/ 2045142 w 4828239"/>
                <a:gd name="connsiteY64" fmla="*/ 4660664 h 4951702"/>
                <a:gd name="connsiteX65" fmla="*/ 2100440 w 4828239"/>
                <a:gd name="connsiteY65" fmla="*/ 4660392 h 4951702"/>
                <a:gd name="connsiteX66" fmla="*/ 2128135 w 4828239"/>
                <a:gd name="connsiteY66" fmla="*/ 4660119 h 4951702"/>
                <a:gd name="connsiteX67" fmla="*/ 2154831 w 4828239"/>
                <a:gd name="connsiteY67" fmla="*/ 4658939 h 4951702"/>
                <a:gd name="connsiteX68" fmla="*/ 2181436 w 4828239"/>
                <a:gd name="connsiteY68" fmla="*/ 4657577 h 4951702"/>
                <a:gd name="connsiteX69" fmla="*/ 2207950 w 4828239"/>
                <a:gd name="connsiteY69" fmla="*/ 4655398 h 4951702"/>
                <a:gd name="connsiteX70" fmla="*/ 2313098 w 4828239"/>
                <a:gd name="connsiteY70" fmla="*/ 4642413 h 4951702"/>
                <a:gd name="connsiteX71" fmla="*/ 2713625 w 4828239"/>
                <a:gd name="connsiteY71" fmla="*/ 4510932 h 4951702"/>
                <a:gd name="connsiteX72" fmla="*/ 3083643 w 4828239"/>
                <a:gd name="connsiteY72" fmla="*/ 4280386 h 4951702"/>
                <a:gd name="connsiteX73" fmla="*/ 3173355 w 4828239"/>
                <a:gd name="connsiteY73" fmla="*/ 4212648 h 4951702"/>
                <a:gd name="connsiteX74" fmla="*/ 3263067 w 4828239"/>
                <a:gd name="connsiteY74" fmla="*/ 4142640 h 4951702"/>
                <a:gd name="connsiteX75" fmla="*/ 3444762 w 4828239"/>
                <a:gd name="connsiteY75" fmla="*/ 3997357 h 4951702"/>
                <a:gd name="connsiteX76" fmla="*/ 3818229 w 4828239"/>
                <a:gd name="connsiteY76" fmla="*/ 3716144 h 4951702"/>
                <a:gd name="connsiteX77" fmla="*/ 4166182 w 4828239"/>
                <a:gd name="connsiteY77" fmla="*/ 3436474 h 4951702"/>
                <a:gd name="connsiteX78" fmla="*/ 4444399 w 4828239"/>
                <a:gd name="connsiteY78" fmla="*/ 3115943 h 4951702"/>
                <a:gd name="connsiteX79" fmla="*/ 4539196 w 4828239"/>
                <a:gd name="connsiteY79" fmla="*/ 2929618 h 4951702"/>
                <a:gd name="connsiteX80" fmla="*/ 4596946 w 4828239"/>
                <a:gd name="connsiteY80" fmla="*/ 2726040 h 4951702"/>
                <a:gd name="connsiteX81" fmla="*/ 4612927 w 4828239"/>
                <a:gd name="connsiteY81" fmla="*/ 2619257 h 4951702"/>
                <a:gd name="connsiteX82" fmla="*/ 4615561 w 4828239"/>
                <a:gd name="connsiteY82" fmla="*/ 2592198 h 4951702"/>
                <a:gd name="connsiteX83" fmla="*/ 4617558 w 4828239"/>
                <a:gd name="connsiteY83" fmla="*/ 2564595 h 4951702"/>
                <a:gd name="connsiteX84" fmla="*/ 4620464 w 4828239"/>
                <a:gd name="connsiteY84" fmla="*/ 2507571 h 4951702"/>
                <a:gd name="connsiteX85" fmla="*/ 4615470 w 4828239"/>
                <a:gd name="connsiteY85" fmla="*/ 2279568 h 4951702"/>
                <a:gd name="connsiteX86" fmla="*/ 4583416 w 4828239"/>
                <a:gd name="connsiteY86" fmla="*/ 2054379 h 4951702"/>
                <a:gd name="connsiteX87" fmla="*/ 4529026 w 4828239"/>
                <a:gd name="connsiteY87" fmla="*/ 1834639 h 4951702"/>
                <a:gd name="connsiteX88" fmla="*/ 4388556 w 4828239"/>
                <a:gd name="connsiteY88" fmla="*/ 1408324 h 4951702"/>
                <a:gd name="connsiteX89" fmla="*/ 4292851 w 4828239"/>
                <a:gd name="connsiteY89" fmla="*/ 1205927 h 4951702"/>
                <a:gd name="connsiteX90" fmla="*/ 4264975 w 4828239"/>
                <a:gd name="connsiteY90" fmla="*/ 1157439 h 4951702"/>
                <a:gd name="connsiteX91" fmla="*/ 4235646 w 4828239"/>
                <a:gd name="connsiteY91" fmla="*/ 1109859 h 4951702"/>
                <a:gd name="connsiteX92" fmla="*/ 4204591 w 4828239"/>
                <a:gd name="connsiteY92" fmla="*/ 1063368 h 4951702"/>
                <a:gd name="connsiteX93" fmla="*/ 4172175 w 4828239"/>
                <a:gd name="connsiteY93" fmla="*/ 1017876 h 4951702"/>
                <a:gd name="connsiteX94" fmla="*/ 3865265 w 4828239"/>
                <a:gd name="connsiteY94" fmla="*/ 697618 h 4951702"/>
                <a:gd name="connsiteX95" fmla="*/ 3495792 w 4828239"/>
                <a:gd name="connsiteY95" fmla="*/ 456267 h 4951702"/>
                <a:gd name="connsiteX96" fmla="*/ 3080011 w 4828239"/>
                <a:gd name="connsiteY96" fmla="*/ 304719 h 4951702"/>
                <a:gd name="connsiteX97" fmla="*/ 2638805 w 4828239"/>
                <a:gd name="connsiteY97" fmla="*/ 241884 h 4951702"/>
                <a:gd name="connsiteX98" fmla="*/ 2191696 w 4828239"/>
                <a:gd name="connsiteY98" fmla="*/ 257865 h 4951702"/>
                <a:gd name="connsiteX99" fmla="*/ 1752851 w 4828239"/>
                <a:gd name="connsiteY99" fmla="*/ 350120 h 4951702"/>
                <a:gd name="connsiteX100" fmla="*/ 1333074 w 4828239"/>
                <a:gd name="connsiteY100" fmla="*/ 510657 h 4951702"/>
                <a:gd name="connsiteX101" fmla="*/ 582960 w 4828239"/>
                <a:gd name="connsiteY101" fmla="*/ 1003893 h 4951702"/>
                <a:gd name="connsiteX102" fmla="*/ 276322 w 4828239"/>
                <a:gd name="connsiteY102" fmla="*/ 1333049 h 4951702"/>
                <a:gd name="connsiteX103" fmla="*/ 33882 w 4828239"/>
                <a:gd name="connsiteY103" fmla="*/ 1711057 h 4951702"/>
                <a:gd name="connsiteX104" fmla="*/ 0 w 4828239"/>
                <a:gd name="connsiteY104" fmla="*/ 1785501 h 4951702"/>
                <a:gd name="connsiteX105" fmla="*/ 0 w 4828239"/>
                <a:gd name="connsiteY105" fmla="*/ 1377082 h 4951702"/>
                <a:gd name="connsiteX106" fmla="*/ 111188 w 4828239"/>
                <a:gd name="connsiteY106" fmla="*/ 1208333 h 4951702"/>
                <a:gd name="connsiteX107" fmla="*/ 431321 w 4828239"/>
                <a:gd name="connsiteY107" fmla="*/ 841539 h 4951702"/>
                <a:gd name="connsiteX108" fmla="*/ 807876 w 4828239"/>
                <a:gd name="connsiteY108" fmla="*/ 533448 h 4951702"/>
                <a:gd name="connsiteX109" fmla="*/ 1228743 w 4828239"/>
                <a:gd name="connsiteY109" fmla="*/ 288828 h 4951702"/>
                <a:gd name="connsiteX110" fmla="*/ 2163003 w 4828239"/>
                <a:gd name="connsiteY110" fmla="*/ 19056 h 4951702"/>
                <a:gd name="connsiteX111" fmla="*/ 2407249 w 4828239"/>
                <a:gd name="connsiteY111" fmla="*/ 1168 h 4951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4828239" h="4951702">
                  <a:moveTo>
                    <a:pt x="2407249" y="1168"/>
                  </a:moveTo>
                  <a:cubicBezTo>
                    <a:pt x="2488914" y="-1193"/>
                    <a:pt x="2570658" y="33"/>
                    <a:pt x="2651971" y="4800"/>
                  </a:cubicBezTo>
                  <a:cubicBezTo>
                    <a:pt x="2814869" y="14698"/>
                    <a:pt x="2977677" y="38942"/>
                    <a:pt x="3136762" y="80075"/>
                  </a:cubicBezTo>
                  <a:cubicBezTo>
                    <a:pt x="3295846" y="121117"/>
                    <a:pt x="3451209" y="179231"/>
                    <a:pt x="3598035" y="254778"/>
                  </a:cubicBezTo>
                  <a:cubicBezTo>
                    <a:pt x="3744680" y="330325"/>
                    <a:pt x="3883516" y="422670"/>
                    <a:pt x="4006734" y="532540"/>
                  </a:cubicBezTo>
                  <a:cubicBezTo>
                    <a:pt x="4130043" y="642320"/>
                    <a:pt x="4238460" y="767354"/>
                    <a:pt x="4333530" y="900560"/>
                  </a:cubicBezTo>
                  <a:lnTo>
                    <a:pt x="4368761" y="950864"/>
                  </a:lnTo>
                  <a:lnTo>
                    <a:pt x="4402539" y="1002077"/>
                  </a:lnTo>
                  <a:cubicBezTo>
                    <a:pt x="4413436" y="1019329"/>
                    <a:pt x="4424604" y="1036491"/>
                    <a:pt x="4435319" y="1053834"/>
                  </a:cubicBezTo>
                  <a:lnTo>
                    <a:pt x="4466918" y="1106317"/>
                  </a:lnTo>
                  <a:cubicBezTo>
                    <a:pt x="4508233" y="1176779"/>
                    <a:pt x="4547187" y="1248604"/>
                    <a:pt x="4582327" y="1322244"/>
                  </a:cubicBezTo>
                  <a:cubicBezTo>
                    <a:pt x="4652789" y="1469524"/>
                    <a:pt x="4707088" y="1624523"/>
                    <a:pt x="4740322" y="1783517"/>
                  </a:cubicBezTo>
                  <a:cubicBezTo>
                    <a:pt x="4756848" y="1863060"/>
                    <a:pt x="4768380" y="1943238"/>
                    <a:pt x="4777370" y="2023507"/>
                  </a:cubicBezTo>
                  <a:cubicBezTo>
                    <a:pt x="4786540" y="2103685"/>
                    <a:pt x="4793895" y="2183772"/>
                    <a:pt x="4801432" y="2263678"/>
                  </a:cubicBezTo>
                  <a:cubicBezTo>
                    <a:pt x="4808605" y="2343674"/>
                    <a:pt x="4814961" y="2423670"/>
                    <a:pt x="4820591" y="2503848"/>
                  </a:cubicBezTo>
                  <a:lnTo>
                    <a:pt x="4824496" y="2564050"/>
                  </a:lnTo>
                  <a:cubicBezTo>
                    <a:pt x="4825222" y="2573947"/>
                    <a:pt x="4825676" y="2584571"/>
                    <a:pt x="4826221" y="2595013"/>
                  </a:cubicBezTo>
                  <a:cubicBezTo>
                    <a:pt x="4826766" y="2605455"/>
                    <a:pt x="4827311" y="2615989"/>
                    <a:pt x="4827492" y="2626522"/>
                  </a:cubicBezTo>
                  <a:cubicBezTo>
                    <a:pt x="4828854" y="2668563"/>
                    <a:pt x="4828400" y="2710967"/>
                    <a:pt x="4825767" y="2753462"/>
                  </a:cubicBezTo>
                  <a:cubicBezTo>
                    <a:pt x="4815960" y="2923534"/>
                    <a:pt x="4770287" y="3094877"/>
                    <a:pt x="4696465" y="3252055"/>
                  </a:cubicBezTo>
                  <a:cubicBezTo>
                    <a:pt x="4622825" y="3409687"/>
                    <a:pt x="4521308" y="3551156"/>
                    <a:pt x="4409077" y="3675464"/>
                  </a:cubicBezTo>
                  <a:cubicBezTo>
                    <a:pt x="4352961" y="3737845"/>
                    <a:pt x="4294031" y="3796321"/>
                    <a:pt x="4233920" y="3851983"/>
                  </a:cubicBezTo>
                  <a:cubicBezTo>
                    <a:pt x="4173809" y="3907645"/>
                    <a:pt x="4112882" y="3961218"/>
                    <a:pt x="4051318" y="4012430"/>
                  </a:cubicBezTo>
                  <a:cubicBezTo>
                    <a:pt x="3928463" y="4115308"/>
                    <a:pt x="3802884" y="4209107"/>
                    <a:pt x="3680392" y="4301543"/>
                  </a:cubicBezTo>
                  <a:lnTo>
                    <a:pt x="3587048" y="4372096"/>
                  </a:lnTo>
                  <a:cubicBezTo>
                    <a:pt x="3555449" y="4395795"/>
                    <a:pt x="3523578" y="4419676"/>
                    <a:pt x="3491161" y="4443103"/>
                  </a:cubicBezTo>
                  <a:cubicBezTo>
                    <a:pt x="3458836" y="4466621"/>
                    <a:pt x="3426147" y="4490047"/>
                    <a:pt x="3392914" y="4513202"/>
                  </a:cubicBezTo>
                  <a:cubicBezTo>
                    <a:pt x="3359590" y="4536175"/>
                    <a:pt x="3325993" y="4558966"/>
                    <a:pt x="3291579" y="4581303"/>
                  </a:cubicBezTo>
                  <a:cubicBezTo>
                    <a:pt x="3223114" y="4626069"/>
                    <a:pt x="3152471" y="4669472"/>
                    <a:pt x="3078830" y="4709153"/>
                  </a:cubicBezTo>
                  <a:cubicBezTo>
                    <a:pt x="3005281" y="4749014"/>
                    <a:pt x="2929189" y="4786061"/>
                    <a:pt x="2850010" y="4817842"/>
                  </a:cubicBezTo>
                  <a:cubicBezTo>
                    <a:pt x="2692378" y="4882312"/>
                    <a:pt x="2523032" y="4925806"/>
                    <a:pt x="2352052" y="4942876"/>
                  </a:cubicBezTo>
                  <a:cubicBezTo>
                    <a:pt x="2309285" y="4946963"/>
                    <a:pt x="2266517" y="4950050"/>
                    <a:pt x="2223840" y="4950958"/>
                  </a:cubicBezTo>
                  <a:lnTo>
                    <a:pt x="2191787" y="4951684"/>
                  </a:lnTo>
                  <a:cubicBezTo>
                    <a:pt x="2181163" y="4951775"/>
                    <a:pt x="2170449" y="4951503"/>
                    <a:pt x="2159825" y="4951503"/>
                  </a:cubicBezTo>
                  <a:lnTo>
                    <a:pt x="2127953" y="4951139"/>
                  </a:lnTo>
                  <a:lnTo>
                    <a:pt x="2096990" y="4949959"/>
                  </a:lnTo>
                  <a:cubicBezTo>
                    <a:pt x="2014542" y="4947326"/>
                    <a:pt x="1931912" y="4940788"/>
                    <a:pt x="1849646" y="4930255"/>
                  </a:cubicBezTo>
                  <a:cubicBezTo>
                    <a:pt x="1767288" y="4920267"/>
                    <a:pt x="1685113" y="4905920"/>
                    <a:pt x="1603845" y="4886852"/>
                  </a:cubicBezTo>
                  <a:cubicBezTo>
                    <a:pt x="1522668" y="4867601"/>
                    <a:pt x="1442127" y="4844811"/>
                    <a:pt x="1362403" y="4818841"/>
                  </a:cubicBezTo>
                  <a:cubicBezTo>
                    <a:pt x="1203228" y="4766449"/>
                    <a:pt x="1045868" y="4701253"/>
                    <a:pt x="900222" y="4614355"/>
                  </a:cubicBezTo>
                  <a:cubicBezTo>
                    <a:pt x="754485" y="4527639"/>
                    <a:pt x="624366" y="4417678"/>
                    <a:pt x="510682" y="4296004"/>
                  </a:cubicBezTo>
                  <a:cubicBezTo>
                    <a:pt x="453568" y="4235258"/>
                    <a:pt x="401629" y="4170607"/>
                    <a:pt x="352778" y="4104412"/>
                  </a:cubicBezTo>
                  <a:cubicBezTo>
                    <a:pt x="304199" y="4037945"/>
                    <a:pt x="257980" y="3970479"/>
                    <a:pt x="214850" y="3901561"/>
                  </a:cubicBezTo>
                  <a:cubicBezTo>
                    <a:pt x="203772" y="3884490"/>
                    <a:pt x="193330" y="3867147"/>
                    <a:pt x="182615" y="3849894"/>
                  </a:cubicBezTo>
                  <a:lnTo>
                    <a:pt x="151833" y="3799772"/>
                  </a:lnTo>
                  <a:cubicBezTo>
                    <a:pt x="132129" y="3767356"/>
                    <a:pt x="111699" y="3735212"/>
                    <a:pt x="91087" y="3702614"/>
                  </a:cubicBezTo>
                  <a:lnTo>
                    <a:pt x="0" y="3558952"/>
                  </a:lnTo>
                  <a:lnTo>
                    <a:pt x="0" y="3152786"/>
                  </a:lnTo>
                  <a:lnTo>
                    <a:pt x="21078" y="3185589"/>
                  </a:lnTo>
                  <a:cubicBezTo>
                    <a:pt x="63392" y="3246607"/>
                    <a:pt x="110427" y="3305810"/>
                    <a:pt x="159097" y="3365285"/>
                  </a:cubicBezTo>
                  <a:cubicBezTo>
                    <a:pt x="207767" y="3424851"/>
                    <a:pt x="258616" y="3484417"/>
                    <a:pt x="308466" y="3546344"/>
                  </a:cubicBezTo>
                  <a:cubicBezTo>
                    <a:pt x="333437" y="3577217"/>
                    <a:pt x="358135" y="3608816"/>
                    <a:pt x="382742" y="3640869"/>
                  </a:cubicBezTo>
                  <a:lnTo>
                    <a:pt x="418427" y="3687269"/>
                  </a:lnTo>
                  <a:cubicBezTo>
                    <a:pt x="430141" y="3702069"/>
                    <a:pt x="441309" y="3717233"/>
                    <a:pt x="453386" y="3731671"/>
                  </a:cubicBezTo>
                  <a:cubicBezTo>
                    <a:pt x="547638" y="3849168"/>
                    <a:pt x="649881" y="3957313"/>
                    <a:pt x="753758" y="4059829"/>
                  </a:cubicBezTo>
                  <a:cubicBezTo>
                    <a:pt x="805970" y="4110859"/>
                    <a:pt x="859089" y="4160164"/>
                    <a:pt x="913479" y="4207472"/>
                  </a:cubicBezTo>
                  <a:cubicBezTo>
                    <a:pt x="967869" y="4254780"/>
                    <a:pt x="1023258" y="4300544"/>
                    <a:pt x="1080736" y="4343584"/>
                  </a:cubicBezTo>
                  <a:cubicBezTo>
                    <a:pt x="1195237" y="4429846"/>
                    <a:pt x="1318727" y="4506937"/>
                    <a:pt x="1454385" y="4558875"/>
                  </a:cubicBezTo>
                  <a:cubicBezTo>
                    <a:pt x="1522033" y="4584845"/>
                    <a:pt x="1592132" y="4604730"/>
                    <a:pt x="1663411" y="4619712"/>
                  </a:cubicBezTo>
                  <a:cubicBezTo>
                    <a:pt x="1681299" y="4623254"/>
                    <a:pt x="1699006" y="4627340"/>
                    <a:pt x="1716984" y="4630427"/>
                  </a:cubicBezTo>
                  <a:lnTo>
                    <a:pt x="1771011" y="4639417"/>
                  </a:lnTo>
                  <a:cubicBezTo>
                    <a:pt x="1807241" y="4644229"/>
                    <a:pt x="1843471" y="4649314"/>
                    <a:pt x="1880064" y="4652311"/>
                  </a:cubicBezTo>
                  <a:cubicBezTo>
                    <a:pt x="1898316" y="4654036"/>
                    <a:pt x="1916567" y="4655670"/>
                    <a:pt x="1934909" y="4656487"/>
                  </a:cubicBezTo>
                  <a:cubicBezTo>
                    <a:pt x="1953251" y="4657395"/>
                    <a:pt x="1971502" y="4658848"/>
                    <a:pt x="1989935" y="4659393"/>
                  </a:cubicBezTo>
                  <a:lnTo>
                    <a:pt x="2045142" y="4660664"/>
                  </a:lnTo>
                  <a:cubicBezTo>
                    <a:pt x="2063484" y="4661118"/>
                    <a:pt x="2082008" y="4660482"/>
                    <a:pt x="2100440" y="4660392"/>
                  </a:cubicBezTo>
                  <a:lnTo>
                    <a:pt x="2128135" y="4660119"/>
                  </a:lnTo>
                  <a:cubicBezTo>
                    <a:pt x="2137124" y="4659847"/>
                    <a:pt x="2145932" y="4659302"/>
                    <a:pt x="2154831" y="4658939"/>
                  </a:cubicBezTo>
                  <a:cubicBezTo>
                    <a:pt x="2163729" y="4658485"/>
                    <a:pt x="2172628" y="4658212"/>
                    <a:pt x="2181436" y="4657577"/>
                  </a:cubicBezTo>
                  <a:lnTo>
                    <a:pt x="2207950" y="4655398"/>
                  </a:lnTo>
                  <a:cubicBezTo>
                    <a:pt x="2243272" y="4652583"/>
                    <a:pt x="2278321" y="4647861"/>
                    <a:pt x="2313098" y="4642413"/>
                  </a:cubicBezTo>
                  <a:cubicBezTo>
                    <a:pt x="2452298" y="4619349"/>
                    <a:pt x="2586139" y="4574221"/>
                    <a:pt x="2713625" y="4510932"/>
                  </a:cubicBezTo>
                  <a:cubicBezTo>
                    <a:pt x="2841565" y="4448369"/>
                    <a:pt x="2963330" y="4368282"/>
                    <a:pt x="3083643" y="4280386"/>
                  </a:cubicBezTo>
                  <a:cubicBezTo>
                    <a:pt x="3113698" y="4258503"/>
                    <a:pt x="3143572" y="4235712"/>
                    <a:pt x="3173355" y="4212648"/>
                  </a:cubicBezTo>
                  <a:cubicBezTo>
                    <a:pt x="3203319" y="4189675"/>
                    <a:pt x="3233193" y="4166339"/>
                    <a:pt x="3263067" y="4142640"/>
                  </a:cubicBezTo>
                  <a:lnTo>
                    <a:pt x="3444762" y="3997357"/>
                  </a:lnTo>
                  <a:cubicBezTo>
                    <a:pt x="3569432" y="3898473"/>
                    <a:pt x="3695284" y="3806401"/>
                    <a:pt x="3818229" y="3716144"/>
                  </a:cubicBezTo>
                  <a:cubicBezTo>
                    <a:pt x="3941084" y="3625886"/>
                    <a:pt x="4059309" y="3534721"/>
                    <a:pt x="4166182" y="3436474"/>
                  </a:cubicBezTo>
                  <a:cubicBezTo>
                    <a:pt x="4273056" y="3338408"/>
                    <a:pt x="4369578" y="3233895"/>
                    <a:pt x="4444399" y="3115943"/>
                  </a:cubicBezTo>
                  <a:cubicBezTo>
                    <a:pt x="4481809" y="3057013"/>
                    <a:pt x="4513772" y="2994905"/>
                    <a:pt x="4539196" y="2929618"/>
                  </a:cubicBezTo>
                  <a:cubicBezTo>
                    <a:pt x="4564802" y="2864422"/>
                    <a:pt x="4583235" y="2796139"/>
                    <a:pt x="4596946" y="2726040"/>
                  </a:cubicBezTo>
                  <a:cubicBezTo>
                    <a:pt x="4603756" y="2690991"/>
                    <a:pt x="4609204" y="2655306"/>
                    <a:pt x="4612927" y="2619257"/>
                  </a:cubicBezTo>
                  <a:cubicBezTo>
                    <a:pt x="4614017" y="2610268"/>
                    <a:pt x="4614743" y="2601188"/>
                    <a:pt x="4615561" y="2592198"/>
                  </a:cubicBezTo>
                  <a:cubicBezTo>
                    <a:pt x="4616287" y="2583118"/>
                    <a:pt x="4617195" y="2574220"/>
                    <a:pt x="4617558" y="2564595"/>
                  </a:cubicBezTo>
                  <a:lnTo>
                    <a:pt x="4620464" y="2507571"/>
                  </a:lnTo>
                  <a:cubicBezTo>
                    <a:pt x="4623097" y="2431479"/>
                    <a:pt x="4621462" y="2355297"/>
                    <a:pt x="4615470" y="2279568"/>
                  </a:cubicBezTo>
                  <a:cubicBezTo>
                    <a:pt x="4609658" y="2203748"/>
                    <a:pt x="4598490" y="2128564"/>
                    <a:pt x="4583416" y="2054379"/>
                  </a:cubicBezTo>
                  <a:cubicBezTo>
                    <a:pt x="4568162" y="1980194"/>
                    <a:pt x="4549094" y="1907008"/>
                    <a:pt x="4529026" y="1834639"/>
                  </a:cubicBezTo>
                  <a:cubicBezTo>
                    <a:pt x="4488983" y="1689810"/>
                    <a:pt x="4444762" y="1546888"/>
                    <a:pt x="4388556" y="1408324"/>
                  </a:cubicBezTo>
                  <a:cubicBezTo>
                    <a:pt x="4360407" y="1339133"/>
                    <a:pt x="4328990" y="1271213"/>
                    <a:pt x="4292851" y="1205927"/>
                  </a:cubicBezTo>
                  <a:cubicBezTo>
                    <a:pt x="4284043" y="1189492"/>
                    <a:pt x="4274327" y="1173511"/>
                    <a:pt x="4264975" y="1157439"/>
                  </a:cubicBezTo>
                  <a:cubicBezTo>
                    <a:pt x="4255350" y="1141458"/>
                    <a:pt x="4245361" y="1125749"/>
                    <a:pt x="4235646" y="1109859"/>
                  </a:cubicBezTo>
                  <a:lnTo>
                    <a:pt x="4204591" y="1063368"/>
                  </a:lnTo>
                  <a:lnTo>
                    <a:pt x="4172175" y="1017876"/>
                  </a:lnTo>
                  <a:cubicBezTo>
                    <a:pt x="4083462" y="898290"/>
                    <a:pt x="3979312" y="791326"/>
                    <a:pt x="3865265" y="697618"/>
                  </a:cubicBezTo>
                  <a:cubicBezTo>
                    <a:pt x="3751490" y="603638"/>
                    <a:pt x="3627909" y="521917"/>
                    <a:pt x="3495792" y="456267"/>
                  </a:cubicBezTo>
                  <a:cubicBezTo>
                    <a:pt x="3363766" y="390436"/>
                    <a:pt x="3224022" y="339950"/>
                    <a:pt x="3080011" y="304719"/>
                  </a:cubicBezTo>
                  <a:cubicBezTo>
                    <a:pt x="2935999" y="269397"/>
                    <a:pt x="2787992" y="249057"/>
                    <a:pt x="2638805" y="241884"/>
                  </a:cubicBezTo>
                  <a:cubicBezTo>
                    <a:pt x="2489345" y="234347"/>
                    <a:pt x="2340067" y="239341"/>
                    <a:pt x="2191696" y="257865"/>
                  </a:cubicBezTo>
                  <a:cubicBezTo>
                    <a:pt x="2043417" y="276479"/>
                    <a:pt x="1896500" y="307624"/>
                    <a:pt x="1752851" y="350120"/>
                  </a:cubicBezTo>
                  <a:cubicBezTo>
                    <a:pt x="1609112" y="392433"/>
                    <a:pt x="1468914" y="447187"/>
                    <a:pt x="1333074" y="510657"/>
                  </a:cubicBezTo>
                  <a:cubicBezTo>
                    <a:pt x="1060578" y="636236"/>
                    <a:pt x="806151" y="802767"/>
                    <a:pt x="582960" y="1003893"/>
                  </a:cubicBezTo>
                  <a:cubicBezTo>
                    <a:pt x="471728" y="1104774"/>
                    <a:pt x="368668" y="1214825"/>
                    <a:pt x="276322" y="1333049"/>
                  </a:cubicBezTo>
                  <a:cubicBezTo>
                    <a:pt x="183795" y="1451092"/>
                    <a:pt x="102164" y="1577669"/>
                    <a:pt x="33882" y="1711057"/>
                  </a:cubicBezTo>
                  <a:lnTo>
                    <a:pt x="0" y="1785501"/>
                  </a:lnTo>
                  <a:lnTo>
                    <a:pt x="0" y="1377082"/>
                  </a:lnTo>
                  <a:lnTo>
                    <a:pt x="111188" y="1208333"/>
                  </a:lnTo>
                  <a:cubicBezTo>
                    <a:pt x="206927" y="1076920"/>
                    <a:pt x="314732" y="954315"/>
                    <a:pt x="431321" y="841539"/>
                  </a:cubicBezTo>
                  <a:cubicBezTo>
                    <a:pt x="548183" y="728763"/>
                    <a:pt x="674488" y="625885"/>
                    <a:pt x="807876" y="533448"/>
                  </a:cubicBezTo>
                  <a:cubicBezTo>
                    <a:pt x="941446" y="441103"/>
                    <a:pt x="1082007" y="358837"/>
                    <a:pt x="1228743" y="288828"/>
                  </a:cubicBezTo>
                  <a:cubicBezTo>
                    <a:pt x="1522578" y="149811"/>
                    <a:pt x="1838931" y="57919"/>
                    <a:pt x="2163003" y="19056"/>
                  </a:cubicBezTo>
                  <a:cubicBezTo>
                    <a:pt x="2243998" y="9477"/>
                    <a:pt x="2325584" y="3529"/>
                    <a:pt x="2407249" y="1168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2935CA6-94DE-46EF-8BB1-9DB074B6C4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960593"/>
              <a:ext cx="4814598" cy="4884231"/>
            </a:xfrm>
            <a:custGeom>
              <a:avLst/>
              <a:gdLst>
                <a:gd name="connsiteX0" fmla="*/ 2550817 w 4814598"/>
                <a:gd name="connsiteY0" fmla="*/ 544811 h 4884231"/>
                <a:gd name="connsiteX1" fmla="*/ 1694919 w 4814598"/>
                <a:gd name="connsiteY1" fmla="*/ 709526 h 4884231"/>
                <a:gd name="connsiteX2" fmla="*/ 932184 w 4814598"/>
                <a:gd name="connsiteY2" fmla="*/ 1163171 h 4884231"/>
                <a:gd name="connsiteX3" fmla="*/ 407894 w 4814598"/>
                <a:gd name="connsiteY3" fmla="*/ 1812768 h 4884231"/>
                <a:gd name="connsiteX4" fmla="*/ 220025 w 4814598"/>
                <a:gd name="connsiteY4" fmla="*/ 2558977 h 4884231"/>
                <a:gd name="connsiteX5" fmla="*/ 530204 w 4814598"/>
                <a:gd name="connsiteY5" fmla="*/ 3236995 h 4884231"/>
                <a:gd name="connsiteX6" fmla="*/ 697098 w 4814598"/>
                <a:gd name="connsiteY6" fmla="*/ 3471717 h 4884231"/>
                <a:gd name="connsiteX7" fmla="*/ 1333800 w 4814598"/>
                <a:gd name="connsiteY7" fmla="*/ 4121677 h 4884231"/>
                <a:gd name="connsiteX8" fmla="*/ 2170902 w 4814598"/>
                <a:gd name="connsiteY8" fmla="*/ 4339420 h 4884231"/>
                <a:gd name="connsiteX9" fmla="*/ 2709357 w 4814598"/>
                <a:gd name="connsiteY9" fmla="*/ 4200765 h 4884231"/>
                <a:gd name="connsiteX10" fmla="*/ 3290852 w 4814598"/>
                <a:gd name="connsiteY10" fmla="*/ 3800420 h 4884231"/>
                <a:gd name="connsiteX11" fmla="*/ 3434410 w 4814598"/>
                <a:gd name="connsiteY11" fmla="*/ 3689188 h 4884231"/>
                <a:gd name="connsiteX12" fmla="*/ 4069660 w 4814598"/>
                <a:gd name="connsiteY12" fmla="*/ 3124945 h 4884231"/>
                <a:gd name="connsiteX13" fmla="*/ 4269787 w 4814598"/>
                <a:gd name="connsiteY13" fmla="*/ 2558977 h 4884231"/>
                <a:gd name="connsiteX14" fmla="*/ 3797526 w 4814598"/>
                <a:gd name="connsiteY14" fmla="*/ 1099701 h 4884231"/>
                <a:gd name="connsiteX15" fmla="*/ 3273691 w 4814598"/>
                <a:gd name="connsiteY15" fmla="*/ 695179 h 4884231"/>
                <a:gd name="connsiteX16" fmla="*/ 2550817 w 4814598"/>
                <a:gd name="connsiteY16" fmla="*/ 544811 h 4884231"/>
                <a:gd name="connsiteX17" fmla="*/ 2550817 w 4814598"/>
                <a:gd name="connsiteY17" fmla="*/ 0 h 4884231"/>
                <a:gd name="connsiteX18" fmla="*/ 4814598 w 4814598"/>
                <a:gd name="connsiteY18" fmla="*/ 2558977 h 4884231"/>
                <a:gd name="connsiteX19" fmla="*/ 3626365 w 4814598"/>
                <a:gd name="connsiteY19" fmla="*/ 4229640 h 4884231"/>
                <a:gd name="connsiteX20" fmla="*/ 2170902 w 4814598"/>
                <a:gd name="connsiteY20" fmla="*/ 4884231 h 4884231"/>
                <a:gd name="connsiteX21" fmla="*/ 246267 w 4814598"/>
                <a:gd name="connsiteY21" fmla="*/ 3777538 h 4884231"/>
                <a:gd name="connsiteX22" fmla="*/ 40127 w 4814598"/>
                <a:gd name="connsiteY22" fmla="*/ 3489366 h 4884231"/>
                <a:gd name="connsiteX23" fmla="*/ 0 w 4814598"/>
                <a:gd name="connsiteY23" fmla="*/ 3432245 h 4884231"/>
                <a:gd name="connsiteX24" fmla="*/ 0 w 4814598"/>
                <a:gd name="connsiteY24" fmla="*/ 1432577 h 4884231"/>
                <a:gd name="connsiteX25" fmla="*/ 54624 w 4814598"/>
                <a:gd name="connsiteY25" fmla="*/ 1339196 h 4884231"/>
                <a:gd name="connsiteX26" fmla="*/ 2550817 w 4814598"/>
                <a:gd name="connsiteY26" fmla="*/ 0 h 4884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814598" h="4884231">
                  <a:moveTo>
                    <a:pt x="2550817" y="544811"/>
                  </a:moveTo>
                  <a:cubicBezTo>
                    <a:pt x="2270966" y="544811"/>
                    <a:pt x="1974952" y="601744"/>
                    <a:pt x="1694919" y="709526"/>
                  </a:cubicBezTo>
                  <a:cubicBezTo>
                    <a:pt x="1417883" y="816127"/>
                    <a:pt x="1154103" y="973032"/>
                    <a:pt x="932184" y="1163171"/>
                  </a:cubicBezTo>
                  <a:cubicBezTo>
                    <a:pt x="710536" y="1353038"/>
                    <a:pt x="529296" y="1577682"/>
                    <a:pt x="407894" y="1812768"/>
                  </a:cubicBezTo>
                  <a:cubicBezTo>
                    <a:pt x="283223" y="2054210"/>
                    <a:pt x="220025" y="2305277"/>
                    <a:pt x="220025" y="2558977"/>
                  </a:cubicBezTo>
                  <a:cubicBezTo>
                    <a:pt x="220025" y="2801418"/>
                    <a:pt x="315095" y="2942070"/>
                    <a:pt x="530204" y="3236995"/>
                  </a:cubicBezTo>
                  <a:cubicBezTo>
                    <a:pt x="584050" y="3310817"/>
                    <a:pt x="639711" y="3387181"/>
                    <a:pt x="697098" y="3471717"/>
                  </a:cubicBezTo>
                  <a:cubicBezTo>
                    <a:pt x="900040" y="3770818"/>
                    <a:pt x="1108249" y="3983476"/>
                    <a:pt x="1333800" y="4121677"/>
                  </a:cubicBezTo>
                  <a:cubicBezTo>
                    <a:pt x="1572882" y="4268231"/>
                    <a:pt x="1846740" y="4339420"/>
                    <a:pt x="2170902" y="4339420"/>
                  </a:cubicBezTo>
                  <a:cubicBezTo>
                    <a:pt x="2354867" y="4339420"/>
                    <a:pt x="2525938" y="4295381"/>
                    <a:pt x="2709357" y="4200765"/>
                  </a:cubicBezTo>
                  <a:cubicBezTo>
                    <a:pt x="2897680" y="4103607"/>
                    <a:pt x="3084097" y="3961956"/>
                    <a:pt x="3290852" y="3800420"/>
                  </a:cubicBezTo>
                  <a:cubicBezTo>
                    <a:pt x="3339340" y="3762556"/>
                    <a:pt x="3387647" y="3725236"/>
                    <a:pt x="3434410" y="3689188"/>
                  </a:cubicBezTo>
                  <a:cubicBezTo>
                    <a:pt x="3682844" y="3497505"/>
                    <a:pt x="3917476" y="3316446"/>
                    <a:pt x="4069660" y="3124945"/>
                  </a:cubicBezTo>
                  <a:cubicBezTo>
                    <a:pt x="4209948" y="2948426"/>
                    <a:pt x="4269787" y="2779172"/>
                    <a:pt x="4269787" y="2558977"/>
                  </a:cubicBezTo>
                  <a:cubicBezTo>
                    <a:pt x="4269787" y="1980933"/>
                    <a:pt x="4102076" y="1462636"/>
                    <a:pt x="3797526" y="1099701"/>
                  </a:cubicBezTo>
                  <a:cubicBezTo>
                    <a:pt x="3650427" y="924453"/>
                    <a:pt x="3474272" y="788342"/>
                    <a:pt x="3273691" y="695179"/>
                  </a:cubicBezTo>
                  <a:cubicBezTo>
                    <a:pt x="3058944" y="595388"/>
                    <a:pt x="2815686" y="544811"/>
                    <a:pt x="2550817" y="544811"/>
                  </a:cubicBezTo>
                  <a:close/>
                  <a:moveTo>
                    <a:pt x="2550817" y="0"/>
                  </a:moveTo>
                  <a:cubicBezTo>
                    <a:pt x="3970050" y="0"/>
                    <a:pt x="4814598" y="1145647"/>
                    <a:pt x="4814598" y="2558977"/>
                  </a:cubicBezTo>
                  <a:cubicBezTo>
                    <a:pt x="4814598" y="3376738"/>
                    <a:pt x="4225839" y="3761193"/>
                    <a:pt x="3626365" y="4229640"/>
                  </a:cubicBezTo>
                  <a:cubicBezTo>
                    <a:pt x="3189699" y="4570874"/>
                    <a:pt x="2769014" y="4884231"/>
                    <a:pt x="2170902" y="4884231"/>
                  </a:cubicBezTo>
                  <a:cubicBezTo>
                    <a:pt x="1283950" y="4884231"/>
                    <a:pt x="708085" y="4458279"/>
                    <a:pt x="246267" y="3777538"/>
                  </a:cubicBezTo>
                  <a:cubicBezTo>
                    <a:pt x="176985" y="3675432"/>
                    <a:pt x="106654" y="3581344"/>
                    <a:pt x="40127" y="3489366"/>
                  </a:cubicBezTo>
                  <a:lnTo>
                    <a:pt x="0" y="3432245"/>
                  </a:lnTo>
                  <a:lnTo>
                    <a:pt x="0" y="1432577"/>
                  </a:lnTo>
                  <a:lnTo>
                    <a:pt x="54624" y="1339196"/>
                  </a:lnTo>
                  <a:cubicBezTo>
                    <a:pt x="578230" y="541497"/>
                    <a:pt x="1569352" y="0"/>
                    <a:pt x="2550817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52A8D1-612B-42BB-A925-A3EF53F720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960593"/>
              <a:ext cx="4814598" cy="4884231"/>
            </a:xfrm>
            <a:custGeom>
              <a:avLst/>
              <a:gdLst>
                <a:gd name="connsiteX0" fmla="*/ 2550817 w 4814598"/>
                <a:gd name="connsiteY0" fmla="*/ 454009 h 4884231"/>
                <a:gd name="connsiteX1" fmla="*/ 1662321 w 4814598"/>
                <a:gd name="connsiteY1" fmla="*/ 624807 h 4884231"/>
                <a:gd name="connsiteX2" fmla="*/ 873072 w 4814598"/>
                <a:gd name="connsiteY2" fmla="*/ 1094253 h 4884231"/>
                <a:gd name="connsiteX3" fmla="*/ 327171 w 4814598"/>
                <a:gd name="connsiteY3" fmla="*/ 1771181 h 4884231"/>
                <a:gd name="connsiteX4" fmla="*/ 129223 w 4814598"/>
                <a:gd name="connsiteY4" fmla="*/ 2558977 h 4884231"/>
                <a:gd name="connsiteX5" fmla="*/ 456836 w 4814598"/>
                <a:gd name="connsiteY5" fmla="*/ 3290477 h 4884231"/>
                <a:gd name="connsiteX6" fmla="*/ 621914 w 4814598"/>
                <a:gd name="connsiteY6" fmla="*/ 3522657 h 4884231"/>
                <a:gd name="connsiteX7" fmla="*/ 2170902 w 4814598"/>
                <a:gd name="connsiteY7" fmla="*/ 4430222 h 4884231"/>
                <a:gd name="connsiteX8" fmla="*/ 3346786 w 4814598"/>
                <a:gd name="connsiteY8" fmla="*/ 3871881 h 4884231"/>
                <a:gd name="connsiteX9" fmla="*/ 3489890 w 4814598"/>
                <a:gd name="connsiteY9" fmla="*/ 3761012 h 4884231"/>
                <a:gd name="connsiteX10" fmla="*/ 4140757 w 4814598"/>
                <a:gd name="connsiteY10" fmla="*/ 3181424 h 4884231"/>
                <a:gd name="connsiteX11" fmla="*/ 4360589 w 4814598"/>
                <a:gd name="connsiteY11" fmla="*/ 2558977 h 4884231"/>
                <a:gd name="connsiteX12" fmla="*/ 3867171 w 4814598"/>
                <a:gd name="connsiteY12" fmla="*/ 1041315 h 4884231"/>
                <a:gd name="connsiteX13" fmla="*/ 3312009 w 4814598"/>
                <a:gd name="connsiteY13" fmla="*/ 612822 h 4884231"/>
                <a:gd name="connsiteX14" fmla="*/ 2550817 w 4814598"/>
                <a:gd name="connsiteY14" fmla="*/ 454009 h 4884231"/>
                <a:gd name="connsiteX15" fmla="*/ 2550817 w 4814598"/>
                <a:gd name="connsiteY15" fmla="*/ 0 h 4884231"/>
                <a:gd name="connsiteX16" fmla="*/ 4814598 w 4814598"/>
                <a:gd name="connsiteY16" fmla="*/ 2558977 h 4884231"/>
                <a:gd name="connsiteX17" fmla="*/ 3626365 w 4814598"/>
                <a:gd name="connsiteY17" fmla="*/ 4229640 h 4884231"/>
                <a:gd name="connsiteX18" fmla="*/ 2170902 w 4814598"/>
                <a:gd name="connsiteY18" fmla="*/ 4884231 h 4884231"/>
                <a:gd name="connsiteX19" fmla="*/ 246267 w 4814598"/>
                <a:gd name="connsiteY19" fmla="*/ 3777538 h 4884231"/>
                <a:gd name="connsiteX20" fmla="*/ 40127 w 4814598"/>
                <a:gd name="connsiteY20" fmla="*/ 3489366 h 4884231"/>
                <a:gd name="connsiteX21" fmla="*/ 0 w 4814598"/>
                <a:gd name="connsiteY21" fmla="*/ 3432245 h 4884231"/>
                <a:gd name="connsiteX22" fmla="*/ 0 w 4814598"/>
                <a:gd name="connsiteY22" fmla="*/ 1432577 h 4884231"/>
                <a:gd name="connsiteX23" fmla="*/ 54624 w 4814598"/>
                <a:gd name="connsiteY23" fmla="*/ 1339196 h 4884231"/>
                <a:gd name="connsiteX24" fmla="*/ 2550817 w 4814598"/>
                <a:gd name="connsiteY24" fmla="*/ 0 h 4884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814598" h="4884231">
                  <a:moveTo>
                    <a:pt x="2550817" y="454009"/>
                  </a:moveTo>
                  <a:cubicBezTo>
                    <a:pt x="2255802" y="454009"/>
                    <a:pt x="1956792" y="511396"/>
                    <a:pt x="1662321" y="624807"/>
                  </a:cubicBezTo>
                  <a:cubicBezTo>
                    <a:pt x="1375660" y="735041"/>
                    <a:pt x="1102800" y="897394"/>
                    <a:pt x="873072" y="1094253"/>
                  </a:cubicBezTo>
                  <a:cubicBezTo>
                    <a:pt x="639348" y="1294471"/>
                    <a:pt x="455656" y="1522293"/>
                    <a:pt x="327171" y="1771181"/>
                  </a:cubicBezTo>
                  <a:cubicBezTo>
                    <a:pt x="195872" y="2025607"/>
                    <a:pt x="129223" y="2290658"/>
                    <a:pt x="129223" y="2558977"/>
                  </a:cubicBezTo>
                  <a:cubicBezTo>
                    <a:pt x="129223" y="2829294"/>
                    <a:pt x="235552" y="2987108"/>
                    <a:pt x="456836" y="3290477"/>
                  </a:cubicBezTo>
                  <a:cubicBezTo>
                    <a:pt x="510228" y="3363663"/>
                    <a:pt x="565435" y="3439392"/>
                    <a:pt x="621914" y="3522657"/>
                  </a:cubicBezTo>
                  <a:cubicBezTo>
                    <a:pt x="1053495" y="4158815"/>
                    <a:pt x="1516766" y="4430222"/>
                    <a:pt x="2170902" y="4430222"/>
                  </a:cubicBezTo>
                  <a:cubicBezTo>
                    <a:pt x="2600213" y="4430222"/>
                    <a:pt x="2915205" y="4209119"/>
                    <a:pt x="3346786" y="3871881"/>
                  </a:cubicBezTo>
                  <a:cubicBezTo>
                    <a:pt x="3395002" y="3834198"/>
                    <a:pt x="3443218" y="3796969"/>
                    <a:pt x="3489890" y="3761012"/>
                  </a:cubicBezTo>
                  <a:cubicBezTo>
                    <a:pt x="3742864" y="3565879"/>
                    <a:pt x="3981763" y="3381551"/>
                    <a:pt x="4140757" y="3181424"/>
                  </a:cubicBezTo>
                  <a:cubicBezTo>
                    <a:pt x="4292760" y="2990104"/>
                    <a:pt x="4360589" y="2798149"/>
                    <a:pt x="4360589" y="2558977"/>
                  </a:cubicBezTo>
                  <a:cubicBezTo>
                    <a:pt x="4360589" y="1959594"/>
                    <a:pt x="4185341" y="1420595"/>
                    <a:pt x="3867171" y="1041315"/>
                  </a:cubicBezTo>
                  <a:cubicBezTo>
                    <a:pt x="3711446" y="855807"/>
                    <a:pt x="3524667" y="711614"/>
                    <a:pt x="3312009" y="612822"/>
                  </a:cubicBezTo>
                  <a:cubicBezTo>
                    <a:pt x="3085095" y="507491"/>
                    <a:pt x="2829034" y="454009"/>
                    <a:pt x="2550817" y="454009"/>
                  </a:cubicBezTo>
                  <a:close/>
                  <a:moveTo>
                    <a:pt x="2550817" y="0"/>
                  </a:moveTo>
                  <a:cubicBezTo>
                    <a:pt x="3970050" y="0"/>
                    <a:pt x="4814598" y="1145647"/>
                    <a:pt x="4814598" y="2558977"/>
                  </a:cubicBezTo>
                  <a:cubicBezTo>
                    <a:pt x="4814598" y="3376738"/>
                    <a:pt x="4225839" y="3761193"/>
                    <a:pt x="3626365" y="4229640"/>
                  </a:cubicBezTo>
                  <a:cubicBezTo>
                    <a:pt x="3189699" y="4570874"/>
                    <a:pt x="2769014" y="4884231"/>
                    <a:pt x="2170902" y="4884231"/>
                  </a:cubicBezTo>
                  <a:cubicBezTo>
                    <a:pt x="1283950" y="4884231"/>
                    <a:pt x="708085" y="4458279"/>
                    <a:pt x="246267" y="3777538"/>
                  </a:cubicBezTo>
                  <a:cubicBezTo>
                    <a:pt x="176985" y="3675432"/>
                    <a:pt x="106654" y="3581344"/>
                    <a:pt x="40127" y="3489366"/>
                  </a:cubicBezTo>
                  <a:lnTo>
                    <a:pt x="0" y="3432245"/>
                  </a:lnTo>
                  <a:lnTo>
                    <a:pt x="0" y="1432577"/>
                  </a:lnTo>
                  <a:lnTo>
                    <a:pt x="54624" y="1339196"/>
                  </a:lnTo>
                  <a:cubicBezTo>
                    <a:pt x="578230" y="541497"/>
                    <a:pt x="1569352" y="0"/>
                    <a:pt x="2550817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 useBgFill="1">
          <p:nvSpPr>
            <p:cNvPr id="15" name="Freeform: Shape 14">
              <a:extLst>
                <a:ext uri="{FF2B5EF4-FFF2-40B4-BE49-F238E27FC236}">
                  <a16:creationId xmlns:a16="http://schemas.microsoft.com/office/drawing/2014/main" id="{0858A699-36FD-4E40-A79C-7B11883C91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796695"/>
              <a:ext cx="4850918" cy="5212025"/>
            </a:xfrm>
            <a:custGeom>
              <a:avLst/>
              <a:gdLst>
                <a:gd name="connsiteX0" fmla="*/ 2244906 w 4850918"/>
                <a:gd name="connsiteY0" fmla="*/ 0 h 5212025"/>
                <a:gd name="connsiteX1" fmla="*/ 4850918 w 4850918"/>
                <a:gd name="connsiteY1" fmla="*/ 2606013 h 5212025"/>
                <a:gd name="connsiteX2" fmla="*/ 2244906 w 4850918"/>
                <a:gd name="connsiteY2" fmla="*/ 5212025 h 5212025"/>
                <a:gd name="connsiteX3" fmla="*/ 83949 w 4850918"/>
                <a:gd name="connsiteY3" fmla="*/ 4063077 h 5212025"/>
                <a:gd name="connsiteX4" fmla="*/ 0 w 4850918"/>
                <a:gd name="connsiteY4" fmla="*/ 3924890 h 5212025"/>
                <a:gd name="connsiteX5" fmla="*/ 0 w 4850918"/>
                <a:gd name="connsiteY5" fmla="*/ 3598606 h 5212025"/>
                <a:gd name="connsiteX6" fmla="*/ 15357 w 4850918"/>
                <a:gd name="connsiteY6" fmla="*/ 3619452 h 5212025"/>
                <a:gd name="connsiteX7" fmla="*/ 107340 w 4850918"/>
                <a:gd name="connsiteY7" fmla="*/ 3738402 h 5212025"/>
                <a:gd name="connsiteX8" fmla="*/ 168177 w 4850918"/>
                <a:gd name="connsiteY8" fmla="*/ 3816401 h 5212025"/>
                <a:gd name="connsiteX9" fmla="*/ 245086 w 4850918"/>
                <a:gd name="connsiteY9" fmla="*/ 3916919 h 5212025"/>
                <a:gd name="connsiteX10" fmla="*/ 284403 w 4850918"/>
                <a:gd name="connsiteY10" fmla="*/ 3970310 h 5212025"/>
                <a:gd name="connsiteX11" fmla="*/ 319634 w 4850918"/>
                <a:gd name="connsiteY11" fmla="*/ 4018253 h 5212025"/>
                <a:gd name="connsiteX12" fmla="*/ 319816 w 4850918"/>
                <a:gd name="connsiteY12" fmla="*/ 4018435 h 5212025"/>
                <a:gd name="connsiteX13" fmla="*/ 319998 w 4850918"/>
                <a:gd name="connsiteY13" fmla="*/ 4018617 h 5212025"/>
                <a:gd name="connsiteX14" fmla="*/ 381652 w 4850918"/>
                <a:gd name="connsiteY14" fmla="*/ 4099884 h 5212025"/>
                <a:gd name="connsiteX15" fmla="*/ 393547 w 4850918"/>
                <a:gd name="connsiteY15" fmla="*/ 4115230 h 5212025"/>
                <a:gd name="connsiteX16" fmla="*/ 399540 w 4850918"/>
                <a:gd name="connsiteY16" fmla="*/ 4122676 h 5212025"/>
                <a:gd name="connsiteX17" fmla="*/ 470547 w 4850918"/>
                <a:gd name="connsiteY17" fmla="*/ 4208756 h 5212025"/>
                <a:gd name="connsiteX18" fmla="*/ 633445 w 4850918"/>
                <a:gd name="connsiteY18" fmla="*/ 4384730 h 5212025"/>
                <a:gd name="connsiteX19" fmla="*/ 997833 w 4850918"/>
                <a:gd name="connsiteY19" fmla="*/ 4677384 h 5212025"/>
                <a:gd name="connsiteX20" fmla="*/ 1198505 w 4850918"/>
                <a:gd name="connsiteY20" fmla="*/ 4786982 h 5212025"/>
                <a:gd name="connsiteX21" fmla="*/ 1198687 w 4850918"/>
                <a:gd name="connsiteY21" fmla="*/ 4787073 h 5212025"/>
                <a:gd name="connsiteX22" fmla="*/ 1198869 w 4850918"/>
                <a:gd name="connsiteY22" fmla="*/ 4787164 h 5212025"/>
                <a:gd name="connsiteX23" fmla="*/ 1410709 w 4850918"/>
                <a:gd name="connsiteY23" fmla="*/ 4869975 h 5212025"/>
                <a:gd name="connsiteX24" fmla="*/ 1631902 w 4850918"/>
                <a:gd name="connsiteY24" fmla="*/ 4927271 h 5212025"/>
                <a:gd name="connsiteX25" fmla="*/ 1744134 w 4850918"/>
                <a:gd name="connsiteY25" fmla="*/ 4946157 h 5212025"/>
                <a:gd name="connsiteX26" fmla="*/ 1856819 w 4850918"/>
                <a:gd name="connsiteY26" fmla="*/ 4958961 h 5212025"/>
                <a:gd name="connsiteX27" fmla="*/ 2090089 w 4850918"/>
                <a:gd name="connsiteY27" fmla="*/ 4969130 h 5212025"/>
                <a:gd name="connsiteX28" fmla="*/ 2101802 w 4850918"/>
                <a:gd name="connsiteY28" fmla="*/ 4969130 h 5212025"/>
                <a:gd name="connsiteX29" fmla="*/ 2117238 w 4850918"/>
                <a:gd name="connsiteY29" fmla="*/ 4969221 h 5212025"/>
                <a:gd name="connsiteX30" fmla="*/ 2147294 w 4850918"/>
                <a:gd name="connsiteY30" fmla="*/ 4968767 h 5212025"/>
                <a:gd name="connsiteX31" fmla="*/ 2147566 w 4850918"/>
                <a:gd name="connsiteY31" fmla="*/ 4968767 h 5212025"/>
                <a:gd name="connsiteX32" fmla="*/ 2147838 w 4850918"/>
                <a:gd name="connsiteY32" fmla="*/ 4968767 h 5212025"/>
                <a:gd name="connsiteX33" fmla="*/ 2176078 w 4850918"/>
                <a:gd name="connsiteY33" fmla="*/ 4968041 h 5212025"/>
                <a:gd name="connsiteX34" fmla="*/ 2204499 w 4850918"/>
                <a:gd name="connsiteY34" fmla="*/ 4966588 h 5212025"/>
                <a:gd name="connsiteX35" fmla="*/ 2315822 w 4850918"/>
                <a:gd name="connsiteY35" fmla="*/ 4956872 h 5212025"/>
                <a:gd name="connsiteX36" fmla="*/ 2746222 w 4850918"/>
                <a:gd name="connsiteY36" fmla="*/ 4840555 h 5212025"/>
                <a:gd name="connsiteX37" fmla="*/ 2950617 w 4850918"/>
                <a:gd name="connsiteY37" fmla="*/ 4739220 h 5212025"/>
                <a:gd name="connsiteX38" fmla="*/ 3148929 w 4850918"/>
                <a:gd name="connsiteY38" fmla="*/ 4615367 h 5212025"/>
                <a:gd name="connsiteX39" fmla="*/ 3342791 w 4850918"/>
                <a:gd name="connsiteY39" fmla="*/ 4474533 h 5212025"/>
                <a:gd name="connsiteX40" fmla="*/ 3438496 w 4850918"/>
                <a:gd name="connsiteY40" fmla="*/ 4399894 h 5212025"/>
                <a:gd name="connsiteX41" fmla="*/ 3536108 w 4850918"/>
                <a:gd name="connsiteY41" fmla="*/ 4321804 h 5212025"/>
                <a:gd name="connsiteX42" fmla="*/ 3700641 w 4850918"/>
                <a:gd name="connsiteY42" fmla="*/ 4192956 h 5212025"/>
                <a:gd name="connsiteX43" fmla="*/ 3927282 w 4850918"/>
                <a:gd name="connsiteY43" fmla="*/ 4014258 h 5212025"/>
                <a:gd name="connsiteX44" fmla="*/ 4279230 w 4850918"/>
                <a:gd name="connsiteY44" fmla="*/ 3693909 h 5212025"/>
                <a:gd name="connsiteX45" fmla="*/ 4424785 w 4850918"/>
                <a:gd name="connsiteY45" fmla="*/ 3517209 h 5212025"/>
                <a:gd name="connsiteX46" fmla="*/ 4539922 w 4850918"/>
                <a:gd name="connsiteY46" fmla="*/ 3324800 h 5212025"/>
                <a:gd name="connsiteX47" fmla="*/ 4660234 w 4850918"/>
                <a:gd name="connsiteY47" fmla="*/ 2893945 h 5212025"/>
                <a:gd name="connsiteX48" fmla="*/ 4667045 w 4850918"/>
                <a:gd name="connsiteY48" fmla="*/ 2779081 h 5212025"/>
                <a:gd name="connsiteX49" fmla="*/ 4667135 w 4850918"/>
                <a:gd name="connsiteY49" fmla="*/ 2774632 h 5212025"/>
                <a:gd name="connsiteX50" fmla="*/ 4667408 w 4850918"/>
                <a:gd name="connsiteY50" fmla="*/ 2719787 h 5212025"/>
                <a:gd name="connsiteX51" fmla="*/ 4667317 w 4850918"/>
                <a:gd name="connsiteY51" fmla="*/ 2702444 h 5212025"/>
                <a:gd name="connsiteX52" fmla="*/ 4666772 w 4850918"/>
                <a:gd name="connsiteY52" fmla="*/ 2658950 h 5212025"/>
                <a:gd name="connsiteX53" fmla="*/ 4654787 w 4850918"/>
                <a:gd name="connsiteY53" fmla="*/ 2416691 h 5212025"/>
                <a:gd name="connsiteX54" fmla="*/ 4581781 w 4850918"/>
                <a:gd name="connsiteY54" fmla="*/ 1936985 h 5212025"/>
                <a:gd name="connsiteX55" fmla="*/ 4435046 w 4850918"/>
                <a:gd name="connsiteY55" fmla="*/ 1474894 h 5212025"/>
                <a:gd name="connsiteX56" fmla="*/ 4386104 w 4850918"/>
                <a:gd name="connsiteY56" fmla="*/ 1364116 h 5212025"/>
                <a:gd name="connsiteX57" fmla="*/ 4331623 w 4850918"/>
                <a:gd name="connsiteY57" fmla="*/ 1255698 h 5212025"/>
                <a:gd name="connsiteX58" fmla="*/ 4206861 w 4850918"/>
                <a:gd name="connsiteY58" fmla="*/ 1048216 h 5212025"/>
                <a:gd name="connsiteX59" fmla="*/ 3895592 w 4850918"/>
                <a:gd name="connsiteY59" fmla="*/ 681922 h 5212025"/>
                <a:gd name="connsiteX60" fmla="*/ 3710356 w 4850918"/>
                <a:gd name="connsiteY60" fmla="*/ 530192 h 5212025"/>
                <a:gd name="connsiteX61" fmla="*/ 3507777 w 4850918"/>
                <a:gd name="connsiteY61" fmla="*/ 403705 h 5212025"/>
                <a:gd name="connsiteX62" fmla="*/ 3065936 w 4850918"/>
                <a:gd name="connsiteY62" fmla="*/ 232543 h 5212025"/>
                <a:gd name="connsiteX63" fmla="*/ 2834573 w 4850918"/>
                <a:gd name="connsiteY63" fmla="*/ 187233 h 5212025"/>
                <a:gd name="connsiteX64" fmla="*/ 2601212 w 4850918"/>
                <a:gd name="connsiteY64" fmla="*/ 166894 h 5212025"/>
                <a:gd name="connsiteX65" fmla="*/ 2499332 w 4850918"/>
                <a:gd name="connsiteY65" fmla="*/ 164715 h 5212025"/>
                <a:gd name="connsiteX66" fmla="*/ 2131857 w 4850918"/>
                <a:gd name="connsiteY66" fmla="*/ 192046 h 5212025"/>
                <a:gd name="connsiteX67" fmla="*/ 1901130 w 4850918"/>
                <a:gd name="connsiteY67" fmla="*/ 237084 h 5212025"/>
                <a:gd name="connsiteX68" fmla="*/ 1674579 w 4850918"/>
                <a:gd name="connsiteY68" fmla="*/ 301553 h 5212025"/>
                <a:gd name="connsiteX69" fmla="*/ 1453477 w 4850918"/>
                <a:gd name="connsiteY69" fmla="*/ 383819 h 5212025"/>
                <a:gd name="connsiteX70" fmla="*/ 1238821 w 4850918"/>
                <a:gd name="connsiteY70" fmla="*/ 483338 h 5212025"/>
                <a:gd name="connsiteX71" fmla="*/ 831666 w 4850918"/>
                <a:gd name="connsiteY71" fmla="*/ 727777 h 5212025"/>
                <a:gd name="connsiteX72" fmla="*/ 735416 w 4850918"/>
                <a:gd name="connsiteY72" fmla="*/ 798148 h 5212025"/>
                <a:gd name="connsiteX73" fmla="*/ 735234 w 4850918"/>
                <a:gd name="connsiteY73" fmla="*/ 798330 h 5212025"/>
                <a:gd name="connsiteX74" fmla="*/ 735053 w 4850918"/>
                <a:gd name="connsiteY74" fmla="*/ 798511 h 5212025"/>
                <a:gd name="connsiteX75" fmla="*/ 695554 w 4850918"/>
                <a:gd name="connsiteY75" fmla="*/ 828748 h 5212025"/>
                <a:gd name="connsiteX76" fmla="*/ 687563 w 4850918"/>
                <a:gd name="connsiteY76" fmla="*/ 835014 h 5212025"/>
                <a:gd name="connsiteX77" fmla="*/ 641254 w 4850918"/>
                <a:gd name="connsiteY77" fmla="*/ 871970 h 5212025"/>
                <a:gd name="connsiteX78" fmla="*/ 461013 w 4850918"/>
                <a:gd name="connsiteY78" fmla="*/ 1030147 h 5212025"/>
                <a:gd name="connsiteX79" fmla="*/ 139938 w 4850918"/>
                <a:gd name="connsiteY79" fmla="*/ 1388360 h 5212025"/>
                <a:gd name="connsiteX80" fmla="*/ 3281 w 4850918"/>
                <a:gd name="connsiteY80" fmla="*/ 1587670 h 5212025"/>
                <a:gd name="connsiteX81" fmla="*/ 0 w 4850918"/>
                <a:gd name="connsiteY81" fmla="*/ 1593348 h 5212025"/>
                <a:gd name="connsiteX82" fmla="*/ 0 w 4850918"/>
                <a:gd name="connsiteY82" fmla="*/ 1287136 h 5212025"/>
                <a:gd name="connsiteX83" fmla="*/ 83949 w 4850918"/>
                <a:gd name="connsiteY83" fmla="*/ 1148949 h 5212025"/>
                <a:gd name="connsiteX84" fmla="*/ 2244906 w 4850918"/>
                <a:gd name="connsiteY84" fmla="*/ 0 h 521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4850918" h="5212025">
                  <a:moveTo>
                    <a:pt x="2244906" y="0"/>
                  </a:moveTo>
                  <a:cubicBezTo>
                    <a:pt x="3684206" y="0"/>
                    <a:pt x="4850918" y="1166713"/>
                    <a:pt x="4850918" y="2606013"/>
                  </a:cubicBezTo>
                  <a:cubicBezTo>
                    <a:pt x="4850918" y="4045313"/>
                    <a:pt x="3684206" y="5212025"/>
                    <a:pt x="2244906" y="5212025"/>
                  </a:cubicBezTo>
                  <a:cubicBezTo>
                    <a:pt x="1345344" y="5212025"/>
                    <a:pt x="552260" y="4756278"/>
                    <a:pt x="83949" y="4063077"/>
                  </a:cubicBezTo>
                  <a:lnTo>
                    <a:pt x="0" y="3924890"/>
                  </a:lnTo>
                  <a:lnTo>
                    <a:pt x="0" y="3598606"/>
                  </a:lnTo>
                  <a:lnTo>
                    <a:pt x="15357" y="3619452"/>
                  </a:lnTo>
                  <a:cubicBezTo>
                    <a:pt x="45413" y="3659314"/>
                    <a:pt x="76921" y="3699539"/>
                    <a:pt x="107340" y="3738402"/>
                  </a:cubicBezTo>
                  <a:cubicBezTo>
                    <a:pt x="127316" y="3763917"/>
                    <a:pt x="148019" y="3790250"/>
                    <a:pt x="168177" y="3816401"/>
                  </a:cubicBezTo>
                  <a:cubicBezTo>
                    <a:pt x="189334" y="3843732"/>
                    <a:pt x="217210" y="3879781"/>
                    <a:pt x="245086" y="3916919"/>
                  </a:cubicBezTo>
                  <a:cubicBezTo>
                    <a:pt x="258343" y="3934443"/>
                    <a:pt x="271600" y="3952695"/>
                    <a:pt x="284403" y="3970310"/>
                  </a:cubicBezTo>
                  <a:cubicBezTo>
                    <a:pt x="296571" y="3987018"/>
                    <a:pt x="308102" y="4002908"/>
                    <a:pt x="319634" y="4018253"/>
                  </a:cubicBezTo>
                  <a:lnTo>
                    <a:pt x="319816" y="4018435"/>
                  </a:lnTo>
                  <a:lnTo>
                    <a:pt x="319998" y="4018617"/>
                  </a:lnTo>
                  <a:cubicBezTo>
                    <a:pt x="339883" y="4045948"/>
                    <a:pt x="361131" y="4073370"/>
                    <a:pt x="381652" y="4099884"/>
                  </a:cubicBezTo>
                  <a:lnTo>
                    <a:pt x="393547" y="4115230"/>
                  </a:lnTo>
                  <a:lnTo>
                    <a:pt x="399540" y="4122676"/>
                  </a:lnTo>
                  <a:cubicBezTo>
                    <a:pt x="422604" y="4151187"/>
                    <a:pt x="446303" y="4180698"/>
                    <a:pt x="470547" y="4208756"/>
                  </a:cubicBezTo>
                  <a:cubicBezTo>
                    <a:pt x="523848" y="4271228"/>
                    <a:pt x="578692" y="4330430"/>
                    <a:pt x="633445" y="4384730"/>
                  </a:cubicBezTo>
                  <a:cubicBezTo>
                    <a:pt x="750035" y="4499776"/>
                    <a:pt x="872708" y="4598296"/>
                    <a:pt x="997833" y="4677384"/>
                  </a:cubicBezTo>
                  <a:cubicBezTo>
                    <a:pt x="1068659" y="4721786"/>
                    <a:pt x="1134218" y="4757653"/>
                    <a:pt x="1198505" y="4786982"/>
                  </a:cubicBezTo>
                  <a:lnTo>
                    <a:pt x="1198687" y="4787073"/>
                  </a:lnTo>
                  <a:lnTo>
                    <a:pt x="1198869" y="4787164"/>
                  </a:lnTo>
                  <a:cubicBezTo>
                    <a:pt x="1264246" y="4817945"/>
                    <a:pt x="1335525" y="4845821"/>
                    <a:pt x="1410709" y="4869975"/>
                  </a:cubicBezTo>
                  <a:cubicBezTo>
                    <a:pt x="1479900" y="4892221"/>
                    <a:pt x="1554358" y="4911562"/>
                    <a:pt x="1631902" y="4927271"/>
                  </a:cubicBezTo>
                  <a:cubicBezTo>
                    <a:pt x="1667588" y="4934353"/>
                    <a:pt x="1705452" y="4940709"/>
                    <a:pt x="1744134" y="4946157"/>
                  </a:cubicBezTo>
                  <a:cubicBezTo>
                    <a:pt x="1780454" y="4951243"/>
                    <a:pt x="1818409" y="4955510"/>
                    <a:pt x="1856819" y="4958961"/>
                  </a:cubicBezTo>
                  <a:cubicBezTo>
                    <a:pt x="1930277" y="4965680"/>
                    <a:pt x="2006551" y="4968949"/>
                    <a:pt x="2090089" y="4969130"/>
                  </a:cubicBezTo>
                  <a:lnTo>
                    <a:pt x="2101802" y="4969130"/>
                  </a:lnTo>
                  <a:cubicBezTo>
                    <a:pt x="2106978" y="4969221"/>
                    <a:pt x="2112063" y="4969221"/>
                    <a:pt x="2117238" y="4969221"/>
                  </a:cubicBezTo>
                  <a:cubicBezTo>
                    <a:pt x="2129678" y="4969221"/>
                    <a:pt x="2138940" y="4969130"/>
                    <a:pt x="2147294" y="4968767"/>
                  </a:cubicBezTo>
                  <a:lnTo>
                    <a:pt x="2147566" y="4968767"/>
                  </a:lnTo>
                  <a:lnTo>
                    <a:pt x="2147838" y="4968767"/>
                  </a:lnTo>
                  <a:lnTo>
                    <a:pt x="2176078" y="4968041"/>
                  </a:lnTo>
                  <a:lnTo>
                    <a:pt x="2204499" y="4966588"/>
                  </a:lnTo>
                  <a:cubicBezTo>
                    <a:pt x="2236824" y="4965135"/>
                    <a:pt x="2271238" y="4962138"/>
                    <a:pt x="2315822" y="4956872"/>
                  </a:cubicBezTo>
                  <a:cubicBezTo>
                    <a:pt x="2460651" y="4939166"/>
                    <a:pt x="2605480" y="4900030"/>
                    <a:pt x="2746222" y="4840555"/>
                  </a:cubicBezTo>
                  <a:cubicBezTo>
                    <a:pt x="2810783" y="4813587"/>
                    <a:pt x="2877613" y="4780444"/>
                    <a:pt x="2950617" y="4739220"/>
                  </a:cubicBezTo>
                  <a:cubicBezTo>
                    <a:pt x="3013452" y="4703989"/>
                    <a:pt x="3078285" y="4663492"/>
                    <a:pt x="3148929" y="4615367"/>
                  </a:cubicBezTo>
                  <a:cubicBezTo>
                    <a:pt x="3207042" y="4575777"/>
                    <a:pt x="3268696" y="4531012"/>
                    <a:pt x="3342791" y="4474533"/>
                  </a:cubicBezTo>
                  <a:cubicBezTo>
                    <a:pt x="3375298" y="4449835"/>
                    <a:pt x="3408077" y="4423956"/>
                    <a:pt x="3438496" y="4399894"/>
                  </a:cubicBezTo>
                  <a:lnTo>
                    <a:pt x="3536108" y="4321804"/>
                  </a:lnTo>
                  <a:cubicBezTo>
                    <a:pt x="3591043" y="4278219"/>
                    <a:pt x="3646795" y="4234907"/>
                    <a:pt x="3700641" y="4192956"/>
                  </a:cubicBezTo>
                  <a:cubicBezTo>
                    <a:pt x="3775643" y="4134571"/>
                    <a:pt x="3853279" y="4074187"/>
                    <a:pt x="3927282" y="4014258"/>
                  </a:cubicBezTo>
                  <a:cubicBezTo>
                    <a:pt x="4077741" y="3892493"/>
                    <a:pt x="4186340" y="3793610"/>
                    <a:pt x="4279230" y="3693909"/>
                  </a:cubicBezTo>
                  <a:cubicBezTo>
                    <a:pt x="4335800" y="3632800"/>
                    <a:pt x="4383471" y="3574959"/>
                    <a:pt x="4424785" y="3517209"/>
                  </a:cubicBezTo>
                  <a:cubicBezTo>
                    <a:pt x="4471367" y="3451559"/>
                    <a:pt x="4508959" y="3388725"/>
                    <a:pt x="4539922" y="3324800"/>
                  </a:cubicBezTo>
                  <a:cubicBezTo>
                    <a:pt x="4604664" y="3192774"/>
                    <a:pt x="4645162" y="3047763"/>
                    <a:pt x="4660234" y="2893945"/>
                  </a:cubicBezTo>
                  <a:cubicBezTo>
                    <a:pt x="4663776" y="2857443"/>
                    <a:pt x="4666046" y="2818671"/>
                    <a:pt x="4667045" y="2779081"/>
                  </a:cubicBezTo>
                  <a:lnTo>
                    <a:pt x="4667135" y="2774632"/>
                  </a:lnTo>
                  <a:cubicBezTo>
                    <a:pt x="4667408" y="2756834"/>
                    <a:pt x="4667680" y="2738583"/>
                    <a:pt x="4667408" y="2719787"/>
                  </a:cubicBezTo>
                  <a:cubicBezTo>
                    <a:pt x="4667408" y="2713976"/>
                    <a:pt x="4667317" y="2708256"/>
                    <a:pt x="4667317" y="2702444"/>
                  </a:cubicBezTo>
                  <a:cubicBezTo>
                    <a:pt x="4667317" y="2688188"/>
                    <a:pt x="4667226" y="2673569"/>
                    <a:pt x="4666772" y="2658950"/>
                  </a:cubicBezTo>
                  <a:cubicBezTo>
                    <a:pt x="4665228" y="2576139"/>
                    <a:pt x="4661142" y="2494599"/>
                    <a:pt x="4654787" y="2416691"/>
                  </a:cubicBezTo>
                  <a:cubicBezTo>
                    <a:pt x="4640531" y="2247618"/>
                    <a:pt x="4616014" y="2086263"/>
                    <a:pt x="4581781" y="1936985"/>
                  </a:cubicBezTo>
                  <a:cubicBezTo>
                    <a:pt x="4544280" y="1773814"/>
                    <a:pt x="4494884" y="1618361"/>
                    <a:pt x="4435046" y="1474894"/>
                  </a:cubicBezTo>
                  <a:cubicBezTo>
                    <a:pt x="4419519" y="1437484"/>
                    <a:pt x="4402993" y="1400164"/>
                    <a:pt x="4386104" y="1364116"/>
                  </a:cubicBezTo>
                  <a:cubicBezTo>
                    <a:pt x="4369578" y="1329248"/>
                    <a:pt x="4351236" y="1292837"/>
                    <a:pt x="4331623" y="1255698"/>
                  </a:cubicBezTo>
                  <a:cubicBezTo>
                    <a:pt x="4294757" y="1186054"/>
                    <a:pt x="4252988" y="1116318"/>
                    <a:pt x="4206861" y="1048216"/>
                  </a:cubicBezTo>
                  <a:cubicBezTo>
                    <a:pt x="4117058" y="913920"/>
                    <a:pt x="4012273" y="790612"/>
                    <a:pt x="3895592" y="681922"/>
                  </a:cubicBezTo>
                  <a:cubicBezTo>
                    <a:pt x="3836662" y="627441"/>
                    <a:pt x="3774281" y="576319"/>
                    <a:pt x="3710356" y="530192"/>
                  </a:cubicBezTo>
                  <a:cubicBezTo>
                    <a:pt x="3642437" y="481795"/>
                    <a:pt x="3574335" y="439299"/>
                    <a:pt x="3507777" y="403705"/>
                  </a:cubicBezTo>
                  <a:cubicBezTo>
                    <a:pt x="3371575" y="329974"/>
                    <a:pt x="3222932" y="272406"/>
                    <a:pt x="3065936" y="232543"/>
                  </a:cubicBezTo>
                  <a:cubicBezTo>
                    <a:pt x="2990933" y="213475"/>
                    <a:pt x="2913116" y="198220"/>
                    <a:pt x="2834573" y="187233"/>
                  </a:cubicBezTo>
                  <a:cubicBezTo>
                    <a:pt x="2758208" y="176610"/>
                    <a:pt x="2679756" y="169799"/>
                    <a:pt x="2601212" y="166894"/>
                  </a:cubicBezTo>
                  <a:cubicBezTo>
                    <a:pt x="2567434" y="165441"/>
                    <a:pt x="2533201" y="164715"/>
                    <a:pt x="2499332" y="164715"/>
                  </a:cubicBezTo>
                  <a:cubicBezTo>
                    <a:pt x="2378294" y="164715"/>
                    <a:pt x="2254531" y="173886"/>
                    <a:pt x="2131857" y="192046"/>
                  </a:cubicBezTo>
                  <a:cubicBezTo>
                    <a:pt x="2052043" y="204304"/>
                    <a:pt x="1974407" y="219468"/>
                    <a:pt x="1901130" y="237084"/>
                  </a:cubicBezTo>
                  <a:cubicBezTo>
                    <a:pt x="1822314" y="256334"/>
                    <a:pt x="1746040" y="278035"/>
                    <a:pt x="1674579" y="301553"/>
                  </a:cubicBezTo>
                  <a:cubicBezTo>
                    <a:pt x="1599849" y="326069"/>
                    <a:pt x="1525483" y="353764"/>
                    <a:pt x="1453477" y="383819"/>
                  </a:cubicBezTo>
                  <a:cubicBezTo>
                    <a:pt x="1381199" y="414147"/>
                    <a:pt x="1309011" y="447653"/>
                    <a:pt x="1238821" y="483338"/>
                  </a:cubicBezTo>
                  <a:cubicBezTo>
                    <a:pt x="1097715" y="555162"/>
                    <a:pt x="960695" y="637338"/>
                    <a:pt x="831666" y="727777"/>
                  </a:cubicBezTo>
                  <a:cubicBezTo>
                    <a:pt x="805061" y="746573"/>
                    <a:pt x="770102" y="771543"/>
                    <a:pt x="735416" y="798148"/>
                  </a:cubicBezTo>
                  <a:lnTo>
                    <a:pt x="735234" y="798330"/>
                  </a:lnTo>
                  <a:lnTo>
                    <a:pt x="735053" y="798511"/>
                  </a:lnTo>
                  <a:cubicBezTo>
                    <a:pt x="721796" y="808318"/>
                    <a:pt x="708448" y="818669"/>
                    <a:pt x="695554" y="828748"/>
                  </a:cubicBezTo>
                  <a:lnTo>
                    <a:pt x="687563" y="835014"/>
                  </a:lnTo>
                  <a:cubicBezTo>
                    <a:pt x="670765" y="847817"/>
                    <a:pt x="654784" y="860892"/>
                    <a:pt x="641254" y="871970"/>
                  </a:cubicBezTo>
                  <a:cubicBezTo>
                    <a:pt x="574061" y="926996"/>
                    <a:pt x="515131" y="978753"/>
                    <a:pt x="461013" y="1030147"/>
                  </a:cubicBezTo>
                  <a:cubicBezTo>
                    <a:pt x="343152" y="1141288"/>
                    <a:pt x="235189" y="1261782"/>
                    <a:pt x="139938" y="1388360"/>
                  </a:cubicBezTo>
                  <a:cubicBezTo>
                    <a:pt x="90632" y="1453919"/>
                    <a:pt x="44596" y="1521021"/>
                    <a:pt x="3281" y="1587670"/>
                  </a:cubicBezTo>
                  <a:lnTo>
                    <a:pt x="0" y="1593348"/>
                  </a:lnTo>
                  <a:lnTo>
                    <a:pt x="0" y="1287136"/>
                  </a:lnTo>
                  <a:lnTo>
                    <a:pt x="83949" y="1148949"/>
                  </a:lnTo>
                  <a:cubicBezTo>
                    <a:pt x="552260" y="455747"/>
                    <a:pt x="1345344" y="0"/>
                    <a:pt x="2244906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2E7864-8403-B393-45B0-6F4DF870B3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2421682"/>
            <a:ext cx="4977578" cy="363928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nb-NO" sz="1800" dirty="0">
                <a:solidFill>
                  <a:schemeClr val="tx2"/>
                </a:solidFill>
              </a:rPr>
              <a:t>God balanse mellom arbeid og privatliv bidrar til økt trivsel og redusert stress</a:t>
            </a:r>
            <a:endParaRPr lang="en-US" sz="1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3065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Én i en folkemengde">
            <a:extLst>
              <a:ext uri="{FF2B5EF4-FFF2-40B4-BE49-F238E27FC236}">
                <a16:creationId xmlns:a16="http://schemas.microsoft.com/office/drawing/2014/main" id="{CB4903D2-0715-3D9E-185C-EFCC3693A5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436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95F7EBB-86AF-746F-6444-C9AE5EC76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nb-NO" sz="4000" dirty="0"/>
              <a:t>Meningsfullt arbeid</a:t>
            </a:r>
            <a:endParaRPr lang="en-US" sz="40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FBAD12F-2DB3-5EFE-DF91-FE8C092C58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000" dirty="0"/>
              <a:t>Bevissthet rundt verdien av den jobben man gjør - og betydning både for organisasjon og samfunn - bidrar til både stolthet og engasjement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008270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10650BA-D090-4A23-98E3-B48BBAEA92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Detaljbilde av moderne arkitekturfasade">
            <a:extLst>
              <a:ext uri="{FF2B5EF4-FFF2-40B4-BE49-F238E27FC236}">
                <a16:creationId xmlns:a16="http://schemas.microsoft.com/office/drawing/2014/main" id="{71EF0C32-C494-FA22-CC26-084AD0AC0F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3037" r="-2" b="-2"/>
          <a:stretch/>
        </p:blipFill>
        <p:spPr>
          <a:xfrm>
            <a:off x="-101994" y="-88743"/>
            <a:ext cx="5846165" cy="6850548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FFB939B9-73CE-4644-87BB-72AEBF0011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9527" y="-6558"/>
            <a:ext cx="6254832" cy="6874766"/>
            <a:chOff x="-9149" y="3725"/>
            <a:chExt cx="6254832" cy="6887203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5F2A0CF-7879-4629-AC2B-4069D77A3C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9149" y="238645"/>
              <a:ext cx="5933139" cy="6387893"/>
            </a:xfrm>
            <a:custGeom>
              <a:avLst/>
              <a:gdLst>
                <a:gd name="connsiteX0" fmla="*/ 5852909 w 5933139"/>
                <a:gd name="connsiteY0" fmla="*/ 2469528 h 6335678"/>
                <a:gd name="connsiteX1" fmla="*/ 5830799 w 5933139"/>
                <a:gd name="connsiteY1" fmla="*/ 2394015 h 6335678"/>
                <a:gd name="connsiteX2" fmla="*/ 5805878 w 5933139"/>
                <a:gd name="connsiteY2" fmla="*/ 2319439 h 6335678"/>
                <a:gd name="connsiteX3" fmla="*/ 5778708 w 5933139"/>
                <a:gd name="connsiteY3" fmla="*/ 2245800 h 6335678"/>
                <a:gd name="connsiteX4" fmla="*/ 5652978 w 5933139"/>
                <a:gd name="connsiteY4" fmla="*/ 1959675 h 6335678"/>
                <a:gd name="connsiteX5" fmla="*/ 5327691 w 5933139"/>
                <a:gd name="connsiteY5" fmla="*/ 1432958 h 6335678"/>
                <a:gd name="connsiteX6" fmla="*/ 4921458 w 5933139"/>
                <a:gd name="connsiteY6" fmla="*/ 973322 h 6335678"/>
                <a:gd name="connsiteX7" fmla="*/ 4450018 w 5933139"/>
                <a:gd name="connsiteY7" fmla="*/ 586764 h 6335678"/>
                <a:gd name="connsiteX8" fmla="*/ 4193311 w 5933139"/>
                <a:gd name="connsiteY8" fmla="*/ 423558 h 6335678"/>
                <a:gd name="connsiteX9" fmla="*/ 3924237 w 5933139"/>
                <a:gd name="connsiteY9" fmla="*/ 281901 h 6335678"/>
                <a:gd name="connsiteX10" fmla="*/ 3352175 w 5933139"/>
                <a:gd name="connsiteY10" fmla="*/ 75786 h 6335678"/>
                <a:gd name="connsiteX11" fmla="*/ 3051997 w 5933139"/>
                <a:gd name="connsiteY11" fmla="*/ 19011 h 6335678"/>
                <a:gd name="connsiteX12" fmla="*/ 2745823 w 5933139"/>
                <a:gd name="connsiteY12" fmla="*/ 86 h 6335678"/>
                <a:gd name="connsiteX13" fmla="*/ 2141720 w 5933139"/>
                <a:gd name="connsiteY13" fmla="*/ 55550 h 6335678"/>
                <a:gd name="connsiteX14" fmla="*/ 1551295 w 5933139"/>
                <a:gd name="connsiteY14" fmla="*/ 216319 h 6335678"/>
                <a:gd name="connsiteX15" fmla="*/ 1001718 w 5933139"/>
                <a:gd name="connsiteY15" fmla="*/ 498134 h 6335678"/>
                <a:gd name="connsiteX16" fmla="*/ 754755 w 5933139"/>
                <a:gd name="connsiteY16" fmla="*/ 685886 h 6335678"/>
                <a:gd name="connsiteX17" fmla="*/ 533462 w 5933139"/>
                <a:gd name="connsiteY17" fmla="*/ 903056 h 6335678"/>
                <a:gd name="connsiteX18" fmla="*/ 0 w 5933139"/>
                <a:gd name="connsiteY18" fmla="*/ 1646568 h 6335678"/>
                <a:gd name="connsiteX19" fmla="*/ 0 w 5933139"/>
                <a:gd name="connsiteY19" fmla="*/ 4709059 h 6335678"/>
                <a:gd name="connsiteX20" fmla="*/ 120671 w 5933139"/>
                <a:gd name="connsiteY20" fmla="*/ 4907491 h 6335678"/>
                <a:gd name="connsiteX21" fmla="*/ 507979 w 5933139"/>
                <a:gd name="connsiteY21" fmla="*/ 5384178 h 6335678"/>
                <a:gd name="connsiteX22" fmla="*/ 972112 w 5933139"/>
                <a:gd name="connsiteY22" fmla="*/ 5778607 h 6335678"/>
                <a:gd name="connsiteX23" fmla="*/ 1229943 w 5933139"/>
                <a:gd name="connsiteY23" fmla="*/ 5939939 h 6335678"/>
                <a:gd name="connsiteX24" fmla="*/ 1502389 w 5933139"/>
                <a:gd name="connsiteY24" fmla="*/ 6073913 h 6335678"/>
                <a:gd name="connsiteX25" fmla="*/ 2673870 w 5933139"/>
                <a:gd name="connsiteY25" fmla="*/ 6333993 h 6335678"/>
                <a:gd name="connsiteX26" fmla="*/ 2749196 w 5933139"/>
                <a:gd name="connsiteY26" fmla="*/ 6335679 h 6335678"/>
                <a:gd name="connsiteX27" fmla="*/ 2787983 w 5933139"/>
                <a:gd name="connsiteY27" fmla="*/ 6335492 h 6335678"/>
                <a:gd name="connsiteX28" fmla="*/ 2826770 w 5933139"/>
                <a:gd name="connsiteY28" fmla="*/ 6334368 h 6335678"/>
                <a:gd name="connsiteX29" fmla="*/ 2981918 w 5933139"/>
                <a:gd name="connsiteY29" fmla="*/ 6319939 h 6335678"/>
                <a:gd name="connsiteX30" fmla="*/ 3285282 w 5933139"/>
                <a:gd name="connsiteY30" fmla="*/ 6241803 h 6335678"/>
                <a:gd name="connsiteX31" fmla="*/ 3566347 w 5933139"/>
                <a:gd name="connsiteY31" fmla="*/ 6104831 h 6335678"/>
                <a:gd name="connsiteX32" fmla="*/ 3818369 w 5933139"/>
                <a:gd name="connsiteY32" fmla="*/ 5926823 h 6335678"/>
                <a:gd name="connsiteX33" fmla="*/ 4044908 w 5933139"/>
                <a:gd name="connsiteY33" fmla="*/ 5726329 h 6335678"/>
                <a:gd name="connsiteX34" fmla="*/ 4151151 w 5933139"/>
                <a:gd name="connsiteY34" fmla="*/ 5622147 h 6335678"/>
                <a:gd name="connsiteX35" fmla="*/ 4253834 w 5933139"/>
                <a:gd name="connsiteY35" fmla="*/ 5516841 h 6335678"/>
                <a:gd name="connsiteX36" fmla="*/ 4452453 w 5933139"/>
                <a:gd name="connsiteY36" fmla="*/ 5306979 h 6335678"/>
                <a:gd name="connsiteX37" fmla="*/ 4548578 w 5933139"/>
                <a:gd name="connsiteY37" fmla="*/ 5202797 h 6335678"/>
                <a:gd name="connsiteX38" fmla="*/ 4596546 w 5933139"/>
                <a:gd name="connsiteY38" fmla="*/ 5151456 h 6335678"/>
                <a:gd name="connsiteX39" fmla="*/ 4643016 w 5933139"/>
                <a:gd name="connsiteY39" fmla="*/ 5103300 h 6335678"/>
                <a:gd name="connsiteX40" fmla="*/ 4739515 w 5933139"/>
                <a:gd name="connsiteY40" fmla="*/ 5013172 h 6335678"/>
                <a:gd name="connsiteX41" fmla="*/ 4842198 w 5933139"/>
                <a:gd name="connsiteY41" fmla="*/ 4930164 h 6335678"/>
                <a:gd name="connsiteX42" fmla="*/ 5071360 w 5933139"/>
                <a:gd name="connsiteY42" fmla="*/ 4780449 h 6335678"/>
                <a:gd name="connsiteX43" fmla="*/ 5332001 w 5933139"/>
                <a:gd name="connsiteY43" fmla="*/ 4615932 h 6335678"/>
                <a:gd name="connsiteX44" fmla="*/ 5397396 w 5933139"/>
                <a:gd name="connsiteY44" fmla="*/ 4563655 h 6335678"/>
                <a:gd name="connsiteX45" fmla="*/ 5459417 w 5933139"/>
                <a:gd name="connsiteY45" fmla="*/ 4505380 h 6335678"/>
                <a:gd name="connsiteX46" fmla="*/ 5567159 w 5933139"/>
                <a:gd name="connsiteY46" fmla="*/ 4374029 h 6335678"/>
                <a:gd name="connsiteX47" fmla="*/ 5651292 w 5933139"/>
                <a:gd name="connsiteY47" fmla="*/ 4231810 h 6335678"/>
                <a:gd name="connsiteX48" fmla="*/ 5716686 w 5933139"/>
                <a:gd name="connsiteY48" fmla="*/ 4085655 h 6335678"/>
                <a:gd name="connsiteX49" fmla="*/ 5820681 w 5933139"/>
                <a:gd name="connsiteY49" fmla="*/ 3791848 h 6335678"/>
                <a:gd name="connsiteX50" fmla="*/ 5898629 w 5933139"/>
                <a:gd name="connsiteY50" fmla="*/ 3487922 h 6335678"/>
                <a:gd name="connsiteX51" fmla="*/ 5932170 w 5933139"/>
                <a:gd name="connsiteY51" fmla="*/ 3174066 h 6335678"/>
                <a:gd name="connsiteX52" fmla="*/ 5872209 w 5933139"/>
                <a:gd name="connsiteY52" fmla="*/ 2545978 h 6335678"/>
                <a:gd name="connsiteX53" fmla="*/ 5852909 w 5933139"/>
                <a:gd name="connsiteY53" fmla="*/ 2469528 h 6335678"/>
                <a:gd name="connsiteX54" fmla="*/ 5507386 w 5933139"/>
                <a:gd name="connsiteY54" fmla="*/ 3724580 h 6335678"/>
                <a:gd name="connsiteX55" fmla="*/ 5453609 w 5933139"/>
                <a:gd name="connsiteY55" fmla="*/ 3989906 h 6335678"/>
                <a:gd name="connsiteX56" fmla="*/ 5344181 w 5933139"/>
                <a:gd name="connsiteY56" fmla="*/ 4220380 h 6335678"/>
                <a:gd name="connsiteX57" fmla="*/ 5171419 w 5933139"/>
                <a:gd name="connsiteY57" fmla="*/ 4388644 h 6335678"/>
                <a:gd name="connsiteX58" fmla="*/ 5057868 w 5933139"/>
                <a:gd name="connsiteY58" fmla="*/ 4453851 h 6335678"/>
                <a:gd name="connsiteX59" fmla="*/ 4930265 w 5933139"/>
                <a:gd name="connsiteY59" fmla="*/ 4516810 h 6335678"/>
                <a:gd name="connsiteX60" fmla="*/ 4660067 w 5933139"/>
                <a:gd name="connsiteY60" fmla="*/ 4664276 h 6335678"/>
                <a:gd name="connsiteX61" fmla="*/ 4408794 w 5933139"/>
                <a:gd name="connsiteY61" fmla="*/ 4857836 h 6335678"/>
                <a:gd name="connsiteX62" fmla="*/ 4352207 w 5933139"/>
                <a:gd name="connsiteY62" fmla="*/ 4911988 h 6335678"/>
                <a:gd name="connsiteX63" fmla="*/ 4299366 w 5933139"/>
                <a:gd name="connsiteY63" fmla="*/ 4965390 h 6335678"/>
                <a:gd name="connsiteX64" fmla="*/ 4197621 w 5933139"/>
                <a:gd name="connsiteY64" fmla="*/ 5074257 h 6335678"/>
                <a:gd name="connsiteX65" fmla="*/ 4008744 w 5933139"/>
                <a:gd name="connsiteY65" fmla="*/ 5297985 h 6335678"/>
                <a:gd name="connsiteX66" fmla="*/ 3917304 w 5933139"/>
                <a:gd name="connsiteY66" fmla="*/ 5409100 h 6335678"/>
                <a:gd name="connsiteX67" fmla="*/ 3826052 w 5933139"/>
                <a:gd name="connsiteY67" fmla="*/ 5518153 h 6335678"/>
                <a:gd name="connsiteX68" fmla="*/ 3637925 w 5933139"/>
                <a:gd name="connsiteY68" fmla="*/ 5725017 h 6335678"/>
                <a:gd name="connsiteX69" fmla="*/ 3433497 w 5933139"/>
                <a:gd name="connsiteY69" fmla="*/ 5906586 h 6335678"/>
                <a:gd name="connsiteX70" fmla="*/ 3204522 w 5933139"/>
                <a:gd name="connsiteY70" fmla="*/ 6046744 h 6335678"/>
                <a:gd name="connsiteX71" fmla="*/ 2950439 w 5933139"/>
                <a:gd name="connsiteY71" fmla="*/ 6129190 h 6335678"/>
                <a:gd name="connsiteX72" fmla="*/ 2816839 w 5933139"/>
                <a:gd name="connsiteY72" fmla="*/ 6146428 h 6335678"/>
                <a:gd name="connsiteX73" fmla="*/ 2749009 w 5933139"/>
                <a:gd name="connsiteY73" fmla="*/ 6149051 h 6335678"/>
                <a:gd name="connsiteX74" fmla="*/ 2678930 w 5933139"/>
                <a:gd name="connsiteY74" fmla="*/ 6148677 h 6335678"/>
                <a:gd name="connsiteX75" fmla="*/ 2125793 w 5933139"/>
                <a:gd name="connsiteY75" fmla="*/ 6065481 h 6335678"/>
                <a:gd name="connsiteX76" fmla="*/ 1610506 w 5933139"/>
                <a:gd name="connsiteY76" fmla="*/ 5851310 h 6335678"/>
                <a:gd name="connsiteX77" fmla="*/ 1373099 w 5933139"/>
                <a:gd name="connsiteY77" fmla="*/ 5706279 h 6335678"/>
                <a:gd name="connsiteX78" fmla="*/ 1315949 w 5933139"/>
                <a:gd name="connsiteY78" fmla="*/ 5666743 h 6335678"/>
                <a:gd name="connsiteX79" fmla="*/ 1259923 w 5933139"/>
                <a:gd name="connsiteY79" fmla="*/ 5625894 h 6335678"/>
                <a:gd name="connsiteX80" fmla="*/ 1204647 w 5933139"/>
                <a:gd name="connsiteY80" fmla="*/ 5583922 h 6335678"/>
                <a:gd name="connsiteX81" fmla="*/ 1150308 w 5933139"/>
                <a:gd name="connsiteY81" fmla="*/ 5540826 h 6335678"/>
                <a:gd name="connsiteX82" fmla="*/ 751569 w 5933139"/>
                <a:gd name="connsiteY82" fmla="*/ 5158015 h 6335678"/>
                <a:gd name="connsiteX83" fmla="*/ 663315 w 5933139"/>
                <a:gd name="connsiteY83" fmla="*/ 5052146 h 6335678"/>
                <a:gd name="connsiteX84" fmla="*/ 580869 w 5933139"/>
                <a:gd name="connsiteY84" fmla="*/ 4942718 h 6335678"/>
                <a:gd name="connsiteX85" fmla="*/ 432279 w 5933139"/>
                <a:gd name="connsiteY85" fmla="*/ 4713369 h 6335678"/>
                <a:gd name="connsiteX86" fmla="*/ 205553 w 5933139"/>
                <a:gd name="connsiteY86" fmla="*/ 4219443 h 6335678"/>
                <a:gd name="connsiteX87" fmla="*/ 79448 w 5933139"/>
                <a:gd name="connsiteY87" fmla="*/ 3693850 h 6335678"/>
                <a:gd name="connsiteX88" fmla="*/ 53590 w 5933139"/>
                <a:gd name="connsiteY88" fmla="*/ 3425339 h 6335678"/>
                <a:gd name="connsiteX89" fmla="*/ 49655 w 5933139"/>
                <a:gd name="connsiteY89" fmla="*/ 3155890 h 6335678"/>
                <a:gd name="connsiteX90" fmla="*/ 67830 w 5933139"/>
                <a:gd name="connsiteY90" fmla="*/ 2886817 h 6335678"/>
                <a:gd name="connsiteX91" fmla="*/ 108679 w 5933139"/>
                <a:gd name="connsiteY91" fmla="*/ 2619992 h 6335678"/>
                <a:gd name="connsiteX92" fmla="*/ 263077 w 5933139"/>
                <a:gd name="connsiteY92" fmla="*/ 2101520 h 6335678"/>
                <a:gd name="connsiteX93" fmla="*/ 837575 w 5933139"/>
                <a:gd name="connsiteY93" fmla="*/ 1186370 h 6335678"/>
                <a:gd name="connsiteX94" fmla="*/ 1031698 w 5933139"/>
                <a:gd name="connsiteY94" fmla="*/ 996932 h 6335678"/>
                <a:gd name="connsiteX95" fmla="*/ 1236688 w 5933139"/>
                <a:gd name="connsiteY95" fmla="*/ 819298 h 6335678"/>
                <a:gd name="connsiteX96" fmla="*/ 1687143 w 5933139"/>
                <a:gd name="connsiteY96" fmla="*/ 511438 h 6335678"/>
                <a:gd name="connsiteX97" fmla="*/ 2196246 w 5933139"/>
                <a:gd name="connsiteY97" fmla="*/ 300639 h 6335678"/>
                <a:gd name="connsiteX98" fmla="*/ 2745823 w 5933139"/>
                <a:gd name="connsiteY98" fmla="*/ 229248 h 6335678"/>
                <a:gd name="connsiteX99" fmla="*/ 3019206 w 5933139"/>
                <a:gd name="connsiteY99" fmla="*/ 252108 h 6335678"/>
                <a:gd name="connsiteX100" fmla="*/ 3288092 w 5933139"/>
                <a:gd name="connsiteY100" fmla="*/ 313006 h 6335678"/>
                <a:gd name="connsiteX101" fmla="*/ 3548172 w 5933139"/>
                <a:gd name="connsiteY101" fmla="*/ 407069 h 6335678"/>
                <a:gd name="connsiteX102" fmla="*/ 3611505 w 5933139"/>
                <a:gd name="connsiteY102" fmla="*/ 435176 h 6335678"/>
                <a:gd name="connsiteX103" fmla="*/ 3674089 w 5933139"/>
                <a:gd name="connsiteY103" fmla="*/ 464968 h 6335678"/>
                <a:gd name="connsiteX104" fmla="*/ 3735736 w 5933139"/>
                <a:gd name="connsiteY104" fmla="*/ 496823 h 6335678"/>
                <a:gd name="connsiteX105" fmla="*/ 3796634 w 5933139"/>
                <a:gd name="connsiteY105" fmla="*/ 530176 h 6335678"/>
                <a:gd name="connsiteX106" fmla="*/ 4251585 w 5933139"/>
                <a:gd name="connsiteY106" fmla="*/ 847405 h 6335678"/>
                <a:gd name="connsiteX107" fmla="*/ 4644515 w 5933139"/>
                <a:gd name="connsiteY107" fmla="*/ 1236775 h 6335678"/>
                <a:gd name="connsiteX108" fmla="*/ 4816527 w 5933139"/>
                <a:gd name="connsiteY108" fmla="*/ 1451883 h 6335678"/>
                <a:gd name="connsiteX109" fmla="*/ 4970738 w 5933139"/>
                <a:gd name="connsiteY109" fmla="*/ 1678610 h 6335678"/>
                <a:gd name="connsiteX110" fmla="*/ 5223885 w 5933139"/>
                <a:gd name="connsiteY110" fmla="*/ 2159232 h 6335678"/>
                <a:gd name="connsiteX111" fmla="*/ 5395709 w 5933139"/>
                <a:gd name="connsiteY111" fmla="*/ 2666087 h 6335678"/>
                <a:gd name="connsiteX112" fmla="*/ 5458855 w 5933139"/>
                <a:gd name="connsiteY112" fmla="*/ 2924292 h 6335678"/>
                <a:gd name="connsiteX113" fmla="*/ 5499142 w 5933139"/>
                <a:gd name="connsiteY113" fmla="*/ 3186995 h 6335678"/>
                <a:gd name="connsiteX114" fmla="*/ 5516755 w 5933139"/>
                <a:gd name="connsiteY114" fmla="*/ 3454007 h 6335678"/>
                <a:gd name="connsiteX115" fmla="*/ 5507386 w 5933139"/>
                <a:gd name="connsiteY115" fmla="*/ 3724580 h 6335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5933139" h="6335678">
                  <a:moveTo>
                    <a:pt x="5852909" y="2469528"/>
                  </a:moveTo>
                  <a:lnTo>
                    <a:pt x="5830799" y="2394015"/>
                  </a:lnTo>
                  <a:lnTo>
                    <a:pt x="5805878" y="2319439"/>
                  </a:lnTo>
                  <a:cubicBezTo>
                    <a:pt x="5797446" y="2294705"/>
                    <a:pt x="5787890" y="2270346"/>
                    <a:pt x="5778708" y="2245800"/>
                  </a:cubicBezTo>
                  <a:cubicBezTo>
                    <a:pt x="5740858" y="2148364"/>
                    <a:pt x="5699073" y="2052614"/>
                    <a:pt x="5652978" y="1959675"/>
                  </a:cubicBezTo>
                  <a:cubicBezTo>
                    <a:pt x="5559664" y="1773985"/>
                    <a:pt x="5450986" y="1597663"/>
                    <a:pt x="5327691" y="1432958"/>
                  </a:cubicBezTo>
                  <a:cubicBezTo>
                    <a:pt x="5204960" y="1268067"/>
                    <a:pt x="5068362" y="1114980"/>
                    <a:pt x="4921458" y="973322"/>
                  </a:cubicBezTo>
                  <a:cubicBezTo>
                    <a:pt x="4774742" y="831665"/>
                    <a:pt x="4616408" y="703125"/>
                    <a:pt x="4450018" y="586764"/>
                  </a:cubicBezTo>
                  <a:cubicBezTo>
                    <a:pt x="4366822" y="528489"/>
                    <a:pt x="4281003" y="474337"/>
                    <a:pt x="4193311" y="423558"/>
                  </a:cubicBezTo>
                  <a:cubicBezTo>
                    <a:pt x="4105806" y="372404"/>
                    <a:pt x="4015865" y="325560"/>
                    <a:pt x="3924237" y="281901"/>
                  </a:cubicBezTo>
                  <a:cubicBezTo>
                    <a:pt x="3740983" y="195333"/>
                    <a:pt x="3549483" y="125067"/>
                    <a:pt x="3352175" y="75786"/>
                  </a:cubicBezTo>
                  <a:cubicBezTo>
                    <a:pt x="3253428" y="51240"/>
                    <a:pt x="3153368" y="31565"/>
                    <a:pt x="3051997" y="19011"/>
                  </a:cubicBezTo>
                  <a:cubicBezTo>
                    <a:pt x="2950814" y="5895"/>
                    <a:pt x="2848506" y="-851"/>
                    <a:pt x="2745823" y="86"/>
                  </a:cubicBezTo>
                  <a:cubicBezTo>
                    <a:pt x="2543643" y="1585"/>
                    <a:pt x="2341838" y="20135"/>
                    <a:pt x="2141720" y="55550"/>
                  </a:cubicBezTo>
                  <a:cubicBezTo>
                    <a:pt x="1941976" y="91339"/>
                    <a:pt x="1743356" y="143055"/>
                    <a:pt x="1551295" y="216319"/>
                  </a:cubicBezTo>
                  <a:cubicBezTo>
                    <a:pt x="1359233" y="289396"/>
                    <a:pt x="1173917" y="383459"/>
                    <a:pt x="1001718" y="498134"/>
                  </a:cubicBezTo>
                  <a:cubicBezTo>
                    <a:pt x="915712" y="555659"/>
                    <a:pt x="832141" y="617119"/>
                    <a:pt x="754755" y="685886"/>
                  </a:cubicBezTo>
                  <a:cubicBezTo>
                    <a:pt x="677555" y="754841"/>
                    <a:pt x="604666" y="828293"/>
                    <a:pt x="533462" y="903056"/>
                  </a:cubicBezTo>
                  <a:cubicBezTo>
                    <a:pt x="323413" y="1125660"/>
                    <a:pt x="143906" y="1376370"/>
                    <a:pt x="0" y="1646568"/>
                  </a:cubicBezTo>
                  <a:lnTo>
                    <a:pt x="0" y="4709059"/>
                  </a:lnTo>
                  <a:cubicBezTo>
                    <a:pt x="37850" y="4776702"/>
                    <a:pt x="78136" y="4843033"/>
                    <a:pt x="120671" y="4907491"/>
                  </a:cubicBezTo>
                  <a:cubicBezTo>
                    <a:pt x="234034" y="5078941"/>
                    <a:pt x="365198" y="5239336"/>
                    <a:pt x="507979" y="5384178"/>
                  </a:cubicBezTo>
                  <a:cubicBezTo>
                    <a:pt x="650948" y="5529395"/>
                    <a:pt x="805909" y="5662059"/>
                    <a:pt x="972112" y="5778607"/>
                  </a:cubicBezTo>
                  <a:cubicBezTo>
                    <a:pt x="1055308" y="5836881"/>
                    <a:pt x="1141314" y="5890846"/>
                    <a:pt x="1229943" y="5939939"/>
                  </a:cubicBezTo>
                  <a:cubicBezTo>
                    <a:pt x="1318385" y="5989406"/>
                    <a:pt x="1409450" y="6033815"/>
                    <a:pt x="1502389" y="6073913"/>
                  </a:cubicBezTo>
                  <a:cubicBezTo>
                    <a:pt x="1874145" y="6233559"/>
                    <a:pt x="2272884" y="6320689"/>
                    <a:pt x="2673870" y="6333993"/>
                  </a:cubicBezTo>
                  <a:lnTo>
                    <a:pt x="2749196" y="6335679"/>
                  </a:lnTo>
                  <a:lnTo>
                    <a:pt x="2787983" y="6335492"/>
                  </a:lnTo>
                  <a:lnTo>
                    <a:pt x="2826770" y="6334368"/>
                  </a:lnTo>
                  <a:cubicBezTo>
                    <a:pt x="2878486" y="6332494"/>
                    <a:pt x="2930390" y="6327247"/>
                    <a:pt x="2981918" y="6319939"/>
                  </a:cubicBezTo>
                  <a:cubicBezTo>
                    <a:pt x="3085163" y="6304949"/>
                    <a:pt x="3187096" y="6278529"/>
                    <a:pt x="3285282" y="6241803"/>
                  </a:cubicBezTo>
                  <a:cubicBezTo>
                    <a:pt x="3383467" y="6205265"/>
                    <a:pt x="3477530" y="6158608"/>
                    <a:pt x="3566347" y="6104831"/>
                  </a:cubicBezTo>
                  <a:cubicBezTo>
                    <a:pt x="3655164" y="6051053"/>
                    <a:pt x="3739109" y="5990905"/>
                    <a:pt x="3818369" y="5926823"/>
                  </a:cubicBezTo>
                  <a:cubicBezTo>
                    <a:pt x="3897630" y="5862739"/>
                    <a:pt x="3973143" y="5795471"/>
                    <a:pt x="4044908" y="5726329"/>
                  </a:cubicBezTo>
                  <a:cubicBezTo>
                    <a:pt x="4080884" y="5691852"/>
                    <a:pt x="4116299" y="5656999"/>
                    <a:pt x="4151151" y="5622147"/>
                  </a:cubicBezTo>
                  <a:cubicBezTo>
                    <a:pt x="4185816" y="5586920"/>
                    <a:pt x="4220106" y="5552068"/>
                    <a:pt x="4253834" y="5516841"/>
                  </a:cubicBezTo>
                  <a:cubicBezTo>
                    <a:pt x="4321289" y="5446388"/>
                    <a:pt x="4387808" y="5376871"/>
                    <a:pt x="4452453" y="5306979"/>
                  </a:cubicBezTo>
                  <a:lnTo>
                    <a:pt x="4548578" y="5202797"/>
                  </a:lnTo>
                  <a:lnTo>
                    <a:pt x="4596546" y="5151456"/>
                  </a:lnTo>
                  <a:cubicBezTo>
                    <a:pt x="4612661" y="5134592"/>
                    <a:pt x="4627276" y="5119040"/>
                    <a:pt x="4643016" y="5103300"/>
                  </a:cubicBezTo>
                  <a:cubicBezTo>
                    <a:pt x="4674308" y="5072196"/>
                    <a:pt x="4706162" y="5041841"/>
                    <a:pt x="4739515" y="5013172"/>
                  </a:cubicBezTo>
                  <a:cubicBezTo>
                    <a:pt x="4772493" y="4984128"/>
                    <a:pt x="4806596" y="4956397"/>
                    <a:pt x="4842198" y="4930164"/>
                  </a:cubicBezTo>
                  <a:cubicBezTo>
                    <a:pt x="4913026" y="4876949"/>
                    <a:pt x="4988914" y="4828980"/>
                    <a:pt x="5071360" y="4780449"/>
                  </a:cubicBezTo>
                  <a:cubicBezTo>
                    <a:pt x="5153243" y="4731544"/>
                    <a:pt x="5243372" y="4682076"/>
                    <a:pt x="5332001" y="4615932"/>
                  </a:cubicBezTo>
                  <a:cubicBezTo>
                    <a:pt x="5354111" y="4599443"/>
                    <a:pt x="5376035" y="4582205"/>
                    <a:pt x="5397396" y="4563655"/>
                  </a:cubicBezTo>
                  <a:cubicBezTo>
                    <a:pt x="5418757" y="4545104"/>
                    <a:pt x="5439368" y="4525617"/>
                    <a:pt x="5459417" y="4505380"/>
                  </a:cubicBezTo>
                  <a:cubicBezTo>
                    <a:pt x="5499329" y="4464719"/>
                    <a:pt x="5535493" y="4420311"/>
                    <a:pt x="5567159" y="4374029"/>
                  </a:cubicBezTo>
                  <a:cubicBezTo>
                    <a:pt x="5599388" y="4328121"/>
                    <a:pt x="5626558" y="4279965"/>
                    <a:pt x="5651292" y="4231810"/>
                  </a:cubicBezTo>
                  <a:cubicBezTo>
                    <a:pt x="5675651" y="4183466"/>
                    <a:pt x="5697012" y="4134561"/>
                    <a:pt x="5716686" y="4085655"/>
                  </a:cubicBezTo>
                  <a:cubicBezTo>
                    <a:pt x="5756223" y="3987845"/>
                    <a:pt x="5789576" y="3891158"/>
                    <a:pt x="5820681" y="3791848"/>
                  </a:cubicBezTo>
                  <a:cubicBezTo>
                    <a:pt x="5851972" y="3692726"/>
                    <a:pt x="5878955" y="3591167"/>
                    <a:pt x="5898629" y="3487922"/>
                  </a:cubicBezTo>
                  <a:cubicBezTo>
                    <a:pt x="5918116" y="3384490"/>
                    <a:pt x="5929172" y="3279372"/>
                    <a:pt x="5932170" y="3174066"/>
                  </a:cubicBezTo>
                  <a:cubicBezTo>
                    <a:pt x="5937604" y="2963454"/>
                    <a:pt x="5920552" y="2750968"/>
                    <a:pt x="5872209" y="2545978"/>
                  </a:cubicBezTo>
                  <a:cubicBezTo>
                    <a:pt x="5865838" y="2520307"/>
                    <a:pt x="5860029" y="2494637"/>
                    <a:pt x="5852909" y="2469528"/>
                  </a:cubicBezTo>
                  <a:close/>
                  <a:moveTo>
                    <a:pt x="5507386" y="3724580"/>
                  </a:moveTo>
                  <a:cubicBezTo>
                    <a:pt x="5497830" y="3814521"/>
                    <a:pt x="5480591" y="3905586"/>
                    <a:pt x="5453609" y="3989906"/>
                  </a:cubicBezTo>
                  <a:cubicBezTo>
                    <a:pt x="5426439" y="4074413"/>
                    <a:pt x="5390088" y="4152924"/>
                    <a:pt x="5344181" y="4220380"/>
                  </a:cubicBezTo>
                  <a:cubicBezTo>
                    <a:pt x="5297898" y="4287835"/>
                    <a:pt x="5241311" y="4342549"/>
                    <a:pt x="5171419" y="4388644"/>
                  </a:cubicBezTo>
                  <a:cubicBezTo>
                    <a:pt x="5136755" y="4411879"/>
                    <a:pt x="5098342" y="4433052"/>
                    <a:pt x="5057868" y="4453851"/>
                  </a:cubicBezTo>
                  <a:cubicBezTo>
                    <a:pt x="5017395" y="4474837"/>
                    <a:pt x="4974298" y="4495449"/>
                    <a:pt x="4930265" y="4516810"/>
                  </a:cubicBezTo>
                  <a:cubicBezTo>
                    <a:pt x="4841823" y="4559719"/>
                    <a:pt x="4748696" y="4607126"/>
                    <a:pt x="4660067" y="4664276"/>
                  </a:cubicBezTo>
                  <a:cubicBezTo>
                    <a:pt x="4571251" y="4721238"/>
                    <a:pt x="4486181" y="4786071"/>
                    <a:pt x="4408794" y="4857836"/>
                  </a:cubicBezTo>
                  <a:cubicBezTo>
                    <a:pt x="4389682" y="4875637"/>
                    <a:pt x="4370008" y="4894375"/>
                    <a:pt x="4352207" y="4911988"/>
                  </a:cubicBezTo>
                  <a:lnTo>
                    <a:pt x="4299366" y="4965390"/>
                  </a:lnTo>
                  <a:cubicBezTo>
                    <a:pt x="4264514" y="5001179"/>
                    <a:pt x="4230599" y="5037531"/>
                    <a:pt x="4197621" y="5074257"/>
                  </a:cubicBezTo>
                  <a:cubicBezTo>
                    <a:pt x="4131664" y="5147896"/>
                    <a:pt x="4070204" y="5223784"/>
                    <a:pt x="4008744" y="5297985"/>
                  </a:cubicBezTo>
                  <a:lnTo>
                    <a:pt x="3917304" y="5409100"/>
                  </a:lnTo>
                  <a:cubicBezTo>
                    <a:pt x="3886949" y="5446013"/>
                    <a:pt x="3856782" y="5482364"/>
                    <a:pt x="3826052" y="5518153"/>
                  </a:cubicBezTo>
                  <a:cubicBezTo>
                    <a:pt x="3764592" y="5589544"/>
                    <a:pt x="3702758" y="5659435"/>
                    <a:pt x="3637925" y="5725017"/>
                  </a:cubicBezTo>
                  <a:cubicBezTo>
                    <a:pt x="3573093" y="5790412"/>
                    <a:pt x="3505637" y="5852059"/>
                    <a:pt x="3433497" y="5906586"/>
                  </a:cubicBezTo>
                  <a:cubicBezTo>
                    <a:pt x="3361544" y="5961112"/>
                    <a:pt x="3285469" y="6009268"/>
                    <a:pt x="3204522" y="6046744"/>
                  </a:cubicBezTo>
                  <a:cubicBezTo>
                    <a:pt x="3123763" y="6084594"/>
                    <a:pt x="3038506" y="6112513"/>
                    <a:pt x="2950439" y="6129190"/>
                  </a:cubicBezTo>
                  <a:cubicBezTo>
                    <a:pt x="2906405" y="6137809"/>
                    <a:pt x="2861810" y="6143055"/>
                    <a:pt x="2816839" y="6146428"/>
                  </a:cubicBezTo>
                  <a:cubicBezTo>
                    <a:pt x="2794354" y="6147927"/>
                    <a:pt x="2771681" y="6148677"/>
                    <a:pt x="2749009" y="6149051"/>
                  </a:cubicBezTo>
                  <a:lnTo>
                    <a:pt x="2678930" y="6148677"/>
                  </a:lnTo>
                  <a:cubicBezTo>
                    <a:pt x="2491927" y="6144367"/>
                    <a:pt x="2305675" y="6116260"/>
                    <a:pt x="2125793" y="6065481"/>
                  </a:cubicBezTo>
                  <a:cubicBezTo>
                    <a:pt x="1945911" y="6014515"/>
                    <a:pt x="1773524" y="5940501"/>
                    <a:pt x="1610506" y="5851310"/>
                  </a:cubicBezTo>
                  <a:cubicBezTo>
                    <a:pt x="1528997" y="5806714"/>
                    <a:pt x="1449924" y="5757808"/>
                    <a:pt x="1373099" y="5706279"/>
                  </a:cubicBezTo>
                  <a:lnTo>
                    <a:pt x="1315949" y="5666743"/>
                  </a:lnTo>
                  <a:lnTo>
                    <a:pt x="1259923" y="5625894"/>
                  </a:lnTo>
                  <a:lnTo>
                    <a:pt x="1204647" y="5583922"/>
                  </a:lnTo>
                  <a:cubicBezTo>
                    <a:pt x="1186284" y="5569869"/>
                    <a:pt x="1168483" y="5555066"/>
                    <a:pt x="1150308" y="5540826"/>
                  </a:cubicBezTo>
                  <a:cubicBezTo>
                    <a:pt x="1006402" y="5424839"/>
                    <a:pt x="872615" y="5296860"/>
                    <a:pt x="751569" y="5158015"/>
                  </a:cubicBezTo>
                  <a:cubicBezTo>
                    <a:pt x="721214" y="5123350"/>
                    <a:pt x="691983" y="5087935"/>
                    <a:pt x="663315" y="5052146"/>
                  </a:cubicBezTo>
                  <a:cubicBezTo>
                    <a:pt x="635021" y="5016170"/>
                    <a:pt x="607289" y="4980006"/>
                    <a:pt x="580869" y="4942718"/>
                  </a:cubicBezTo>
                  <a:cubicBezTo>
                    <a:pt x="527654" y="4868517"/>
                    <a:pt x="478186" y="4791880"/>
                    <a:pt x="432279" y="4713369"/>
                  </a:cubicBezTo>
                  <a:cubicBezTo>
                    <a:pt x="340651" y="4556159"/>
                    <a:pt x="264764" y="4390330"/>
                    <a:pt x="205553" y="4219443"/>
                  </a:cubicBezTo>
                  <a:cubicBezTo>
                    <a:pt x="146154" y="4048555"/>
                    <a:pt x="104369" y="3872045"/>
                    <a:pt x="79448" y="3693850"/>
                  </a:cubicBezTo>
                  <a:cubicBezTo>
                    <a:pt x="67268" y="3604659"/>
                    <a:pt x="58087" y="3515092"/>
                    <a:pt x="53590" y="3425339"/>
                  </a:cubicBezTo>
                  <a:cubicBezTo>
                    <a:pt x="47969" y="3335585"/>
                    <a:pt x="47406" y="3245644"/>
                    <a:pt x="49655" y="3155890"/>
                  </a:cubicBezTo>
                  <a:cubicBezTo>
                    <a:pt x="52278" y="3066137"/>
                    <a:pt x="58274" y="2976383"/>
                    <a:pt x="67830" y="2886817"/>
                  </a:cubicBezTo>
                  <a:cubicBezTo>
                    <a:pt x="77761" y="2797438"/>
                    <a:pt x="91253" y="2708246"/>
                    <a:pt x="108679" y="2619992"/>
                  </a:cubicBezTo>
                  <a:cubicBezTo>
                    <a:pt x="143906" y="2443108"/>
                    <a:pt x="195809" y="2269409"/>
                    <a:pt x="263077" y="2101520"/>
                  </a:cubicBezTo>
                  <a:cubicBezTo>
                    <a:pt x="397614" y="1765740"/>
                    <a:pt x="593048" y="1453382"/>
                    <a:pt x="837575" y="1186370"/>
                  </a:cubicBezTo>
                  <a:cubicBezTo>
                    <a:pt x="898473" y="1119289"/>
                    <a:pt x="964242" y="1056893"/>
                    <a:pt x="1031698" y="996932"/>
                  </a:cubicBezTo>
                  <a:cubicBezTo>
                    <a:pt x="1099154" y="936784"/>
                    <a:pt x="1166235" y="876261"/>
                    <a:pt x="1236688" y="819298"/>
                  </a:cubicBezTo>
                  <a:cubicBezTo>
                    <a:pt x="1377221" y="704999"/>
                    <a:pt x="1526935" y="600442"/>
                    <a:pt x="1687143" y="511438"/>
                  </a:cubicBezTo>
                  <a:cubicBezTo>
                    <a:pt x="1847163" y="422621"/>
                    <a:pt x="2017676" y="348795"/>
                    <a:pt x="2196246" y="300639"/>
                  </a:cubicBezTo>
                  <a:cubicBezTo>
                    <a:pt x="2374629" y="251921"/>
                    <a:pt x="2560320" y="227749"/>
                    <a:pt x="2745823" y="229248"/>
                  </a:cubicBezTo>
                  <a:cubicBezTo>
                    <a:pt x="2837076" y="230372"/>
                    <a:pt x="2928516" y="238055"/>
                    <a:pt x="3019206" y="252108"/>
                  </a:cubicBezTo>
                  <a:cubicBezTo>
                    <a:pt x="3109710" y="266724"/>
                    <a:pt x="3199650" y="286773"/>
                    <a:pt x="3288092" y="313006"/>
                  </a:cubicBezTo>
                  <a:cubicBezTo>
                    <a:pt x="3376347" y="339426"/>
                    <a:pt x="3463477" y="370343"/>
                    <a:pt x="3548172" y="407069"/>
                  </a:cubicBezTo>
                  <a:cubicBezTo>
                    <a:pt x="3569345" y="416438"/>
                    <a:pt x="3590519" y="425432"/>
                    <a:pt x="3611505" y="435176"/>
                  </a:cubicBezTo>
                  <a:lnTo>
                    <a:pt x="3674089" y="464968"/>
                  </a:lnTo>
                  <a:lnTo>
                    <a:pt x="3735736" y="496823"/>
                  </a:lnTo>
                  <a:cubicBezTo>
                    <a:pt x="3756160" y="507690"/>
                    <a:pt x="3776397" y="519120"/>
                    <a:pt x="3796634" y="530176"/>
                  </a:cubicBezTo>
                  <a:cubicBezTo>
                    <a:pt x="3957965" y="621054"/>
                    <a:pt x="4110303" y="728046"/>
                    <a:pt x="4251585" y="847405"/>
                  </a:cubicBezTo>
                  <a:cubicBezTo>
                    <a:pt x="4393242" y="966390"/>
                    <a:pt x="4524781" y="1096991"/>
                    <a:pt x="4644515" y="1236775"/>
                  </a:cubicBezTo>
                  <a:cubicBezTo>
                    <a:pt x="4704663" y="1306479"/>
                    <a:pt x="4762375" y="1378057"/>
                    <a:pt x="4816527" y="1451883"/>
                  </a:cubicBezTo>
                  <a:cubicBezTo>
                    <a:pt x="4870679" y="1525897"/>
                    <a:pt x="4922020" y="1601598"/>
                    <a:pt x="4970738" y="1678610"/>
                  </a:cubicBezTo>
                  <a:cubicBezTo>
                    <a:pt x="5067799" y="1833008"/>
                    <a:pt x="5152494" y="1993965"/>
                    <a:pt x="5223885" y="2159232"/>
                  </a:cubicBezTo>
                  <a:cubicBezTo>
                    <a:pt x="5295275" y="2324686"/>
                    <a:pt x="5349615" y="2495199"/>
                    <a:pt x="5395709" y="2666087"/>
                  </a:cubicBezTo>
                  <a:cubicBezTo>
                    <a:pt x="5418757" y="2751718"/>
                    <a:pt x="5440680" y="2837537"/>
                    <a:pt x="5458855" y="2924292"/>
                  </a:cubicBezTo>
                  <a:cubicBezTo>
                    <a:pt x="5477406" y="3011048"/>
                    <a:pt x="5490522" y="3098740"/>
                    <a:pt x="5499142" y="3186995"/>
                  </a:cubicBezTo>
                  <a:cubicBezTo>
                    <a:pt x="5507761" y="3275250"/>
                    <a:pt x="5513944" y="3364254"/>
                    <a:pt x="5516755" y="3454007"/>
                  </a:cubicBezTo>
                  <a:cubicBezTo>
                    <a:pt x="5518629" y="3543761"/>
                    <a:pt x="5516755" y="3634264"/>
                    <a:pt x="5507386" y="372458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873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7E50BFD-51AC-4ACE-820C-A285E6672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9149" y="241478"/>
              <a:ext cx="5953893" cy="6434152"/>
            </a:xfrm>
            <a:custGeom>
              <a:avLst/>
              <a:gdLst>
                <a:gd name="connsiteX0" fmla="*/ 2739452 w 5953893"/>
                <a:gd name="connsiteY0" fmla="*/ 0 h 6434152"/>
                <a:gd name="connsiteX1" fmla="*/ 0 w 5953893"/>
                <a:gd name="connsiteY1" fmla="*/ 1610693 h 6434152"/>
                <a:gd name="connsiteX2" fmla="*/ 0 w 5953893"/>
                <a:gd name="connsiteY2" fmla="*/ 4823273 h 6434152"/>
                <a:gd name="connsiteX3" fmla="*/ 352456 w 5953893"/>
                <a:gd name="connsiteY3" fmla="*/ 5326193 h 6434152"/>
                <a:gd name="connsiteX4" fmla="*/ 2739452 w 5953893"/>
                <a:gd name="connsiteY4" fmla="*/ 6434153 h 6434152"/>
                <a:gd name="connsiteX5" fmla="*/ 4618282 w 5953893"/>
                <a:gd name="connsiteY5" fmla="*/ 5167859 h 6434152"/>
                <a:gd name="connsiteX6" fmla="*/ 5860029 w 5953893"/>
                <a:gd name="connsiteY6" fmla="*/ 3948409 h 6434152"/>
                <a:gd name="connsiteX7" fmla="*/ 2739452 w 5953893"/>
                <a:gd name="connsiteY7" fmla="*/ 0 h 6434152"/>
                <a:gd name="connsiteX8" fmla="*/ 5317011 w 5953893"/>
                <a:gd name="connsiteY8" fmla="*/ 3797009 h 6434152"/>
                <a:gd name="connsiteX9" fmla="*/ 5176478 w 5953893"/>
                <a:gd name="connsiteY9" fmla="*/ 4100747 h 6434152"/>
                <a:gd name="connsiteX10" fmla="*/ 4942257 w 5953893"/>
                <a:gd name="connsiteY10" fmla="*/ 4250274 h 6434152"/>
                <a:gd name="connsiteX11" fmla="*/ 4216171 w 5953893"/>
                <a:gd name="connsiteY11" fmla="*/ 4773243 h 6434152"/>
                <a:gd name="connsiteX12" fmla="*/ 3905125 w 5953893"/>
                <a:gd name="connsiteY12" fmla="*/ 5105837 h 6434152"/>
                <a:gd name="connsiteX13" fmla="*/ 3308329 w 5953893"/>
                <a:gd name="connsiteY13" fmla="*/ 5682022 h 6434152"/>
                <a:gd name="connsiteX14" fmla="*/ 2739452 w 5953893"/>
                <a:gd name="connsiteY14" fmla="*/ 5870898 h 6434152"/>
                <a:gd name="connsiteX15" fmla="*/ 1647419 w 5953893"/>
                <a:gd name="connsiteY15" fmla="*/ 5625809 h 6434152"/>
                <a:gd name="connsiteX16" fmla="*/ 781175 w 5953893"/>
                <a:gd name="connsiteY16" fmla="*/ 4960620 h 6434152"/>
                <a:gd name="connsiteX17" fmla="*/ 312545 w 5953893"/>
                <a:gd name="connsiteY17" fmla="*/ 4165205 h 6434152"/>
                <a:gd name="connsiteX18" fmla="*/ 142032 w 5953893"/>
                <a:gd name="connsiteY18" fmla="*/ 3217451 h 6434152"/>
                <a:gd name="connsiteX19" fmla="*/ 347210 w 5953893"/>
                <a:gd name="connsiteY19" fmla="*/ 2181444 h 6434152"/>
                <a:gd name="connsiteX20" fmla="*/ 906155 w 5953893"/>
                <a:gd name="connsiteY20" fmla="*/ 1337497 h 6434152"/>
                <a:gd name="connsiteX21" fmla="*/ 2739265 w 5953893"/>
                <a:gd name="connsiteY21" fmla="*/ 563818 h 6434152"/>
                <a:gd name="connsiteX22" fmla="*/ 3849849 w 5953893"/>
                <a:gd name="connsiteY22" fmla="*/ 881796 h 6434152"/>
                <a:gd name="connsiteX23" fmla="*/ 4834515 w 5953893"/>
                <a:gd name="connsiteY23" fmla="*/ 1742419 h 6434152"/>
                <a:gd name="connsiteX24" fmla="*/ 5325256 w 5953893"/>
                <a:gd name="connsiteY24" fmla="*/ 2742076 h 6434152"/>
                <a:gd name="connsiteX25" fmla="*/ 5317011 w 5953893"/>
                <a:gd name="connsiteY25" fmla="*/ 3797009 h 6434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953893" h="6434152">
                  <a:moveTo>
                    <a:pt x="2739452" y="0"/>
                  </a:moveTo>
                  <a:cubicBezTo>
                    <a:pt x="1568346" y="0"/>
                    <a:pt x="546204" y="647950"/>
                    <a:pt x="0" y="1610693"/>
                  </a:cubicBezTo>
                  <a:lnTo>
                    <a:pt x="0" y="4823273"/>
                  </a:lnTo>
                  <a:cubicBezTo>
                    <a:pt x="101746" y="5002593"/>
                    <a:pt x="219793" y="5171045"/>
                    <a:pt x="352456" y="5326193"/>
                  </a:cubicBezTo>
                  <a:cubicBezTo>
                    <a:pt x="932013" y="6005060"/>
                    <a:pt x="1786453" y="6434153"/>
                    <a:pt x="2739452" y="6434153"/>
                  </a:cubicBezTo>
                  <a:cubicBezTo>
                    <a:pt x="3612442" y="6434153"/>
                    <a:pt x="4046220" y="5750227"/>
                    <a:pt x="4618282" y="5167859"/>
                  </a:cubicBezTo>
                  <a:cubicBezTo>
                    <a:pt x="5190344" y="4585679"/>
                    <a:pt x="5621311" y="4803036"/>
                    <a:pt x="5860029" y="3948409"/>
                  </a:cubicBezTo>
                  <a:cubicBezTo>
                    <a:pt x="6403423" y="2003810"/>
                    <a:pt x="4485244" y="0"/>
                    <a:pt x="2739452" y="0"/>
                  </a:cubicBezTo>
                  <a:close/>
                  <a:moveTo>
                    <a:pt x="5317011" y="3797009"/>
                  </a:moveTo>
                  <a:cubicBezTo>
                    <a:pt x="5275976" y="3943538"/>
                    <a:pt x="5228756" y="4045658"/>
                    <a:pt x="5176478" y="4100747"/>
                  </a:cubicBezTo>
                  <a:cubicBezTo>
                    <a:pt x="5131883" y="4147591"/>
                    <a:pt x="5061991" y="4186004"/>
                    <a:pt x="4942257" y="4250274"/>
                  </a:cubicBezTo>
                  <a:cubicBezTo>
                    <a:pt x="4753381" y="4351458"/>
                    <a:pt x="4494613" y="4489929"/>
                    <a:pt x="4216171" y="4773243"/>
                  </a:cubicBezTo>
                  <a:cubicBezTo>
                    <a:pt x="4106555" y="4884733"/>
                    <a:pt x="4004247" y="4997159"/>
                    <a:pt x="3905125" y="5105837"/>
                  </a:cubicBezTo>
                  <a:cubicBezTo>
                    <a:pt x="3701071" y="5329753"/>
                    <a:pt x="3508260" y="5541302"/>
                    <a:pt x="3308329" y="5682022"/>
                  </a:cubicBezTo>
                  <a:cubicBezTo>
                    <a:pt x="3122826" y="5812624"/>
                    <a:pt x="2947441" y="5870898"/>
                    <a:pt x="2739452" y="5870898"/>
                  </a:cubicBezTo>
                  <a:cubicBezTo>
                    <a:pt x="2357765" y="5870898"/>
                    <a:pt x="1990319" y="5788452"/>
                    <a:pt x="1647419" y="5625809"/>
                  </a:cubicBezTo>
                  <a:cubicBezTo>
                    <a:pt x="1319509" y="5470286"/>
                    <a:pt x="1019893" y="5240187"/>
                    <a:pt x="781175" y="4960620"/>
                  </a:cubicBezTo>
                  <a:cubicBezTo>
                    <a:pt x="579370" y="4724151"/>
                    <a:pt x="421598" y="4456576"/>
                    <a:pt x="312545" y="4165205"/>
                  </a:cubicBezTo>
                  <a:cubicBezTo>
                    <a:pt x="199369" y="3863153"/>
                    <a:pt x="142032" y="3544237"/>
                    <a:pt x="142032" y="3217451"/>
                  </a:cubicBezTo>
                  <a:cubicBezTo>
                    <a:pt x="142032" y="2857688"/>
                    <a:pt x="211174" y="2509166"/>
                    <a:pt x="347210" y="2181444"/>
                  </a:cubicBezTo>
                  <a:cubicBezTo>
                    <a:pt x="478561" y="1865339"/>
                    <a:pt x="666688" y="1581275"/>
                    <a:pt x="906155" y="1337497"/>
                  </a:cubicBezTo>
                  <a:cubicBezTo>
                    <a:pt x="1396334" y="838512"/>
                    <a:pt x="2047469" y="563818"/>
                    <a:pt x="2739265" y="563818"/>
                  </a:cubicBezTo>
                  <a:cubicBezTo>
                    <a:pt x="3094157" y="563818"/>
                    <a:pt x="3478280" y="673808"/>
                    <a:pt x="3849849" y="881796"/>
                  </a:cubicBezTo>
                  <a:cubicBezTo>
                    <a:pt x="4226851" y="1092783"/>
                    <a:pt x="4567316" y="1390338"/>
                    <a:pt x="4834515" y="1742419"/>
                  </a:cubicBezTo>
                  <a:cubicBezTo>
                    <a:pt x="5070798" y="2053653"/>
                    <a:pt x="5240374" y="2399363"/>
                    <a:pt x="5325256" y="2742076"/>
                  </a:cubicBezTo>
                  <a:cubicBezTo>
                    <a:pt x="5414634" y="3102964"/>
                    <a:pt x="5411824" y="3458044"/>
                    <a:pt x="5317011" y="3797009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873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0394888-C50F-41C1-92D4-0E2B4315A8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9149" y="231462"/>
              <a:ext cx="5953893" cy="6444167"/>
            </a:xfrm>
            <a:custGeom>
              <a:avLst/>
              <a:gdLst>
                <a:gd name="connsiteX0" fmla="*/ 2739452 w 5953893"/>
                <a:gd name="connsiteY0" fmla="*/ 0 h 6434152"/>
                <a:gd name="connsiteX1" fmla="*/ 0 w 5953893"/>
                <a:gd name="connsiteY1" fmla="*/ 1610693 h 6434152"/>
                <a:gd name="connsiteX2" fmla="*/ 0 w 5953893"/>
                <a:gd name="connsiteY2" fmla="*/ 4823273 h 6434152"/>
                <a:gd name="connsiteX3" fmla="*/ 352456 w 5953893"/>
                <a:gd name="connsiteY3" fmla="*/ 5326193 h 6434152"/>
                <a:gd name="connsiteX4" fmla="*/ 2739452 w 5953893"/>
                <a:gd name="connsiteY4" fmla="*/ 6434153 h 6434152"/>
                <a:gd name="connsiteX5" fmla="*/ 4618282 w 5953893"/>
                <a:gd name="connsiteY5" fmla="*/ 5167859 h 6434152"/>
                <a:gd name="connsiteX6" fmla="*/ 5860029 w 5953893"/>
                <a:gd name="connsiteY6" fmla="*/ 3948409 h 6434152"/>
                <a:gd name="connsiteX7" fmla="*/ 2739452 w 5953893"/>
                <a:gd name="connsiteY7" fmla="*/ 0 h 6434152"/>
                <a:gd name="connsiteX8" fmla="*/ 5208520 w 5953893"/>
                <a:gd name="connsiteY8" fmla="*/ 3766654 h 6434152"/>
                <a:gd name="connsiteX9" fmla="*/ 5094782 w 5953893"/>
                <a:gd name="connsiteY9" fmla="*/ 4022985 h 6434152"/>
                <a:gd name="connsiteX10" fmla="*/ 4888855 w 5953893"/>
                <a:gd name="connsiteY10" fmla="*/ 4150777 h 6434152"/>
                <a:gd name="connsiteX11" fmla="*/ 4135411 w 5953893"/>
                <a:gd name="connsiteY11" fmla="*/ 4694170 h 6434152"/>
                <a:gd name="connsiteX12" fmla="*/ 3821555 w 5953893"/>
                <a:gd name="connsiteY12" fmla="*/ 5029762 h 6434152"/>
                <a:gd name="connsiteX13" fmla="*/ 2739265 w 5953893"/>
                <a:gd name="connsiteY13" fmla="*/ 5758097 h 6434152"/>
                <a:gd name="connsiteX14" fmla="*/ 1695575 w 5953893"/>
                <a:gd name="connsiteY14" fmla="*/ 5523876 h 6434152"/>
                <a:gd name="connsiteX15" fmla="*/ 866619 w 5953893"/>
                <a:gd name="connsiteY15" fmla="*/ 4887356 h 6434152"/>
                <a:gd name="connsiteX16" fmla="*/ 417851 w 5953893"/>
                <a:gd name="connsiteY16" fmla="*/ 4125481 h 6434152"/>
                <a:gd name="connsiteX17" fmla="*/ 254645 w 5953893"/>
                <a:gd name="connsiteY17" fmla="*/ 3217264 h 6434152"/>
                <a:gd name="connsiteX18" fmla="*/ 451204 w 5953893"/>
                <a:gd name="connsiteY18" fmla="*/ 2224540 h 6434152"/>
                <a:gd name="connsiteX19" fmla="*/ 986540 w 5953893"/>
                <a:gd name="connsiteY19" fmla="*/ 1416383 h 6434152"/>
                <a:gd name="connsiteX20" fmla="*/ 2739452 w 5953893"/>
                <a:gd name="connsiteY20" fmla="*/ 676244 h 6434152"/>
                <a:gd name="connsiteX21" fmla="*/ 3794947 w 5953893"/>
                <a:gd name="connsiteY21" fmla="*/ 979795 h 6434152"/>
                <a:gd name="connsiteX22" fmla="*/ 4744762 w 5953893"/>
                <a:gd name="connsiteY22" fmla="*/ 1810250 h 6434152"/>
                <a:gd name="connsiteX23" fmla="*/ 5215827 w 5953893"/>
                <a:gd name="connsiteY23" fmla="*/ 2768871 h 6434152"/>
                <a:gd name="connsiteX24" fmla="*/ 5208520 w 5953893"/>
                <a:gd name="connsiteY24" fmla="*/ 3766654 h 6434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53893" h="6434152">
                  <a:moveTo>
                    <a:pt x="2739452" y="0"/>
                  </a:moveTo>
                  <a:cubicBezTo>
                    <a:pt x="1568346" y="0"/>
                    <a:pt x="546204" y="647950"/>
                    <a:pt x="0" y="1610693"/>
                  </a:cubicBezTo>
                  <a:lnTo>
                    <a:pt x="0" y="4823273"/>
                  </a:lnTo>
                  <a:cubicBezTo>
                    <a:pt x="101746" y="5002593"/>
                    <a:pt x="219793" y="5171045"/>
                    <a:pt x="352456" y="5326193"/>
                  </a:cubicBezTo>
                  <a:cubicBezTo>
                    <a:pt x="932013" y="6005060"/>
                    <a:pt x="1786453" y="6434153"/>
                    <a:pt x="2739452" y="6434153"/>
                  </a:cubicBezTo>
                  <a:cubicBezTo>
                    <a:pt x="3612442" y="6434153"/>
                    <a:pt x="4046220" y="5750227"/>
                    <a:pt x="4618282" y="5167859"/>
                  </a:cubicBezTo>
                  <a:cubicBezTo>
                    <a:pt x="5190344" y="4585679"/>
                    <a:pt x="5621311" y="4803036"/>
                    <a:pt x="5860029" y="3948409"/>
                  </a:cubicBezTo>
                  <a:cubicBezTo>
                    <a:pt x="6403423" y="2003810"/>
                    <a:pt x="4485244" y="0"/>
                    <a:pt x="2739452" y="0"/>
                  </a:cubicBezTo>
                  <a:close/>
                  <a:moveTo>
                    <a:pt x="5208520" y="3766654"/>
                  </a:moveTo>
                  <a:cubicBezTo>
                    <a:pt x="5173667" y="3891634"/>
                    <a:pt x="5133194" y="3982699"/>
                    <a:pt x="5094782" y="4022985"/>
                  </a:cubicBezTo>
                  <a:cubicBezTo>
                    <a:pt x="5060492" y="4058962"/>
                    <a:pt x="4984792" y="4099435"/>
                    <a:pt x="4888855" y="4150777"/>
                  </a:cubicBezTo>
                  <a:cubicBezTo>
                    <a:pt x="4693420" y="4255333"/>
                    <a:pt x="4426033" y="4398489"/>
                    <a:pt x="4135411" y="4694170"/>
                  </a:cubicBezTo>
                  <a:cubicBezTo>
                    <a:pt x="4024297" y="4807158"/>
                    <a:pt x="3921239" y="4920334"/>
                    <a:pt x="3821555" y="5029762"/>
                  </a:cubicBezTo>
                  <a:cubicBezTo>
                    <a:pt x="3385341" y="5508324"/>
                    <a:pt x="3138940" y="5758097"/>
                    <a:pt x="2739265" y="5758097"/>
                  </a:cubicBezTo>
                  <a:cubicBezTo>
                    <a:pt x="2374442" y="5758097"/>
                    <a:pt x="2023297" y="5679211"/>
                    <a:pt x="1695575" y="5523876"/>
                  </a:cubicBezTo>
                  <a:cubicBezTo>
                    <a:pt x="1381906" y="5375098"/>
                    <a:pt x="1095219" y="5154930"/>
                    <a:pt x="866619" y="4887356"/>
                  </a:cubicBezTo>
                  <a:cubicBezTo>
                    <a:pt x="673246" y="4661005"/>
                    <a:pt x="522220" y="4404673"/>
                    <a:pt x="417851" y="4125481"/>
                  </a:cubicBezTo>
                  <a:cubicBezTo>
                    <a:pt x="309547" y="3836171"/>
                    <a:pt x="254645" y="3530558"/>
                    <a:pt x="254645" y="3217264"/>
                  </a:cubicBezTo>
                  <a:cubicBezTo>
                    <a:pt x="254645" y="2872490"/>
                    <a:pt x="320790" y="2538585"/>
                    <a:pt x="451204" y="2224540"/>
                  </a:cubicBezTo>
                  <a:cubicBezTo>
                    <a:pt x="577121" y="1921739"/>
                    <a:pt x="757191" y="1649855"/>
                    <a:pt x="986540" y="1416383"/>
                  </a:cubicBezTo>
                  <a:cubicBezTo>
                    <a:pt x="1455357" y="939134"/>
                    <a:pt x="2078011" y="676244"/>
                    <a:pt x="2739452" y="676244"/>
                  </a:cubicBezTo>
                  <a:cubicBezTo>
                    <a:pt x="3075232" y="676244"/>
                    <a:pt x="3440243" y="781175"/>
                    <a:pt x="3794947" y="979795"/>
                  </a:cubicBezTo>
                  <a:cubicBezTo>
                    <a:pt x="4158459" y="1183286"/>
                    <a:pt x="4486931" y="1470348"/>
                    <a:pt x="4744762" y="1810250"/>
                  </a:cubicBezTo>
                  <a:cubicBezTo>
                    <a:pt x="4971862" y="2109491"/>
                    <a:pt x="5134693" y="2440961"/>
                    <a:pt x="5215827" y="2768871"/>
                  </a:cubicBezTo>
                  <a:cubicBezTo>
                    <a:pt x="5300334" y="3110834"/>
                    <a:pt x="5297898" y="3446614"/>
                    <a:pt x="5208520" y="376665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873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 useBgFill="1">
          <p:nvSpPr>
            <p:cNvPr id="15" name="Freeform: Shape 14">
              <a:extLst>
                <a:ext uri="{FF2B5EF4-FFF2-40B4-BE49-F238E27FC236}">
                  <a16:creationId xmlns:a16="http://schemas.microsoft.com/office/drawing/2014/main" id="{F22C906F-48B7-4ABF-B36E-0C0A056A5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9149" y="3725"/>
              <a:ext cx="5855313" cy="6880645"/>
            </a:xfrm>
            <a:custGeom>
              <a:avLst/>
              <a:gdLst>
                <a:gd name="connsiteX0" fmla="*/ 5855313 w 5855313"/>
                <a:gd name="connsiteY0" fmla="*/ 4717843 h 6880645"/>
                <a:gd name="connsiteX1" fmla="*/ 5855313 w 5855313"/>
                <a:gd name="connsiteY1" fmla="*/ 6880645 h 6880645"/>
                <a:gd name="connsiteX2" fmla="*/ 0 w 5855313"/>
                <a:gd name="connsiteY2" fmla="*/ 6880645 h 6880645"/>
                <a:gd name="connsiteX3" fmla="*/ 0 w 5855313"/>
                <a:gd name="connsiteY3" fmla="*/ 5268859 h 6880645"/>
                <a:gd name="connsiteX4" fmla="*/ 36130 w 5855313"/>
                <a:gd name="connsiteY4" fmla="*/ 5327430 h 6880645"/>
                <a:gd name="connsiteX5" fmla="*/ 2782721 w 5855313"/>
                <a:gd name="connsiteY5" fmla="*/ 6765687 h 6880645"/>
                <a:gd name="connsiteX6" fmla="*/ 5834702 w 5855313"/>
                <a:gd name="connsiteY6" fmla="*/ 4773305 h 6880645"/>
                <a:gd name="connsiteX7" fmla="*/ 9148 w 5855313"/>
                <a:gd name="connsiteY7" fmla="*/ 0 h 6880645"/>
                <a:gd name="connsiteX8" fmla="*/ 5855312 w 5855313"/>
                <a:gd name="connsiteY8" fmla="*/ 0 h 6880645"/>
                <a:gd name="connsiteX9" fmla="*/ 5855312 w 5855313"/>
                <a:gd name="connsiteY9" fmla="*/ 96759 h 6880645"/>
                <a:gd name="connsiteX10" fmla="*/ 5855313 w 5855313"/>
                <a:gd name="connsiteY10" fmla="*/ 96759 h 6880645"/>
                <a:gd name="connsiteX11" fmla="*/ 5855313 w 5855313"/>
                <a:gd name="connsiteY11" fmla="*/ 2289203 h 6880645"/>
                <a:gd name="connsiteX12" fmla="*/ 5834702 w 5855313"/>
                <a:gd name="connsiteY12" fmla="*/ 2233742 h 6880645"/>
                <a:gd name="connsiteX13" fmla="*/ 2782721 w 5855313"/>
                <a:gd name="connsiteY13" fmla="*/ 241359 h 6880645"/>
                <a:gd name="connsiteX14" fmla="*/ 36130 w 5855313"/>
                <a:gd name="connsiteY14" fmla="*/ 1679616 h 6880645"/>
                <a:gd name="connsiteX15" fmla="*/ 0 w 5855313"/>
                <a:gd name="connsiteY15" fmla="*/ 1738187 h 6880645"/>
                <a:gd name="connsiteX16" fmla="*/ 0 w 5855313"/>
                <a:gd name="connsiteY16" fmla="*/ 96759 h 6880645"/>
                <a:gd name="connsiteX17" fmla="*/ 9148 w 5855313"/>
                <a:gd name="connsiteY17" fmla="*/ 96759 h 6880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855313" h="6880645">
                  <a:moveTo>
                    <a:pt x="5855313" y="4717843"/>
                  </a:moveTo>
                  <a:lnTo>
                    <a:pt x="5855313" y="6880645"/>
                  </a:lnTo>
                  <a:lnTo>
                    <a:pt x="0" y="6880645"/>
                  </a:lnTo>
                  <a:lnTo>
                    <a:pt x="0" y="5268859"/>
                  </a:lnTo>
                  <a:lnTo>
                    <a:pt x="36130" y="5327430"/>
                  </a:lnTo>
                  <a:cubicBezTo>
                    <a:pt x="631370" y="6195172"/>
                    <a:pt x="1639396" y="6765687"/>
                    <a:pt x="2782721" y="6765687"/>
                  </a:cubicBezTo>
                  <a:cubicBezTo>
                    <a:pt x="4154711" y="6765687"/>
                    <a:pt x="5331871" y="5944145"/>
                    <a:pt x="5834702" y="4773305"/>
                  </a:cubicBezTo>
                  <a:close/>
                  <a:moveTo>
                    <a:pt x="9148" y="0"/>
                  </a:moveTo>
                  <a:lnTo>
                    <a:pt x="5855312" y="0"/>
                  </a:lnTo>
                  <a:lnTo>
                    <a:pt x="5855312" y="96759"/>
                  </a:lnTo>
                  <a:lnTo>
                    <a:pt x="5855313" y="96759"/>
                  </a:lnTo>
                  <a:lnTo>
                    <a:pt x="5855313" y="2289203"/>
                  </a:lnTo>
                  <a:lnTo>
                    <a:pt x="5834702" y="2233742"/>
                  </a:lnTo>
                  <a:cubicBezTo>
                    <a:pt x="5331871" y="1062902"/>
                    <a:pt x="4154711" y="241359"/>
                    <a:pt x="2782721" y="241359"/>
                  </a:cubicBezTo>
                  <a:cubicBezTo>
                    <a:pt x="1639396" y="241359"/>
                    <a:pt x="631370" y="811875"/>
                    <a:pt x="36130" y="1679616"/>
                  </a:cubicBezTo>
                  <a:lnTo>
                    <a:pt x="0" y="1738187"/>
                  </a:lnTo>
                  <a:lnTo>
                    <a:pt x="0" y="96759"/>
                  </a:lnTo>
                  <a:lnTo>
                    <a:pt x="9148" y="96759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 useBgFill="1">
          <p:nvSpPr>
            <p:cNvPr id="16" name="Freeform: Shape 15">
              <a:extLst>
                <a:ext uri="{FF2B5EF4-FFF2-40B4-BE49-F238E27FC236}">
                  <a16:creationId xmlns:a16="http://schemas.microsoft.com/office/drawing/2014/main" id="{B4ABE2AA-A788-450F-94A8-AED4B698F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9149" y="26370"/>
              <a:ext cx="6254832" cy="6864558"/>
            </a:xfrm>
            <a:custGeom>
              <a:avLst/>
              <a:gdLst>
                <a:gd name="connsiteX0" fmla="*/ 2766060 w 6254832"/>
                <a:gd name="connsiteY0" fmla="*/ 0 h 6864558"/>
                <a:gd name="connsiteX1" fmla="*/ 0 w 6254832"/>
                <a:gd name="connsiteY1" fmla="*/ 1340683 h 6864558"/>
                <a:gd name="connsiteX2" fmla="*/ 0 w 6254832"/>
                <a:gd name="connsiteY2" fmla="*/ 2201306 h 6864558"/>
                <a:gd name="connsiteX3" fmla="*/ 1312 w 6254832"/>
                <a:gd name="connsiteY3" fmla="*/ 2197746 h 6864558"/>
                <a:gd name="connsiteX4" fmla="*/ 612723 w 6254832"/>
                <a:gd name="connsiteY4" fmla="*/ 1201649 h 6864558"/>
                <a:gd name="connsiteX5" fmla="*/ 1571344 w 6254832"/>
                <a:gd name="connsiteY5" fmla="*/ 483245 h 6864558"/>
                <a:gd name="connsiteX6" fmla="*/ 1641235 w 6254832"/>
                <a:gd name="connsiteY6" fmla="*/ 452328 h 6864558"/>
                <a:gd name="connsiteX7" fmla="*/ 1711502 w 6254832"/>
                <a:gd name="connsiteY7" fmla="*/ 422348 h 6864558"/>
                <a:gd name="connsiteX8" fmla="*/ 1783080 w 6254832"/>
                <a:gd name="connsiteY8" fmla="*/ 395178 h 6864558"/>
                <a:gd name="connsiteX9" fmla="*/ 1855220 w 6254832"/>
                <a:gd name="connsiteY9" fmla="*/ 369133 h 6864558"/>
                <a:gd name="connsiteX10" fmla="*/ 1928297 w 6254832"/>
                <a:gd name="connsiteY10" fmla="*/ 345711 h 6864558"/>
                <a:gd name="connsiteX11" fmla="*/ 2001749 w 6254832"/>
                <a:gd name="connsiteY11" fmla="*/ 323600 h 6864558"/>
                <a:gd name="connsiteX12" fmla="*/ 2076138 w 6254832"/>
                <a:gd name="connsiteY12" fmla="*/ 304300 h 6864558"/>
                <a:gd name="connsiteX13" fmla="*/ 2113426 w 6254832"/>
                <a:gd name="connsiteY13" fmla="*/ 294744 h 6864558"/>
                <a:gd name="connsiteX14" fmla="*/ 2132163 w 6254832"/>
                <a:gd name="connsiteY14" fmla="*/ 290060 h 6864558"/>
                <a:gd name="connsiteX15" fmla="*/ 2151089 w 6254832"/>
                <a:gd name="connsiteY15" fmla="*/ 286312 h 6864558"/>
                <a:gd name="connsiteX16" fmla="*/ 2763249 w 6254832"/>
                <a:gd name="connsiteY16" fmla="*/ 218482 h 6864558"/>
                <a:gd name="connsiteX17" fmla="*/ 3372225 w 6254832"/>
                <a:gd name="connsiteY17" fmla="*/ 301302 h 6864558"/>
                <a:gd name="connsiteX18" fmla="*/ 3663596 w 6254832"/>
                <a:gd name="connsiteY18" fmla="*/ 398364 h 6864558"/>
                <a:gd name="connsiteX19" fmla="*/ 3941663 w 6254832"/>
                <a:gd name="connsiteY19" fmla="*/ 526717 h 6864558"/>
                <a:gd name="connsiteX20" fmla="*/ 4204366 w 6254832"/>
                <a:gd name="connsiteY20" fmla="*/ 681678 h 6864558"/>
                <a:gd name="connsiteX21" fmla="*/ 4450018 w 6254832"/>
                <a:gd name="connsiteY21" fmla="*/ 860061 h 6864558"/>
                <a:gd name="connsiteX22" fmla="*/ 4678992 w 6254832"/>
                <a:gd name="connsiteY22" fmla="*/ 1057181 h 6864558"/>
                <a:gd name="connsiteX23" fmla="*/ 4889791 w 6254832"/>
                <a:gd name="connsiteY23" fmla="*/ 1271166 h 6864558"/>
                <a:gd name="connsiteX24" fmla="*/ 5083164 w 6254832"/>
                <a:gd name="connsiteY24" fmla="*/ 1498642 h 6864558"/>
                <a:gd name="connsiteX25" fmla="*/ 5257987 w 6254832"/>
                <a:gd name="connsiteY25" fmla="*/ 1738484 h 6864558"/>
                <a:gd name="connsiteX26" fmla="*/ 5413510 w 6254832"/>
                <a:gd name="connsiteY26" fmla="*/ 1989195 h 6864558"/>
                <a:gd name="connsiteX27" fmla="*/ 5548609 w 6254832"/>
                <a:gd name="connsiteY27" fmla="*/ 2249462 h 6864558"/>
                <a:gd name="connsiteX28" fmla="*/ 5747791 w 6254832"/>
                <a:gd name="connsiteY28" fmla="*/ 2795666 h 6864558"/>
                <a:gd name="connsiteX29" fmla="*/ 5806814 w 6254832"/>
                <a:gd name="connsiteY29" fmla="*/ 3078980 h 6864558"/>
                <a:gd name="connsiteX30" fmla="*/ 5816933 w 6254832"/>
                <a:gd name="connsiteY30" fmla="*/ 3150558 h 6864558"/>
                <a:gd name="connsiteX31" fmla="*/ 5825178 w 6254832"/>
                <a:gd name="connsiteY31" fmla="*/ 3222323 h 6864558"/>
                <a:gd name="connsiteX32" fmla="*/ 5831923 w 6254832"/>
                <a:gd name="connsiteY32" fmla="*/ 3294276 h 6864558"/>
                <a:gd name="connsiteX33" fmla="*/ 5836233 w 6254832"/>
                <a:gd name="connsiteY33" fmla="*/ 3366416 h 6864558"/>
                <a:gd name="connsiteX34" fmla="*/ 5833047 w 6254832"/>
                <a:gd name="connsiteY34" fmla="*/ 3655726 h 6864558"/>
                <a:gd name="connsiteX35" fmla="*/ 5827426 w 6254832"/>
                <a:gd name="connsiteY35" fmla="*/ 3728054 h 6864558"/>
                <a:gd name="connsiteX36" fmla="*/ 5819556 w 6254832"/>
                <a:gd name="connsiteY36" fmla="*/ 3800194 h 6864558"/>
                <a:gd name="connsiteX37" fmla="*/ 5809063 w 6254832"/>
                <a:gd name="connsiteY37" fmla="*/ 3872147 h 6864558"/>
                <a:gd name="connsiteX38" fmla="*/ 5796696 w 6254832"/>
                <a:gd name="connsiteY38" fmla="*/ 3943912 h 6864558"/>
                <a:gd name="connsiteX39" fmla="*/ 5725305 w 6254832"/>
                <a:gd name="connsiteY39" fmla="*/ 4225165 h 6864558"/>
                <a:gd name="connsiteX40" fmla="*/ 5605384 w 6254832"/>
                <a:gd name="connsiteY40" fmla="*/ 4478312 h 6864558"/>
                <a:gd name="connsiteX41" fmla="*/ 5412573 w 6254832"/>
                <a:gd name="connsiteY41" fmla="*/ 4677306 h 6864558"/>
                <a:gd name="connsiteX42" fmla="*/ 5155867 w 6254832"/>
                <a:gd name="connsiteY42" fmla="*/ 4834703 h 6864558"/>
                <a:gd name="connsiteX43" fmla="*/ 4645452 w 6254832"/>
                <a:gd name="connsiteY43" fmla="*/ 5207396 h 6864558"/>
                <a:gd name="connsiteX44" fmla="*/ 4536211 w 6254832"/>
                <a:gd name="connsiteY44" fmla="*/ 5319072 h 6864558"/>
                <a:gd name="connsiteX45" fmla="*/ 4430343 w 6254832"/>
                <a:gd name="connsiteY45" fmla="*/ 5432061 h 6864558"/>
                <a:gd name="connsiteX46" fmla="*/ 4220668 w 6254832"/>
                <a:gd name="connsiteY46" fmla="*/ 5657663 h 6864558"/>
                <a:gd name="connsiteX47" fmla="*/ 4115174 w 6254832"/>
                <a:gd name="connsiteY47" fmla="*/ 5768777 h 6864558"/>
                <a:gd name="connsiteX48" fmla="*/ 4007245 w 6254832"/>
                <a:gd name="connsiteY48" fmla="*/ 5876707 h 6864558"/>
                <a:gd name="connsiteX49" fmla="*/ 3781081 w 6254832"/>
                <a:gd name="connsiteY49" fmla="*/ 6078887 h 6864558"/>
                <a:gd name="connsiteX50" fmla="*/ 3534493 w 6254832"/>
                <a:gd name="connsiteY50" fmla="*/ 6249775 h 6864558"/>
                <a:gd name="connsiteX51" fmla="*/ 3265232 w 6254832"/>
                <a:gd name="connsiteY51" fmla="*/ 6373068 h 6864558"/>
                <a:gd name="connsiteX52" fmla="*/ 3194779 w 6254832"/>
                <a:gd name="connsiteY52" fmla="*/ 6394804 h 6864558"/>
                <a:gd name="connsiteX53" fmla="*/ 3123575 w 6254832"/>
                <a:gd name="connsiteY53" fmla="*/ 6412792 h 6864558"/>
                <a:gd name="connsiteX54" fmla="*/ 3051435 w 6254832"/>
                <a:gd name="connsiteY54" fmla="*/ 6426471 h 6864558"/>
                <a:gd name="connsiteX55" fmla="*/ 2978733 w 6254832"/>
                <a:gd name="connsiteY55" fmla="*/ 6436214 h 6864558"/>
                <a:gd name="connsiteX56" fmla="*/ 2905656 w 6254832"/>
                <a:gd name="connsiteY56" fmla="*/ 6442211 h 6864558"/>
                <a:gd name="connsiteX57" fmla="*/ 2832204 w 6254832"/>
                <a:gd name="connsiteY57" fmla="*/ 6444459 h 6864558"/>
                <a:gd name="connsiteX58" fmla="*/ 2758565 w 6254832"/>
                <a:gd name="connsiteY58" fmla="*/ 6443335 h 6864558"/>
                <a:gd name="connsiteX59" fmla="*/ 2683239 w 6254832"/>
                <a:gd name="connsiteY59" fmla="*/ 6438463 h 6864558"/>
                <a:gd name="connsiteX60" fmla="*/ 2091503 w 6254832"/>
                <a:gd name="connsiteY60" fmla="*/ 6343275 h 6864558"/>
                <a:gd name="connsiteX61" fmla="*/ 1948347 w 6254832"/>
                <a:gd name="connsiteY61" fmla="*/ 6301490 h 6864558"/>
                <a:gd name="connsiteX62" fmla="*/ 1807626 w 6254832"/>
                <a:gd name="connsiteY62" fmla="*/ 6252585 h 6864558"/>
                <a:gd name="connsiteX63" fmla="*/ 1738297 w 6254832"/>
                <a:gd name="connsiteY63" fmla="*/ 6225790 h 6864558"/>
                <a:gd name="connsiteX64" fmla="*/ 1669529 w 6254832"/>
                <a:gd name="connsiteY64" fmla="*/ 6197684 h 6864558"/>
                <a:gd name="connsiteX65" fmla="*/ 1635239 w 6254832"/>
                <a:gd name="connsiteY65" fmla="*/ 6183630 h 6864558"/>
                <a:gd name="connsiteX66" fmla="*/ 1601699 w 6254832"/>
                <a:gd name="connsiteY66" fmla="*/ 6167891 h 6864558"/>
                <a:gd name="connsiteX67" fmla="*/ 1534618 w 6254832"/>
                <a:gd name="connsiteY67" fmla="*/ 6136411 h 6864558"/>
                <a:gd name="connsiteX68" fmla="*/ 592299 w 6254832"/>
                <a:gd name="connsiteY68" fmla="*/ 5443116 h 6864558"/>
                <a:gd name="connsiteX69" fmla="*/ 0 w 6254832"/>
                <a:gd name="connsiteY69" fmla="*/ 4496675 h 6864558"/>
                <a:gd name="connsiteX70" fmla="*/ 0 w 6254832"/>
                <a:gd name="connsiteY70" fmla="*/ 5523875 h 6864558"/>
                <a:gd name="connsiteX71" fmla="*/ 2766060 w 6254832"/>
                <a:gd name="connsiteY71" fmla="*/ 6864559 h 6864558"/>
                <a:gd name="connsiteX72" fmla="*/ 6254833 w 6254832"/>
                <a:gd name="connsiteY72" fmla="*/ 3432373 h 6864558"/>
                <a:gd name="connsiteX73" fmla="*/ 2766060 w 6254832"/>
                <a:gd name="connsiteY73" fmla="*/ 0 h 6864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6254832" h="6864558">
                  <a:moveTo>
                    <a:pt x="2766060" y="0"/>
                  </a:moveTo>
                  <a:cubicBezTo>
                    <a:pt x="1639549" y="0"/>
                    <a:pt x="637831" y="525405"/>
                    <a:pt x="0" y="1340683"/>
                  </a:cubicBezTo>
                  <a:lnTo>
                    <a:pt x="0" y="2201306"/>
                  </a:lnTo>
                  <a:cubicBezTo>
                    <a:pt x="375" y="2200181"/>
                    <a:pt x="937" y="2198870"/>
                    <a:pt x="1312" y="2197746"/>
                  </a:cubicBezTo>
                  <a:cubicBezTo>
                    <a:pt x="142969" y="1837045"/>
                    <a:pt x="347959" y="1497143"/>
                    <a:pt x="612723" y="1201649"/>
                  </a:cubicBezTo>
                  <a:cubicBezTo>
                    <a:pt x="876550" y="906155"/>
                    <a:pt x="1201836" y="655258"/>
                    <a:pt x="1571344" y="483245"/>
                  </a:cubicBezTo>
                  <a:lnTo>
                    <a:pt x="1641235" y="452328"/>
                  </a:lnTo>
                  <a:cubicBezTo>
                    <a:pt x="1664658" y="442210"/>
                    <a:pt x="1687518" y="430967"/>
                    <a:pt x="1711502" y="422348"/>
                  </a:cubicBezTo>
                  <a:lnTo>
                    <a:pt x="1783080" y="395178"/>
                  </a:lnTo>
                  <a:cubicBezTo>
                    <a:pt x="1807064" y="386372"/>
                    <a:pt x="1830674" y="376441"/>
                    <a:pt x="1855220" y="369133"/>
                  </a:cubicBezTo>
                  <a:lnTo>
                    <a:pt x="1928297" y="345711"/>
                  </a:lnTo>
                  <a:cubicBezTo>
                    <a:pt x="1952656" y="338028"/>
                    <a:pt x="1976828" y="329409"/>
                    <a:pt x="2001749" y="323600"/>
                  </a:cubicBezTo>
                  <a:lnTo>
                    <a:pt x="2076138" y="304300"/>
                  </a:lnTo>
                  <a:lnTo>
                    <a:pt x="2113426" y="294744"/>
                  </a:lnTo>
                  <a:lnTo>
                    <a:pt x="2132163" y="290060"/>
                  </a:lnTo>
                  <a:lnTo>
                    <a:pt x="2151089" y="286312"/>
                  </a:lnTo>
                  <a:cubicBezTo>
                    <a:pt x="2351395" y="241716"/>
                    <a:pt x="2557322" y="219044"/>
                    <a:pt x="2763249" y="218482"/>
                  </a:cubicBezTo>
                  <a:cubicBezTo>
                    <a:pt x="2968802" y="218294"/>
                    <a:pt x="3174167" y="247900"/>
                    <a:pt x="3372225" y="301302"/>
                  </a:cubicBezTo>
                  <a:cubicBezTo>
                    <a:pt x="3471347" y="327910"/>
                    <a:pt x="3568596" y="360513"/>
                    <a:pt x="3663596" y="398364"/>
                  </a:cubicBezTo>
                  <a:cubicBezTo>
                    <a:pt x="3758784" y="435652"/>
                    <a:pt x="3851348" y="479311"/>
                    <a:pt x="3941663" y="526717"/>
                  </a:cubicBezTo>
                  <a:cubicBezTo>
                    <a:pt x="4031979" y="573936"/>
                    <a:pt x="4119297" y="626402"/>
                    <a:pt x="4204366" y="681678"/>
                  </a:cubicBezTo>
                  <a:cubicBezTo>
                    <a:pt x="4289060" y="737516"/>
                    <a:pt x="4370944" y="797289"/>
                    <a:pt x="4450018" y="860061"/>
                  </a:cubicBezTo>
                  <a:cubicBezTo>
                    <a:pt x="4529091" y="922832"/>
                    <a:pt x="4605540" y="988601"/>
                    <a:pt x="4678992" y="1057181"/>
                  </a:cubicBezTo>
                  <a:cubicBezTo>
                    <a:pt x="4752444" y="1125574"/>
                    <a:pt x="4822335" y="1197527"/>
                    <a:pt x="4889791" y="1271166"/>
                  </a:cubicBezTo>
                  <a:cubicBezTo>
                    <a:pt x="4957247" y="1344805"/>
                    <a:pt x="5021705" y="1420693"/>
                    <a:pt x="5083164" y="1498642"/>
                  </a:cubicBezTo>
                  <a:cubicBezTo>
                    <a:pt x="5144062" y="1576965"/>
                    <a:pt x="5202899" y="1656601"/>
                    <a:pt x="5257987" y="1738484"/>
                  </a:cubicBezTo>
                  <a:cubicBezTo>
                    <a:pt x="5313076" y="1820368"/>
                    <a:pt x="5365354" y="1903751"/>
                    <a:pt x="5413510" y="1989195"/>
                  </a:cubicBezTo>
                  <a:cubicBezTo>
                    <a:pt x="5462041" y="2074451"/>
                    <a:pt x="5507011" y="2161207"/>
                    <a:pt x="5548609" y="2249462"/>
                  </a:cubicBezTo>
                  <a:cubicBezTo>
                    <a:pt x="5631430" y="2426158"/>
                    <a:pt x="5698323" y="2608851"/>
                    <a:pt x="5747791" y="2795666"/>
                  </a:cubicBezTo>
                  <a:cubicBezTo>
                    <a:pt x="5771963" y="2889167"/>
                    <a:pt x="5791825" y="2983792"/>
                    <a:pt x="5806814" y="3078980"/>
                  </a:cubicBezTo>
                  <a:cubicBezTo>
                    <a:pt x="5810562" y="3102777"/>
                    <a:pt x="5814497" y="3126574"/>
                    <a:pt x="5816933" y="3150558"/>
                  </a:cubicBezTo>
                  <a:cubicBezTo>
                    <a:pt x="5819556" y="3174542"/>
                    <a:pt x="5823304" y="3198339"/>
                    <a:pt x="5825178" y="3222323"/>
                  </a:cubicBezTo>
                  <a:cubicBezTo>
                    <a:pt x="5827426" y="3246308"/>
                    <a:pt x="5830050" y="3270292"/>
                    <a:pt x="5831923" y="3294276"/>
                  </a:cubicBezTo>
                  <a:lnTo>
                    <a:pt x="5836233" y="3366416"/>
                  </a:lnTo>
                  <a:cubicBezTo>
                    <a:pt x="5839981" y="3462728"/>
                    <a:pt x="5839981" y="3559227"/>
                    <a:pt x="5833047" y="3655726"/>
                  </a:cubicBezTo>
                  <a:cubicBezTo>
                    <a:pt x="5830986" y="3679711"/>
                    <a:pt x="5830237" y="3704069"/>
                    <a:pt x="5827426" y="3728054"/>
                  </a:cubicBezTo>
                  <a:lnTo>
                    <a:pt x="5819556" y="3800194"/>
                  </a:lnTo>
                  <a:lnTo>
                    <a:pt x="5809063" y="3872147"/>
                  </a:lnTo>
                  <a:cubicBezTo>
                    <a:pt x="5805690" y="3896131"/>
                    <a:pt x="5800818" y="3919928"/>
                    <a:pt x="5796696" y="3943912"/>
                  </a:cubicBezTo>
                  <a:cubicBezTo>
                    <a:pt x="5778708" y="4039287"/>
                    <a:pt x="5755848" y="4134662"/>
                    <a:pt x="5725305" y="4225165"/>
                  </a:cubicBezTo>
                  <a:cubicBezTo>
                    <a:pt x="5694763" y="4315669"/>
                    <a:pt x="5656726" y="4402237"/>
                    <a:pt x="5605384" y="4478312"/>
                  </a:cubicBezTo>
                  <a:cubicBezTo>
                    <a:pt x="5554980" y="4555324"/>
                    <a:pt x="5489960" y="4620718"/>
                    <a:pt x="5412573" y="4677306"/>
                  </a:cubicBezTo>
                  <a:cubicBezTo>
                    <a:pt x="5335374" y="4734269"/>
                    <a:pt x="5245995" y="4782987"/>
                    <a:pt x="5155867" y="4834703"/>
                  </a:cubicBezTo>
                  <a:cubicBezTo>
                    <a:pt x="4973924" y="4936261"/>
                    <a:pt x="4794791" y="5058806"/>
                    <a:pt x="4645452" y="5207396"/>
                  </a:cubicBezTo>
                  <a:cubicBezTo>
                    <a:pt x="4607414" y="5244497"/>
                    <a:pt x="4571813" y="5281597"/>
                    <a:pt x="4536211" y="5319072"/>
                  </a:cubicBezTo>
                  <a:lnTo>
                    <a:pt x="4430343" y="5432061"/>
                  </a:lnTo>
                  <a:cubicBezTo>
                    <a:pt x="4360264" y="5507574"/>
                    <a:pt x="4290934" y="5583087"/>
                    <a:pt x="4220668" y="5657663"/>
                  </a:cubicBezTo>
                  <a:cubicBezTo>
                    <a:pt x="4185628" y="5694951"/>
                    <a:pt x="4150589" y="5732052"/>
                    <a:pt x="4115174" y="5768777"/>
                  </a:cubicBezTo>
                  <a:cubicBezTo>
                    <a:pt x="4079573" y="5805316"/>
                    <a:pt x="4043597" y="5841292"/>
                    <a:pt x="4007245" y="5876707"/>
                  </a:cubicBezTo>
                  <a:cubicBezTo>
                    <a:pt x="3934543" y="5947723"/>
                    <a:pt x="3859405" y="6015740"/>
                    <a:pt x="3781081" y="6078887"/>
                  </a:cubicBezTo>
                  <a:cubicBezTo>
                    <a:pt x="3702945" y="6142220"/>
                    <a:pt x="3620312" y="6199557"/>
                    <a:pt x="3534493" y="6249775"/>
                  </a:cubicBezTo>
                  <a:cubicBezTo>
                    <a:pt x="3448300" y="6299429"/>
                    <a:pt x="3358359" y="6341589"/>
                    <a:pt x="3265232" y="6373068"/>
                  </a:cubicBezTo>
                  <a:cubicBezTo>
                    <a:pt x="3241998" y="6381313"/>
                    <a:pt x="3218201" y="6387497"/>
                    <a:pt x="3194779" y="6394804"/>
                  </a:cubicBezTo>
                  <a:cubicBezTo>
                    <a:pt x="3171169" y="6401175"/>
                    <a:pt x="3147185" y="6406797"/>
                    <a:pt x="3123575" y="6412792"/>
                  </a:cubicBezTo>
                  <a:cubicBezTo>
                    <a:pt x="3099404" y="6417477"/>
                    <a:pt x="3075420" y="6422161"/>
                    <a:pt x="3051435" y="6426471"/>
                  </a:cubicBezTo>
                  <a:cubicBezTo>
                    <a:pt x="3027076" y="6429657"/>
                    <a:pt x="3002904" y="6433591"/>
                    <a:pt x="2978733" y="6436214"/>
                  </a:cubicBezTo>
                  <a:cubicBezTo>
                    <a:pt x="2954374" y="6438088"/>
                    <a:pt x="2930015" y="6440899"/>
                    <a:pt x="2905656" y="6442211"/>
                  </a:cubicBezTo>
                  <a:cubicBezTo>
                    <a:pt x="2881109" y="6442960"/>
                    <a:pt x="2856751" y="6444272"/>
                    <a:pt x="2832204" y="6444459"/>
                  </a:cubicBezTo>
                  <a:cubicBezTo>
                    <a:pt x="2807658" y="6444084"/>
                    <a:pt x="2783298" y="6444084"/>
                    <a:pt x="2758565" y="6443335"/>
                  </a:cubicBezTo>
                  <a:lnTo>
                    <a:pt x="2683239" y="6438463"/>
                  </a:lnTo>
                  <a:cubicBezTo>
                    <a:pt x="2482559" y="6425909"/>
                    <a:pt x="2284126" y="6393492"/>
                    <a:pt x="2091503" y="6343275"/>
                  </a:cubicBezTo>
                  <a:lnTo>
                    <a:pt x="1948347" y="6301490"/>
                  </a:lnTo>
                  <a:cubicBezTo>
                    <a:pt x="1901127" y="6286126"/>
                    <a:pt x="1854658" y="6268699"/>
                    <a:pt x="1807626" y="6252585"/>
                  </a:cubicBezTo>
                  <a:cubicBezTo>
                    <a:pt x="1784017" y="6245090"/>
                    <a:pt x="1761344" y="6234972"/>
                    <a:pt x="1738297" y="6225790"/>
                  </a:cubicBezTo>
                  <a:lnTo>
                    <a:pt x="1669529" y="6197684"/>
                  </a:lnTo>
                  <a:lnTo>
                    <a:pt x="1635239" y="6183630"/>
                  </a:lnTo>
                  <a:lnTo>
                    <a:pt x="1601699" y="6167891"/>
                  </a:lnTo>
                  <a:lnTo>
                    <a:pt x="1534618" y="6136411"/>
                  </a:lnTo>
                  <a:cubicBezTo>
                    <a:pt x="1179164" y="5964961"/>
                    <a:pt x="857250" y="5729616"/>
                    <a:pt x="592299" y="5443116"/>
                  </a:cubicBezTo>
                  <a:cubicBezTo>
                    <a:pt x="336904" y="5166173"/>
                    <a:pt x="137160" y="4842573"/>
                    <a:pt x="0" y="4496675"/>
                  </a:cubicBezTo>
                  <a:lnTo>
                    <a:pt x="0" y="5523875"/>
                  </a:lnTo>
                  <a:cubicBezTo>
                    <a:pt x="637831" y="6338966"/>
                    <a:pt x="1639549" y="6864559"/>
                    <a:pt x="2766060" y="6864559"/>
                  </a:cubicBezTo>
                  <a:cubicBezTo>
                    <a:pt x="4692858" y="6864559"/>
                    <a:pt x="6254833" y="5327879"/>
                    <a:pt x="6254833" y="3432373"/>
                  </a:cubicBezTo>
                  <a:cubicBezTo>
                    <a:pt x="6254833" y="1536679"/>
                    <a:pt x="4692858" y="0"/>
                    <a:pt x="2766060" y="0"/>
                  </a:cubicBezTo>
                  <a:close/>
                </a:path>
              </a:pathLst>
            </a:custGeom>
            <a:ln w="1873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D61F3919-89A9-C929-7E94-533065DA0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4051"/>
          </a:xfrm>
        </p:spPr>
        <p:txBody>
          <a:bodyPr anchor="b">
            <a:normAutofit/>
          </a:bodyPr>
          <a:lstStyle/>
          <a:p>
            <a:r>
              <a:rPr lang="nb-NO" sz="3600" dirty="0">
                <a:solidFill>
                  <a:schemeClr val="tx2"/>
                </a:solidFill>
              </a:rPr>
              <a:t>Mangfold og inkludering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B723109-95BC-C272-F72A-555565651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2415756"/>
            <a:ext cx="4977578" cy="363928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nb-NO" sz="1800" dirty="0">
                <a:solidFill>
                  <a:schemeClr val="tx2"/>
                </a:solidFill>
              </a:rPr>
              <a:t>Et arbeidsmiljø som verdsetter og inkluderer ulike perspektiver, bakgrunn og erfaringer, fremmer kreativitet og innovasjon</a:t>
            </a:r>
            <a:endParaRPr lang="en-US" sz="1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729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3" descr="Forstørrelses glass og spørsmåls tegn">
            <a:extLst>
              <a:ext uri="{FF2B5EF4-FFF2-40B4-BE49-F238E27FC236}">
                <a16:creationId xmlns:a16="http://schemas.microsoft.com/office/drawing/2014/main" id="{7B857D0E-F337-55AC-3E0B-62A60B22E4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821" r="8867"/>
          <a:stretch/>
        </p:blipFill>
        <p:spPr>
          <a:xfrm>
            <a:off x="2522358" y="10"/>
            <a:ext cx="9669642" cy="685799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BFF005D-4CE4-B96D-F818-4C06B6273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228" y="743447"/>
            <a:ext cx="5143772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dirty="0" err="1"/>
              <a:t>Hvordan</a:t>
            </a:r>
            <a:r>
              <a:rPr lang="en-US" sz="5200" dirty="0"/>
              <a:t> </a:t>
            </a:r>
            <a:r>
              <a:rPr lang="en-US" sz="5200" dirty="0" err="1"/>
              <a:t>skal</a:t>
            </a:r>
            <a:r>
              <a:rPr lang="en-US" sz="5200" dirty="0"/>
              <a:t> vi </a:t>
            </a:r>
            <a:r>
              <a:rPr lang="en-US" sz="5200" dirty="0" err="1"/>
              <a:t>sammen</a:t>
            </a:r>
            <a:r>
              <a:rPr lang="en-US" sz="5200" dirty="0"/>
              <a:t> </a:t>
            </a:r>
            <a:r>
              <a:rPr lang="en-US" sz="5200" dirty="0" err="1"/>
              <a:t>skape</a:t>
            </a:r>
            <a:r>
              <a:rPr lang="en-US" sz="5200" dirty="0"/>
              <a:t> et </a:t>
            </a:r>
            <a:r>
              <a:rPr lang="en-US" sz="5200" dirty="0" err="1"/>
              <a:t>godt</a:t>
            </a:r>
            <a:r>
              <a:rPr lang="en-US" sz="5200" dirty="0"/>
              <a:t> </a:t>
            </a:r>
            <a:r>
              <a:rPr lang="en-US" sz="5200" dirty="0" err="1"/>
              <a:t>arbeidsfellesskap</a:t>
            </a:r>
            <a:r>
              <a:rPr lang="en-US" sz="52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01189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3" name="Top left">
            <a:extLst>
              <a:ext uri="{FF2B5EF4-FFF2-40B4-BE49-F238E27FC236}">
                <a16:creationId xmlns:a16="http://schemas.microsoft.com/office/drawing/2014/main" id="{32D15CB3-AC64-41F7-86F8-22A111F3D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25" y="-1543"/>
            <a:ext cx="2198951" cy="3349518"/>
            <a:chOff x="10849" y="-3086"/>
            <a:chExt cx="2198951" cy="3349518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B8FAC53-55F6-4B51-8FAD-977E5E7D7E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C29D267-CD4D-4FD7-8F45-1C8FB4235A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EFC9A2B-D1CA-4247-836D-EAB80EB5ED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4F9AB28-B3F0-425B-8E51-E16DDB8536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91B00CE-2CF5-4DF1-A345-4516E2E83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B332657-F1E9-428F-BA70-8DD848E55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66A6EF8-94C7-4127-9EF9-584AD6885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B1C2001-8549-4C7B-86AB-049B0C99EF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76D7ACD6-7EE5-EB71-9BD1-479C56B33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1" y="168425"/>
            <a:ext cx="9988166" cy="1499401"/>
          </a:xfrm>
        </p:spPr>
        <p:txBody>
          <a:bodyPr>
            <a:normAutofit/>
          </a:bodyPr>
          <a:lstStyle/>
          <a:p>
            <a:pPr algn="ctr"/>
            <a:r>
              <a:rPr lang="nb-NO" dirty="0"/>
              <a:t>Hvordan fremme god samhandling</a:t>
            </a:r>
            <a:endParaRPr lang="en-US"/>
          </a:p>
        </p:txBody>
      </p:sp>
      <p:grpSp>
        <p:nvGrpSpPr>
          <p:cNvPr id="23" name="Bottom Right">
            <a:extLst>
              <a:ext uri="{FF2B5EF4-FFF2-40B4-BE49-F238E27FC236}">
                <a16:creationId xmlns:a16="http://schemas.microsoft.com/office/drawing/2014/main" id="{921D9B61-CDA2-49D1-82AA-534691496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74976" y="3278144"/>
            <a:ext cx="4211600" cy="3581399"/>
            <a:chOff x="7980400" y="3276601"/>
            <a:chExt cx="4211600" cy="3581399"/>
          </a:xfrm>
        </p:grpSpPr>
        <p:grpSp>
          <p:nvGrpSpPr>
            <p:cNvPr id="24" name="Graphic 157">
              <a:extLst>
                <a:ext uri="{FF2B5EF4-FFF2-40B4-BE49-F238E27FC236}">
                  <a16:creationId xmlns:a16="http://schemas.microsoft.com/office/drawing/2014/main" id="{A202591B-301C-460E-801A-4C116AC08C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6"/>
              <a:chOff x="4114800" y="1423987"/>
              <a:chExt cx="3961542" cy="4007547"/>
            </a:xfrm>
            <a:noFill/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257EC7EC-4934-4A65-B3AA-6AE3BD0739C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201FEC27-F3E2-41E5-8C3B-FF66A13D843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CBFE67A7-A995-43D6-8414-EBB2A758A03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DB28E40-FF5E-459D-B516-A16554BBBF2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9724247A-6615-4D27-80F0-33927628267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495168B2-CEF6-486B-AD0C-D063CDD988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E27C133D-9749-4B34-9018-29F3FF86C0F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0388060-18B7-4BD6-A3C5-F6B8E1467E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id="{690AEA20-1721-C370-D1E9-DE9960EC71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8561396"/>
              </p:ext>
            </p:extLst>
          </p:nvPr>
        </p:nvGraphicFramePr>
        <p:xfrm>
          <a:off x="600306" y="1847031"/>
          <a:ext cx="10982090" cy="42760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881252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6E12301-1C96-4D15-9838-D5B894B22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Verktøy for konstruksjon av arbeid">
            <a:extLst>
              <a:ext uri="{FF2B5EF4-FFF2-40B4-BE49-F238E27FC236}">
                <a16:creationId xmlns:a16="http://schemas.microsoft.com/office/drawing/2014/main" id="{66325460-A4C6-3CE2-C251-C69C415A261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t="11796" r="-1" b="3929"/>
          <a:stretch/>
        </p:blipFill>
        <p:spPr>
          <a:xfrm>
            <a:off x="20" y="10"/>
            <a:ext cx="12188932" cy="6856614"/>
          </a:xfrm>
          <a:prstGeom prst="rect">
            <a:avLst/>
          </a:prstGeom>
        </p:spPr>
      </p:pic>
      <p:grpSp>
        <p:nvGrpSpPr>
          <p:cNvPr id="15" name="Top Left">
            <a:extLst>
              <a:ext uri="{FF2B5EF4-FFF2-40B4-BE49-F238E27FC236}">
                <a16:creationId xmlns:a16="http://schemas.microsoft.com/office/drawing/2014/main" id="{D7A5FD75-4B35-4162-9304-5694912558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5107DF9-40C8-458E-82E1-523137E7A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3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BD83295-4F37-4B80-AF77-1798FB80C5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3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5888C74-4F56-4347-8944-E676A3C896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bg2">
                  <a:alpha val="3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69429CD-28C1-4DC7-84AD-4421A0AC8E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3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62D63CF-41E9-4561-A945-E199ABE75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bg2">
                  <a:alpha val="3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C95C339-F16B-492F-903D-A6855F56E1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3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85BC65A-0C9A-45A6-B18B-5E020CE983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bg2">
                  <a:alpha val="3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0DCEF7CB-5C1D-A801-C893-E17F1B4D9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1" y="726066"/>
            <a:ext cx="4795282" cy="5018227"/>
          </a:xfrm>
        </p:spPr>
        <p:txBody>
          <a:bodyPr anchor="ctr">
            <a:normAutofit/>
          </a:bodyPr>
          <a:lstStyle/>
          <a:p>
            <a:r>
              <a:rPr lang="nb-NO">
                <a:solidFill>
                  <a:srgbClr val="FFFFFF"/>
                </a:solidFill>
              </a:rPr>
              <a:t>Bygging av tillit og psykologisk trygghet</a:t>
            </a:r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24" name="Bottom Right">
            <a:extLst>
              <a:ext uri="{FF2B5EF4-FFF2-40B4-BE49-F238E27FC236}">
                <a16:creationId xmlns:a16="http://schemas.microsoft.com/office/drawing/2014/main" id="{34676384-D846-461C-B8F3-BDB849B4A4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grpSp>
          <p:nvGrpSpPr>
            <p:cNvPr id="25" name="Graphic 157">
              <a:extLst>
                <a:ext uri="{FF2B5EF4-FFF2-40B4-BE49-F238E27FC236}">
                  <a16:creationId xmlns:a16="http://schemas.microsoft.com/office/drawing/2014/main" id="{50480E57-05E0-42B6-8693-191B4E9CF5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1C989BD5-54F6-4747-83F1-81FCAEDAD8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6D7EE029-E135-4899-AC49-78D6946CDA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4C9494D7-A3EA-4A41-8910-6B6FE95E59B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89E7F2B7-DEB2-4B2A-99F9-10622D09E13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9DACD4DB-BAF5-43DD-8CC8-4200A16D662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6532D7D7-91B4-4F7C-B38E-5BBD5F3B42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2B7428A0-A810-46D6-9CC7-2475B2DF6EE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C4A0E07-B9C5-49FB-B94A-B28D740C74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FD2F45A-8B73-E36D-A103-0EE5E6962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5372" y="726538"/>
            <a:ext cx="4977905" cy="5017076"/>
          </a:xfrm>
        </p:spPr>
        <p:txBody>
          <a:bodyPr anchor="ctr">
            <a:normAutofit/>
          </a:bodyPr>
          <a:lstStyle/>
          <a:p>
            <a:r>
              <a:rPr lang="nb-NO" sz="1800">
                <a:solidFill>
                  <a:srgbClr val="FFFFFF"/>
                </a:solidFill>
              </a:rPr>
              <a:t>Skape en kultur hvor ansatte tør å stille spørsmål og dele ideer</a:t>
            </a:r>
          </a:p>
          <a:p>
            <a:r>
              <a:rPr lang="nb-NO" sz="1800">
                <a:solidFill>
                  <a:srgbClr val="FFFFFF"/>
                </a:solidFill>
              </a:rPr>
              <a:t>Ledelsen må vise sårbarhet og være åpen for tilbakemeldinger</a:t>
            </a:r>
          </a:p>
          <a:p>
            <a:r>
              <a:rPr lang="nb-NO" sz="1800">
                <a:solidFill>
                  <a:srgbClr val="FFFFFF"/>
                </a:solidFill>
              </a:rPr>
              <a:t>Trene på å gi tilbakemeldinger</a:t>
            </a:r>
            <a:endParaRPr lang="en-US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6196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3" name="Top left">
            <a:extLst>
              <a:ext uri="{FF2B5EF4-FFF2-40B4-BE49-F238E27FC236}">
                <a16:creationId xmlns:a16="http://schemas.microsoft.com/office/drawing/2014/main" id="{F73EC8D8-C118-4A24-B3A2-F22636F20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25" y="-1543"/>
            <a:ext cx="2198951" cy="3349518"/>
            <a:chOff x="10849" y="-3086"/>
            <a:chExt cx="2198951" cy="3349518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3A839E4-FE02-4C32-B9F7-07884043E9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C10340A-FCF2-4B86-A53A-4AC07E6CFB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85F37B-D9B1-4701-B54A-A91E836FA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27C5295-7462-4E42-B19A-682465F9F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12C31CF-3625-4E9F-99FC-C7AA5BBA88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6EDCF2F-2C4B-4D4B-964F-F640BCDCE8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1B0354D-2FFC-40F9-91E5-A83DDD770D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4F4CED2-0CA8-4824-93F0-00BE4C7D1A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82DBEAC7-42DB-3588-9142-9F0D70684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2" y="559813"/>
            <a:ext cx="3980254" cy="5577934"/>
          </a:xfrm>
        </p:spPr>
        <p:txBody>
          <a:bodyPr>
            <a:normAutofit/>
          </a:bodyPr>
          <a:lstStyle/>
          <a:p>
            <a:r>
              <a:rPr lang="nb-NO" dirty="0"/>
              <a:t>Sosial tilhørighet og samarbeid</a:t>
            </a:r>
            <a:endParaRPr lang="en-US" dirty="0"/>
          </a:p>
        </p:txBody>
      </p:sp>
      <p:grpSp>
        <p:nvGrpSpPr>
          <p:cNvPr id="23" name="Bottom Right">
            <a:extLst>
              <a:ext uri="{FF2B5EF4-FFF2-40B4-BE49-F238E27FC236}">
                <a16:creationId xmlns:a16="http://schemas.microsoft.com/office/drawing/2014/main" id="{3BA0B410-FA41-4CD6-A923-146E029BB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74976" y="3278144"/>
            <a:ext cx="4211600" cy="3581399"/>
            <a:chOff x="7980400" y="3276601"/>
            <a:chExt cx="4211600" cy="3581399"/>
          </a:xfrm>
        </p:grpSpPr>
        <p:grpSp>
          <p:nvGrpSpPr>
            <p:cNvPr id="24" name="Graphic 157">
              <a:extLst>
                <a:ext uri="{FF2B5EF4-FFF2-40B4-BE49-F238E27FC236}">
                  <a16:creationId xmlns:a16="http://schemas.microsoft.com/office/drawing/2014/main" id="{2448B270-CA89-4A7C-8CFC-8237ED03AE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6"/>
              <a:chOff x="4114800" y="1423987"/>
              <a:chExt cx="3961542" cy="4007547"/>
            </a:xfrm>
            <a:noFill/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BD2ED6FF-1F6E-4BF0-BFFF-5CB8D36F14F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2F2CCA35-C35D-416B-A083-A167138A57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0FAEE04-D524-4356-8CFE-091D44ED18F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5F641E2E-FB37-449C-96DA-945907C759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283CE73A-E65A-44EA-9C23-C6F2137AFBD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41745A30-6979-4D1D-A629-E7C0C6A5352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E70C366B-087F-442D-AC20-1319F97A95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D2F7A6B-9CB6-4AC5-B906-664FC95A17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id="{73907B0C-6D8F-A6DB-1098-509D55EF8F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6689046"/>
              </p:ext>
            </p:extLst>
          </p:nvPr>
        </p:nvGraphicFramePr>
        <p:xfrm>
          <a:off x="5408988" y="341165"/>
          <a:ext cx="6173409" cy="58434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705806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3" name="Top left">
            <a:extLst>
              <a:ext uri="{FF2B5EF4-FFF2-40B4-BE49-F238E27FC236}">
                <a16:creationId xmlns:a16="http://schemas.microsoft.com/office/drawing/2014/main" id="{F73EC8D8-C118-4A24-B3A2-F22636F20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25" y="-1543"/>
            <a:ext cx="2198951" cy="3349518"/>
            <a:chOff x="10849" y="-3086"/>
            <a:chExt cx="2198951" cy="3349518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3A839E4-FE02-4C32-B9F7-07884043E9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C10340A-FCF2-4B86-A53A-4AC07E6CFB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85F37B-D9B1-4701-B54A-A91E836FA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27C5295-7462-4E42-B19A-682465F9F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12C31CF-3625-4E9F-99FC-C7AA5BBA88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6EDCF2F-2C4B-4D4B-964F-F640BCDCE8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1B0354D-2FFC-40F9-91E5-A83DDD770D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4F4CED2-0CA8-4824-93F0-00BE4C7D1A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A7EC0084-B355-D543-C542-337B7A917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2" y="559813"/>
            <a:ext cx="3980254" cy="5577934"/>
          </a:xfrm>
        </p:spPr>
        <p:txBody>
          <a:bodyPr>
            <a:normAutofit/>
          </a:bodyPr>
          <a:lstStyle/>
          <a:p>
            <a:r>
              <a:rPr lang="nb-NO" dirty="0"/>
              <a:t>Delingskultur og felles mål</a:t>
            </a:r>
            <a:endParaRPr lang="en-US" dirty="0"/>
          </a:p>
        </p:txBody>
      </p:sp>
      <p:grpSp>
        <p:nvGrpSpPr>
          <p:cNvPr id="23" name="Bottom Right">
            <a:extLst>
              <a:ext uri="{FF2B5EF4-FFF2-40B4-BE49-F238E27FC236}">
                <a16:creationId xmlns:a16="http://schemas.microsoft.com/office/drawing/2014/main" id="{3BA0B410-FA41-4CD6-A923-146E029BB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74976" y="3278144"/>
            <a:ext cx="4211600" cy="3581399"/>
            <a:chOff x="7980400" y="3276601"/>
            <a:chExt cx="4211600" cy="3581399"/>
          </a:xfrm>
        </p:grpSpPr>
        <p:grpSp>
          <p:nvGrpSpPr>
            <p:cNvPr id="24" name="Graphic 157">
              <a:extLst>
                <a:ext uri="{FF2B5EF4-FFF2-40B4-BE49-F238E27FC236}">
                  <a16:creationId xmlns:a16="http://schemas.microsoft.com/office/drawing/2014/main" id="{2448B270-CA89-4A7C-8CFC-8237ED03AE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6"/>
              <a:chOff x="4114800" y="1423987"/>
              <a:chExt cx="3961542" cy="4007547"/>
            </a:xfrm>
            <a:noFill/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BD2ED6FF-1F6E-4BF0-BFFF-5CB8D36F14F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2F2CCA35-C35D-416B-A083-A167138A57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0FAEE04-D524-4356-8CFE-091D44ED18F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5F641E2E-FB37-449C-96DA-945907C759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283CE73A-E65A-44EA-9C23-C6F2137AFBD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41745A30-6979-4D1D-A629-E7C0C6A5352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E70C366B-087F-442D-AC20-1319F97A95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D2F7A6B-9CB6-4AC5-B906-664FC95A17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id="{A48C4F5B-FEF3-D4F3-103F-E67D9DE8D0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7443462"/>
              </p:ext>
            </p:extLst>
          </p:nvPr>
        </p:nvGraphicFramePr>
        <p:xfrm>
          <a:off x="5408988" y="341165"/>
          <a:ext cx="6173409" cy="58434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721115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47A131F-D5DE-41A5-B4CF-4F345319B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AF4666D-BD98-40A5-A75F-478B98201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692844" y="-3086"/>
            <a:ext cx="1326111" cy="59760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rPr>
              <a:t> 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8680585-71F9-4721-A998-4974171D2E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9256" y="6172200"/>
            <a:ext cx="1482102" cy="67936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rPr>
              <a:t> 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2BC95C2-2EEC-4F59-ABA8-660B0D059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7352" y="5197178"/>
            <a:ext cx="4211600" cy="1660822"/>
          </a:xfrm>
          <a:custGeom>
            <a:avLst/>
            <a:gdLst>
              <a:gd name="connsiteX0" fmla="*/ 4211600 w 4211600"/>
              <a:gd name="connsiteY0" fmla="*/ 0 h 1660822"/>
              <a:gd name="connsiteX1" fmla="*/ 4211600 w 4211600"/>
              <a:gd name="connsiteY1" fmla="*/ 58430 h 1660822"/>
              <a:gd name="connsiteX2" fmla="*/ 4136524 w 4211600"/>
              <a:gd name="connsiteY2" fmla="*/ 208808 h 1660822"/>
              <a:gd name="connsiteX3" fmla="*/ 3973354 w 4211600"/>
              <a:gd name="connsiteY3" fmla="*/ 437313 h 1660822"/>
              <a:gd name="connsiteX4" fmla="*/ 3884746 w 4211600"/>
              <a:gd name="connsiteY4" fmla="*/ 553613 h 1660822"/>
              <a:gd name="connsiteX5" fmla="*/ 3849435 w 4211600"/>
              <a:gd name="connsiteY5" fmla="*/ 603143 h 1660822"/>
              <a:gd name="connsiteX6" fmla="*/ 3661849 w 4211600"/>
              <a:gd name="connsiteY6" fmla="*/ 819075 h 1660822"/>
              <a:gd name="connsiteX7" fmla="*/ 3402589 w 4211600"/>
              <a:gd name="connsiteY7" fmla="*/ 952996 h 1660822"/>
              <a:gd name="connsiteX8" fmla="*/ 3130202 w 4211600"/>
              <a:gd name="connsiteY8" fmla="*/ 1023386 h 1660822"/>
              <a:gd name="connsiteX9" fmla="*/ 2914657 w 4211600"/>
              <a:gd name="connsiteY9" fmla="*/ 1068058 h 1660822"/>
              <a:gd name="connsiteX10" fmla="*/ 2582149 w 4211600"/>
              <a:gd name="connsiteY10" fmla="*/ 1138924 h 1660822"/>
              <a:gd name="connsiteX11" fmla="*/ 2483958 w 4211600"/>
              <a:gd name="connsiteY11" fmla="*/ 1162356 h 1660822"/>
              <a:gd name="connsiteX12" fmla="*/ 2123750 w 4211600"/>
              <a:gd name="connsiteY12" fmla="*/ 1238651 h 1660822"/>
              <a:gd name="connsiteX13" fmla="*/ 1761444 w 4211600"/>
              <a:gd name="connsiteY13" fmla="*/ 1273417 h 1660822"/>
              <a:gd name="connsiteX14" fmla="*/ 1608382 w 4211600"/>
              <a:gd name="connsiteY14" fmla="*/ 1284466 h 1660822"/>
              <a:gd name="connsiteX15" fmla="*/ 999942 w 4211600"/>
              <a:gd name="connsiteY15" fmla="*/ 1354284 h 1660822"/>
              <a:gd name="connsiteX16" fmla="*/ 484705 w 4211600"/>
              <a:gd name="connsiteY16" fmla="*/ 1450487 h 1660822"/>
              <a:gd name="connsiteX17" fmla="*/ 113310 w 4211600"/>
              <a:gd name="connsiteY17" fmla="*/ 1613700 h 1660822"/>
              <a:gd name="connsiteX18" fmla="*/ 39668 w 4211600"/>
              <a:gd name="connsiteY18" fmla="*/ 1660822 h 1660822"/>
              <a:gd name="connsiteX19" fmla="*/ 0 w 4211600"/>
              <a:gd name="connsiteY19" fmla="*/ 1660822 h 1660822"/>
              <a:gd name="connsiteX20" fmla="*/ 96701 w 4211600"/>
              <a:gd name="connsiteY20" fmla="*/ 1598934 h 1660822"/>
              <a:gd name="connsiteX21" fmla="*/ 474335 w 4211600"/>
              <a:gd name="connsiteY21" fmla="*/ 1433056 h 1660822"/>
              <a:gd name="connsiteX22" fmla="*/ 994299 w 4211600"/>
              <a:gd name="connsiteY22" fmla="*/ 1335806 h 1660822"/>
              <a:gd name="connsiteX23" fmla="*/ 1605231 w 4211600"/>
              <a:gd name="connsiteY23" fmla="*/ 1265702 h 1660822"/>
              <a:gd name="connsiteX24" fmla="*/ 1758819 w 4211600"/>
              <a:gd name="connsiteY24" fmla="*/ 1254558 h 1660822"/>
              <a:gd name="connsiteX25" fmla="*/ 2118106 w 4211600"/>
              <a:gd name="connsiteY25" fmla="*/ 1220077 h 1660822"/>
              <a:gd name="connsiteX26" fmla="*/ 2475557 w 4211600"/>
              <a:gd name="connsiteY26" fmla="*/ 1144353 h 1660822"/>
              <a:gd name="connsiteX27" fmla="*/ 2573878 w 4211600"/>
              <a:gd name="connsiteY27" fmla="*/ 1120827 h 1660822"/>
              <a:gd name="connsiteX28" fmla="*/ 2907437 w 4211600"/>
              <a:gd name="connsiteY28" fmla="*/ 1049675 h 1660822"/>
              <a:gd name="connsiteX29" fmla="*/ 3122589 w 4211600"/>
              <a:gd name="connsiteY29" fmla="*/ 1005098 h 1660822"/>
              <a:gd name="connsiteX30" fmla="*/ 3391169 w 4211600"/>
              <a:gd name="connsiteY30" fmla="*/ 935756 h 1660822"/>
              <a:gd name="connsiteX31" fmla="*/ 3642290 w 4211600"/>
              <a:gd name="connsiteY31" fmla="*/ 806216 h 1660822"/>
              <a:gd name="connsiteX32" fmla="*/ 3825937 w 4211600"/>
              <a:gd name="connsiteY32" fmla="*/ 594475 h 1660822"/>
              <a:gd name="connsiteX33" fmla="*/ 3861381 w 4211600"/>
              <a:gd name="connsiteY33" fmla="*/ 544755 h 1660822"/>
              <a:gd name="connsiteX34" fmla="*/ 3950381 w 4211600"/>
              <a:gd name="connsiteY34" fmla="*/ 427978 h 1660822"/>
              <a:gd name="connsiteX35" fmla="*/ 4112370 w 4211600"/>
              <a:gd name="connsiteY35" fmla="*/ 201378 h 1660822"/>
              <a:gd name="connsiteX36" fmla="*/ 4195989 w 4211600"/>
              <a:gd name="connsiteY36" fmla="*/ 33834 h 1660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211600" h="1660822">
                <a:moveTo>
                  <a:pt x="4211600" y="0"/>
                </a:moveTo>
                <a:lnTo>
                  <a:pt x="4211600" y="58430"/>
                </a:lnTo>
                <a:lnTo>
                  <a:pt x="4136524" y="208808"/>
                </a:lnTo>
                <a:cubicBezTo>
                  <a:pt x="4089791" y="287770"/>
                  <a:pt x="4030588" y="363780"/>
                  <a:pt x="3973354" y="437313"/>
                </a:cubicBezTo>
                <a:cubicBezTo>
                  <a:pt x="3943819" y="475222"/>
                  <a:pt x="3913231" y="514465"/>
                  <a:pt x="3884746" y="553613"/>
                </a:cubicBezTo>
                <a:cubicBezTo>
                  <a:pt x="3872801" y="569996"/>
                  <a:pt x="3861119" y="586569"/>
                  <a:pt x="3849435" y="603143"/>
                </a:cubicBezTo>
                <a:cubicBezTo>
                  <a:pt x="3796665" y="678009"/>
                  <a:pt x="3742187" y="755352"/>
                  <a:pt x="3661849" y="819075"/>
                </a:cubicBezTo>
                <a:cubicBezTo>
                  <a:pt x="3596214" y="871176"/>
                  <a:pt x="3509050" y="916230"/>
                  <a:pt x="3402589" y="952996"/>
                </a:cubicBezTo>
                <a:cubicBezTo>
                  <a:pt x="3312406" y="984048"/>
                  <a:pt x="3215660" y="1005003"/>
                  <a:pt x="3130202" y="1023386"/>
                </a:cubicBezTo>
                <a:cubicBezTo>
                  <a:pt x="3058529" y="1038816"/>
                  <a:pt x="2985412" y="1053675"/>
                  <a:pt x="2914657" y="1068058"/>
                </a:cubicBezTo>
                <a:cubicBezTo>
                  <a:pt x="2805176" y="1090251"/>
                  <a:pt x="2692021" y="1113207"/>
                  <a:pt x="2582149" y="1138924"/>
                </a:cubicBezTo>
                <a:cubicBezTo>
                  <a:pt x="2549330" y="1146639"/>
                  <a:pt x="2516644" y="1154450"/>
                  <a:pt x="2483958" y="1162356"/>
                </a:cubicBezTo>
                <a:cubicBezTo>
                  <a:pt x="2367257" y="1190550"/>
                  <a:pt x="2246621" y="1219601"/>
                  <a:pt x="2123750" y="1238651"/>
                </a:cubicBezTo>
                <a:cubicBezTo>
                  <a:pt x="2004294" y="1257129"/>
                  <a:pt x="1880769" y="1265416"/>
                  <a:pt x="1761444" y="1273417"/>
                </a:cubicBezTo>
                <a:cubicBezTo>
                  <a:pt x="1711167" y="1276751"/>
                  <a:pt x="1659184" y="1280275"/>
                  <a:pt x="1608382" y="1284466"/>
                </a:cubicBezTo>
                <a:cubicBezTo>
                  <a:pt x="1408589" y="1300944"/>
                  <a:pt x="1214570" y="1325805"/>
                  <a:pt x="999942" y="1354284"/>
                </a:cubicBezTo>
                <a:cubicBezTo>
                  <a:pt x="826403" y="1377240"/>
                  <a:pt x="647744" y="1400957"/>
                  <a:pt x="484705" y="1450487"/>
                </a:cubicBezTo>
                <a:cubicBezTo>
                  <a:pt x="355831" y="1489635"/>
                  <a:pt x="231387" y="1544374"/>
                  <a:pt x="113310" y="1613700"/>
                </a:cubicBezTo>
                <a:lnTo>
                  <a:pt x="39668" y="1660822"/>
                </a:lnTo>
                <a:lnTo>
                  <a:pt x="0" y="1660822"/>
                </a:lnTo>
                <a:lnTo>
                  <a:pt x="96701" y="1598934"/>
                </a:lnTo>
                <a:cubicBezTo>
                  <a:pt x="216635" y="1528533"/>
                  <a:pt x="343196" y="1472919"/>
                  <a:pt x="474335" y="1433056"/>
                </a:cubicBezTo>
                <a:cubicBezTo>
                  <a:pt x="639999" y="1382669"/>
                  <a:pt x="820102" y="1358856"/>
                  <a:pt x="994299" y="1335806"/>
                </a:cubicBezTo>
                <a:cubicBezTo>
                  <a:pt x="1210239" y="1307231"/>
                  <a:pt x="1404650" y="1282275"/>
                  <a:pt x="1605231" y="1265702"/>
                </a:cubicBezTo>
                <a:cubicBezTo>
                  <a:pt x="1656428" y="1261511"/>
                  <a:pt x="1708411" y="1257987"/>
                  <a:pt x="1758819" y="1254558"/>
                </a:cubicBezTo>
                <a:cubicBezTo>
                  <a:pt x="1877487" y="1246557"/>
                  <a:pt x="2000094" y="1238365"/>
                  <a:pt x="2118106" y="1220077"/>
                </a:cubicBezTo>
                <a:cubicBezTo>
                  <a:pt x="2239531" y="1201313"/>
                  <a:pt x="2359513" y="1172357"/>
                  <a:pt x="2475557" y="1144353"/>
                </a:cubicBezTo>
                <a:cubicBezTo>
                  <a:pt x="2508243" y="1136448"/>
                  <a:pt x="2541060" y="1128542"/>
                  <a:pt x="2573878" y="1120827"/>
                </a:cubicBezTo>
                <a:cubicBezTo>
                  <a:pt x="2684276" y="1094919"/>
                  <a:pt x="2797694" y="1071963"/>
                  <a:pt x="2907437" y="1049675"/>
                </a:cubicBezTo>
                <a:cubicBezTo>
                  <a:pt x="2978061" y="1035387"/>
                  <a:pt x="3051178" y="1020528"/>
                  <a:pt x="3122589" y="1005098"/>
                </a:cubicBezTo>
                <a:cubicBezTo>
                  <a:pt x="3206997" y="986810"/>
                  <a:pt x="3302823" y="966141"/>
                  <a:pt x="3391169" y="935756"/>
                </a:cubicBezTo>
                <a:cubicBezTo>
                  <a:pt x="3494479" y="900132"/>
                  <a:pt x="3578886" y="856508"/>
                  <a:pt x="3642290" y="806216"/>
                </a:cubicBezTo>
                <a:cubicBezTo>
                  <a:pt x="3720133" y="744303"/>
                  <a:pt x="3773953" y="668103"/>
                  <a:pt x="3825937" y="594475"/>
                </a:cubicBezTo>
                <a:cubicBezTo>
                  <a:pt x="3837621" y="577902"/>
                  <a:pt x="3849435" y="561233"/>
                  <a:pt x="3861381" y="544755"/>
                </a:cubicBezTo>
                <a:cubicBezTo>
                  <a:pt x="3889997" y="505416"/>
                  <a:pt x="3920715" y="465983"/>
                  <a:pt x="3950381" y="427978"/>
                </a:cubicBezTo>
                <a:cubicBezTo>
                  <a:pt x="4007353" y="354921"/>
                  <a:pt x="4066163" y="279388"/>
                  <a:pt x="4112370" y="201378"/>
                </a:cubicBezTo>
                <a:cubicBezTo>
                  <a:pt x="4144662" y="146800"/>
                  <a:pt x="4170785" y="89364"/>
                  <a:pt x="4195989" y="338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7" name="Graphic 141">
            <a:extLst>
              <a:ext uri="{FF2B5EF4-FFF2-40B4-BE49-F238E27FC236}">
                <a16:creationId xmlns:a16="http://schemas.microsoft.com/office/drawing/2014/main" id="{03E9870D-4BBA-43AF-8D44-BBADF020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4BC5055-C77D-43CD-BB1D-A77B6779CD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B12D0B8-9385-489A-85AE-3D14AD0BA2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158A14A-147E-4130-A5E2-38FD84B18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5B8B1EB-5E2B-472C-AE60-2EC5961F16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4F5BD77-58D7-4B61-A666-1B4139A63A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5CBEC6B-EDB6-40B8-8771-E5AF41B8D6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1BD0EE8-AA47-4044-9251-9F5A4B8201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26" name="Graphic 157">
            <a:extLst>
              <a:ext uri="{FF2B5EF4-FFF2-40B4-BE49-F238E27FC236}">
                <a16:creationId xmlns:a16="http://schemas.microsoft.com/office/drawing/2014/main" id="{C3279E8D-2BAA-4CB1-834B-09FADD54DE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610600" y="3276600"/>
            <a:ext cx="3529260" cy="3581398"/>
            <a:chOff x="4114800" y="1423987"/>
            <a:chExt cx="3961542" cy="4007547"/>
          </a:xfrm>
          <a:noFill/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456F18E-4F61-486D-9CD6-65B30372C5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114800" y="1423987"/>
              <a:ext cx="3946874" cy="3989641"/>
            </a:xfrm>
            <a:custGeom>
              <a:avLst/>
              <a:gdLst>
                <a:gd name="connsiteX0" fmla="*/ 0 w 3946874"/>
                <a:gd name="connsiteY0" fmla="*/ 3989641 h 3989641"/>
                <a:gd name="connsiteX1" fmla="*/ 79439 w 3946874"/>
                <a:gd name="connsiteY1" fmla="*/ 3891153 h 3989641"/>
                <a:gd name="connsiteX2" fmla="*/ 297371 w 3946874"/>
                <a:gd name="connsiteY2" fmla="*/ 3626930 h 3989641"/>
                <a:gd name="connsiteX3" fmla="*/ 454343 w 3946874"/>
                <a:gd name="connsiteY3" fmla="*/ 3440335 h 3989641"/>
                <a:gd name="connsiteX4" fmla="*/ 622363 w 3946874"/>
                <a:gd name="connsiteY4" fmla="*/ 3290697 h 3989641"/>
                <a:gd name="connsiteX5" fmla="*/ 927068 w 3946874"/>
                <a:gd name="connsiteY5" fmla="*/ 3087434 h 3989641"/>
                <a:gd name="connsiteX6" fmla="*/ 1176338 w 3946874"/>
                <a:gd name="connsiteY6" fmla="*/ 2915603 h 3989641"/>
                <a:gd name="connsiteX7" fmla="*/ 1394270 w 3946874"/>
                <a:gd name="connsiteY7" fmla="*/ 2780729 h 3989641"/>
                <a:gd name="connsiteX8" fmla="*/ 1601057 w 3946874"/>
                <a:gd name="connsiteY8" fmla="*/ 2723483 h 3989641"/>
                <a:gd name="connsiteX9" fmla="*/ 1756220 w 3946874"/>
                <a:gd name="connsiteY9" fmla="*/ 2743772 h 3989641"/>
                <a:gd name="connsiteX10" fmla="*/ 1889189 w 3946874"/>
                <a:gd name="connsiteY10" fmla="*/ 2765965 h 3989641"/>
                <a:gd name="connsiteX11" fmla="*/ 2007394 w 3946874"/>
                <a:gd name="connsiteY11" fmla="*/ 2765965 h 3989641"/>
                <a:gd name="connsiteX12" fmla="*/ 2184654 w 3946874"/>
                <a:gd name="connsiteY12" fmla="*/ 2671763 h 3989641"/>
                <a:gd name="connsiteX13" fmla="*/ 2372773 w 3946874"/>
                <a:gd name="connsiteY13" fmla="*/ 2538984 h 3989641"/>
                <a:gd name="connsiteX14" fmla="*/ 2439543 w 3946874"/>
                <a:gd name="connsiteY14" fmla="*/ 2510504 h 3989641"/>
                <a:gd name="connsiteX15" fmla="*/ 2650617 w 3946874"/>
                <a:gd name="connsiteY15" fmla="*/ 2434781 h 3989641"/>
                <a:gd name="connsiteX16" fmla="*/ 2785110 w 3946874"/>
                <a:gd name="connsiteY16" fmla="*/ 2383060 h 3989641"/>
                <a:gd name="connsiteX17" fmla="*/ 2897315 w 3946874"/>
                <a:gd name="connsiteY17" fmla="*/ 2318861 h 3989641"/>
                <a:gd name="connsiteX18" fmla="*/ 2997994 w 3946874"/>
                <a:gd name="connsiteY18" fmla="*/ 2226183 h 3989641"/>
                <a:gd name="connsiteX19" fmla="*/ 3061240 w 3946874"/>
                <a:gd name="connsiteY19" fmla="*/ 2141506 h 3989641"/>
                <a:gd name="connsiteX20" fmla="*/ 3152108 w 3946874"/>
                <a:gd name="connsiteY20" fmla="*/ 2005203 h 3989641"/>
                <a:gd name="connsiteX21" fmla="*/ 3274124 w 3946874"/>
                <a:gd name="connsiteY21" fmla="*/ 1871567 h 3989641"/>
                <a:gd name="connsiteX22" fmla="*/ 3388138 w 3946874"/>
                <a:gd name="connsiteY22" fmla="*/ 1770888 h 3989641"/>
                <a:gd name="connsiteX23" fmla="*/ 3466529 w 3946874"/>
                <a:gd name="connsiteY23" fmla="*/ 1679162 h 3989641"/>
                <a:gd name="connsiteX24" fmla="*/ 3538633 w 3946874"/>
                <a:gd name="connsiteY24" fmla="*/ 1551718 h 3989641"/>
                <a:gd name="connsiteX25" fmla="*/ 3588544 w 3946874"/>
                <a:gd name="connsiteY25" fmla="*/ 1376172 h 3989641"/>
                <a:gd name="connsiteX26" fmla="*/ 3597402 w 3946874"/>
                <a:gd name="connsiteY26" fmla="*/ 1293305 h 3989641"/>
                <a:gd name="connsiteX27" fmla="*/ 3721227 w 3946874"/>
                <a:gd name="connsiteY27" fmla="*/ 880491 h 3989641"/>
                <a:gd name="connsiteX28" fmla="*/ 3761137 w 3946874"/>
                <a:gd name="connsiteY28" fmla="*/ 463677 h 3989641"/>
                <a:gd name="connsiteX29" fmla="*/ 3946874 w 3946874"/>
                <a:gd name="connsiteY29" fmla="*/ 0 h 398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46874" h="3989641">
                  <a:moveTo>
                    <a:pt x="0" y="3989641"/>
                  </a:moveTo>
                  <a:cubicBezTo>
                    <a:pt x="19050" y="3957257"/>
                    <a:pt x="50959" y="3916013"/>
                    <a:pt x="79439" y="3891153"/>
                  </a:cubicBezTo>
                  <a:cubicBezTo>
                    <a:pt x="165544" y="3815906"/>
                    <a:pt x="227933" y="3717989"/>
                    <a:pt x="297371" y="3626930"/>
                  </a:cubicBezTo>
                  <a:cubicBezTo>
                    <a:pt x="346615" y="3562255"/>
                    <a:pt x="398050" y="3499009"/>
                    <a:pt x="454343" y="3440335"/>
                  </a:cubicBezTo>
                  <a:cubicBezTo>
                    <a:pt x="506349" y="3386042"/>
                    <a:pt x="562642" y="3336227"/>
                    <a:pt x="622363" y="3290697"/>
                  </a:cubicBezTo>
                  <a:cubicBezTo>
                    <a:pt x="719519" y="3216688"/>
                    <a:pt x="824960" y="3154585"/>
                    <a:pt x="927068" y="3087434"/>
                  </a:cubicBezTo>
                  <a:cubicBezTo>
                    <a:pt x="1011365" y="3031998"/>
                    <a:pt x="1093565" y="2973324"/>
                    <a:pt x="1176338" y="2915603"/>
                  </a:cubicBezTo>
                  <a:cubicBezTo>
                    <a:pt x="1246537" y="2866644"/>
                    <a:pt x="1317308" y="2818066"/>
                    <a:pt x="1394270" y="2780729"/>
                  </a:cubicBezTo>
                  <a:cubicBezTo>
                    <a:pt x="1459421" y="2749106"/>
                    <a:pt x="1528763" y="2724436"/>
                    <a:pt x="1601057" y="2723483"/>
                  </a:cubicBezTo>
                  <a:cubicBezTo>
                    <a:pt x="1653350" y="2722721"/>
                    <a:pt x="1704785" y="2733485"/>
                    <a:pt x="1756220" y="2743772"/>
                  </a:cubicBezTo>
                  <a:cubicBezTo>
                    <a:pt x="1800320" y="2752630"/>
                    <a:pt x="1844612" y="2760250"/>
                    <a:pt x="1889189" y="2765965"/>
                  </a:cubicBezTo>
                  <a:cubicBezTo>
                    <a:pt x="1928622" y="2771013"/>
                    <a:pt x="1968437" y="2773299"/>
                    <a:pt x="2007394" y="2765965"/>
                  </a:cubicBezTo>
                  <a:cubicBezTo>
                    <a:pt x="2073878" y="2753487"/>
                    <a:pt x="2130647" y="2712911"/>
                    <a:pt x="2184654" y="2671763"/>
                  </a:cubicBezTo>
                  <a:cubicBezTo>
                    <a:pt x="2245900" y="2625090"/>
                    <a:pt x="2304002" y="2573465"/>
                    <a:pt x="2372773" y="2538984"/>
                  </a:cubicBezTo>
                  <a:cubicBezTo>
                    <a:pt x="2394395" y="2528126"/>
                    <a:pt x="2416874" y="2518982"/>
                    <a:pt x="2439543" y="2510504"/>
                  </a:cubicBezTo>
                  <a:cubicBezTo>
                    <a:pt x="2509552" y="2484215"/>
                    <a:pt x="2580037" y="2459450"/>
                    <a:pt x="2650617" y="2434781"/>
                  </a:cubicBezTo>
                  <a:cubicBezTo>
                    <a:pt x="2695956" y="2418874"/>
                    <a:pt x="2741295" y="2402872"/>
                    <a:pt x="2785110" y="2383060"/>
                  </a:cubicBezTo>
                  <a:cubicBezTo>
                    <a:pt x="2824448" y="2365248"/>
                    <a:pt x="2862358" y="2344198"/>
                    <a:pt x="2897315" y="2318861"/>
                  </a:cubicBezTo>
                  <a:cubicBezTo>
                    <a:pt x="2934367" y="2292096"/>
                    <a:pt x="2968085" y="2260854"/>
                    <a:pt x="2997994" y="2226183"/>
                  </a:cubicBezTo>
                  <a:cubicBezTo>
                    <a:pt x="3020949" y="2199513"/>
                    <a:pt x="3041714" y="2170938"/>
                    <a:pt x="3061240" y="2141506"/>
                  </a:cubicBezTo>
                  <a:cubicBezTo>
                    <a:pt x="3091529" y="2095976"/>
                    <a:pt x="3119533" y="2049018"/>
                    <a:pt x="3152108" y="2005203"/>
                  </a:cubicBezTo>
                  <a:cubicBezTo>
                    <a:pt x="3188113" y="1956626"/>
                    <a:pt x="3229261" y="1912144"/>
                    <a:pt x="3274124" y="1871567"/>
                  </a:cubicBezTo>
                  <a:cubicBezTo>
                    <a:pt x="3311747" y="1837563"/>
                    <a:pt x="3351848" y="1806321"/>
                    <a:pt x="3388138" y="1770888"/>
                  </a:cubicBezTo>
                  <a:cubicBezTo>
                    <a:pt x="3416999" y="1742694"/>
                    <a:pt x="3443002" y="1711833"/>
                    <a:pt x="3466529" y="1679162"/>
                  </a:cubicBezTo>
                  <a:cubicBezTo>
                    <a:pt x="3495008" y="1639348"/>
                    <a:pt x="3519392" y="1596771"/>
                    <a:pt x="3538633" y="1551718"/>
                  </a:cubicBezTo>
                  <a:cubicBezTo>
                    <a:pt x="3562731" y="1495616"/>
                    <a:pt x="3578924" y="1436465"/>
                    <a:pt x="3588544" y="1376172"/>
                  </a:cubicBezTo>
                  <a:cubicBezTo>
                    <a:pt x="3592925" y="1348740"/>
                    <a:pt x="3595688" y="1321022"/>
                    <a:pt x="3597402" y="1293305"/>
                  </a:cubicBezTo>
                  <a:cubicBezTo>
                    <a:pt x="3605974" y="1155859"/>
                    <a:pt x="3717703" y="1018127"/>
                    <a:pt x="3721227" y="880491"/>
                  </a:cubicBezTo>
                  <a:cubicBezTo>
                    <a:pt x="3724751" y="740855"/>
                    <a:pt x="3743135" y="602171"/>
                    <a:pt x="3761137" y="463677"/>
                  </a:cubicBezTo>
                  <a:cubicBezTo>
                    <a:pt x="3776186" y="347758"/>
                    <a:pt x="3934968" y="116205"/>
                    <a:pt x="3946874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18DDF45-08F0-46B6-A0B7-133735C94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95978" y="2441733"/>
              <a:ext cx="3665410" cy="2985611"/>
            </a:xfrm>
            <a:custGeom>
              <a:avLst/>
              <a:gdLst>
                <a:gd name="connsiteX0" fmla="*/ 0 w 3665410"/>
                <a:gd name="connsiteY0" fmla="*/ 2985611 h 2985611"/>
                <a:gd name="connsiteX1" fmla="*/ 166211 w 3665410"/>
                <a:gd name="connsiteY1" fmla="*/ 2699766 h 2985611"/>
                <a:gd name="connsiteX2" fmla="*/ 397002 w 3665410"/>
                <a:gd name="connsiteY2" fmla="*/ 2414969 h 2985611"/>
                <a:gd name="connsiteX3" fmla="*/ 620173 w 3665410"/>
                <a:gd name="connsiteY3" fmla="*/ 2237899 h 2985611"/>
                <a:gd name="connsiteX4" fmla="*/ 823341 w 3665410"/>
                <a:gd name="connsiteY4" fmla="*/ 2085499 h 2985611"/>
                <a:gd name="connsiteX5" fmla="*/ 1089565 w 3665410"/>
                <a:gd name="connsiteY5" fmla="*/ 1911477 h 2985611"/>
                <a:gd name="connsiteX6" fmla="*/ 1145000 w 3665410"/>
                <a:gd name="connsiteY6" fmla="*/ 1886807 h 2985611"/>
                <a:gd name="connsiteX7" fmla="*/ 1375791 w 3665410"/>
                <a:gd name="connsiteY7" fmla="*/ 1842135 h 2985611"/>
                <a:gd name="connsiteX8" fmla="*/ 1486567 w 3665410"/>
                <a:gd name="connsiteY8" fmla="*/ 1857566 h 2985611"/>
                <a:gd name="connsiteX9" fmla="*/ 1568101 w 3665410"/>
                <a:gd name="connsiteY9" fmla="*/ 1871377 h 2985611"/>
                <a:gd name="connsiteX10" fmla="*/ 1810607 w 3665410"/>
                <a:gd name="connsiteY10" fmla="*/ 1871377 h 2985611"/>
                <a:gd name="connsiteX11" fmla="*/ 1997964 w 3665410"/>
                <a:gd name="connsiteY11" fmla="*/ 1790605 h 2985611"/>
                <a:gd name="connsiteX12" fmla="*/ 2109883 w 3665410"/>
                <a:gd name="connsiteY12" fmla="*/ 1702784 h 2985611"/>
                <a:gd name="connsiteX13" fmla="*/ 2321433 w 3665410"/>
                <a:gd name="connsiteY13" fmla="*/ 1552384 h 2985611"/>
                <a:gd name="connsiteX14" fmla="*/ 2558891 w 3665410"/>
                <a:gd name="connsiteY14" fmla="*/ 1453420 h 2985611"/>
                <a:gd name="connsiteX15" fmla="*/ 2709767 w 3665410"/>
                <a:gd name="connsiteY15" fmla="*/ 1377887 h 2985611"/>
                <a:gd name="connsiteX16" fmla="*/ 2885408 w 3665410"/>
                <a:gd name="connsiteY16" fmla="*/ 1237393 h 2985611"/>
                <a:gd name="connsiteX17" fmla="*/ 3017711 w 3665410"/>
                <a:gd name="connsiteY17" fmla="*/ 1072229 h 2985611"/>
                <a:gd name="connsiteX18" fmla="*/ 3150680 w 3665410"/>
                <a:gd name="connsiteY18" fmla="*/ 921830 h 2985611"/>
                <a:gd name="connsiteX19" fmla="*/ 3255169 w 3665410"/>
                <a:gd name="connsiteY19" fmla="*/ 801815 h 2985611"/>
                <a:gd name="connsiteX20" fmla="*/ 3339275 w 3665410"/>
                <a:gd name="connsiteY20" fmla="*/ 694182 h 2985611"/>
                <a:gd name="connsiteX21" fmla="*/ 3409188 w 3665410"/>
                <a:gd name="connsiteY21" fmla="*/ 546926 h 2985611"/>
                <a:gd name="connsiteX22" fmla="*/ 3464243 w 3665410"/>
                <a:gd name="connsiteY22" fmla="*/ 347663 h 2985611"/>
                <a:gd name="connsiteX23" fmla="*/ 3665411 w 3665410"/>
                <a:gd name="connsiteY23" fmla="*/ 0 h 29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665410" h="2985611">
                  <a:moveTo>
                    <a:pt x="0" y="2985611"/>
                  </a:moveTo>
                  <a:cubicBezTo>
                    <a:pt x="0" y="2985611"/>
                    <a:pt x="86773" y="2802827"/>
                    <a:pt x="166211" y="2699766"/>
                  </a:cubicBezTo>
                  <a:cubicBezTo>
                    <a:pt x="240983" y="2602706"/>
                    <a:pt x="309182" y="2500122"/>
                    <a:pt x="397002" y="2414969"/>
                  </a:cubicBezTo>
                  <a:cubicBezTo>
                    <a:pt x="465296" y="2348865"/>
                    <a:pt x="543592" y="2294477"/>
                    <a:pt x="620173" y="2237899"/>
                  </a:cubicBezTo>
                  <a:cubicBezTo>
                    <a:pt x="688277" y="2187607"/>
                    <a:pt x="755333" y="2135886"/>
                    <a:pt x="823341" y="2085499"/>
                  </a:cubicBezTo>
                  <a:cubicBezTo>
                    <a:pt x="908685" y="2022253"/>
                    <a:pt x="994791" y="1959197"/>
                    <a:pt x="1089565" y="1911477"/>
                  </a:cubicBezTo>
                  <a:cubicBezTo>
                    <a:pt x="1107662" y="1902428"/>
                    <a:pt x="1126141" y="1894141"/>
                    <a:pt x="1145000" y="1886807"/>
                  </a:cubicBezTo>
                  <a:cubicBezTo>
                    <a:pt x="1218819" y="1858232"/>
                    <a:pt x="1296924" y="1838611"/>
                    <a:pt x="1375791" y="1842135"/>
                  </a:cubicBezTo>
                  <a:cubicBezTo>
                    <a:pt x="1413129" y="1843754"/>
                    <a:pt x="1449896" y="1850422"/>
                    <a:pt x="1486567" y="1857566"/>
                  </a:cubicBezTo>
                  <a:cubicBezTo>
                    <a:pt x="1513618" y="1862804"/>
                    <a:pt x="1540859" y="1867376"/>
                    <a:pt x="1568101" y="1871377"/>
                  </a:cubicBezTo>
                  <a:cubicBezTo>
                    <a:pt x="1648778" y="1883188"/>
                    <a:pt x="1730978" y="1887665"/>
                    <a:pt x="1810607" y="1871377"/>
                  </a:cubicBezTo>
                  <a:cubicBezTo>
                    <a:pt x="1877854" y="1857661"/>
                    <a:pt x="1941100" y="1829086"/>
                    <a:pt x="1997964" y="1790605"/>
                  </a:cubicBezTo>
                  <a:cubicBezTo>
                    <a:pt x="2037302" y="1764030"/>
                    <a:pt x="2073497" y="1733264"/>
                    <a:pt x="2109883" y="1702784"/>
                  </a:cubicBezTo>
                  <a:cubicBezTo>
                    <a:pt x="2176367" y="1647063"/>
                    <a:pt x="2244852" y="1593151"/>
                    <a:pt x="2321433" y="1552384"/>
                  </a:cubicBezTo>
                  <a:cubicBezTo>
                    <a:pt x="2397157" y="1512094"/>
                    <a:pt x="2479548" y="1486281"/>
                    <a:pt x="2558891" y="1453420"/>
                  </a:cubicBezTo>
                  <a:cubicBezTo>
                    <a:pt x="2610898" y="1431798"/>
                    <a:pt x="2661571" y="1407033"/>
                    <a:pt x="2709767" y="1377887"/>
                  </a:cubicBezTo>
                  <a:cubicBezTo>
                    <a:pt x="2774252" y="1338929"/>
                    <a:pt x="2834069" y="1292447"/>
                    <a:pt x="2885408" y="1237393"/>
                  </a:cubicBezTo>
                  <a:cubicBezTo>
                    <a:pt x="2933605" y="1185767"/>
                    <a:pt x="2973324" y="1127093"/>
                    <a:pt x="3017711" y="1072229"/>
                  </a:cubicBezTo>
                  <a:cubicBezTo>
                    <a:pt x="3059811" y="1020223"/>
                    <a:pt x="3105912" y="971645"/>
                    <a:pt x="3150680" y="921830"/>
                  </a:cubicBezTo>
                  <a:cubicBezTo>
                    <a:pt x="3186113" y="882396"/>
                    <a:pt x="3220593" y="842010"/>
                    <a:pt x="3255169" y="801815"/>
                  </a:cubicBezTo>
                  <a:cubicBezTo>
                    <a:pt x="3284887" y="767239"/>
                    <a:pt x="3314605" y="732473"/>
                    <a:pt x="3339275" y="694182"/>
                  </a:cubicBezTo>
                  <a:cubicBezTo>
                    <a:pt x="3368707" y="648367"/>
                    <a:pt x="3390138" y="597980"/>
                    <a:pt x="3409188" y="546926"/>
                  </a:cubicBezTo>
                  <a:cubicBezTo>
                    <a:pt x="3433382" y="482156"/>
                    <a:pt x="3453384" y="415861"/>
                    <a:pt x="3464243" y="347663"/>
                  </a:cubicBezTo>
                  <a:cubicBezTo>
                    <a:pt x="3476244" y="272224"/>
                    <a:pt x="3661696" y="76295"/>
                    <a:pt x="366541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9D0CC0F-710D-43F4-BC86-763767420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90402" y="5229700"/>
              <a:ext cx="285940" cy="199072"/>
            </a:xfrm>
            <a:custGeom>
              <a:avLst/>
              <a:gdLst>
                <a:gd name="connsiteX0" fmla="*/ 0 w 285940"/>
                <a:gd name="connsiteY0" fmla="*/ 199073 h 199072"/>
                <a:gd name="connsiteX1" fmla="*/ 285940 w 285940"/>
                <a:gd name="connsiteY1" fmla="*/ 0 h 19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940" h="199072">
                  <a:moveTo>
                    <a:pt x="0" y="199073"/>
                  </a:moveTo>
                  <a:cubicBezTo>
                    <a:pt x="0" y="199073"/>
                    <a:pt x="242125" y="39243"/>
                    <a:pt x="28594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FB36AB6-CB81-495A-8A33-C0BCE67D6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93114" y="5049773"/>
              <a:ext cx="655796" cy="381190"/>
            </a:xfrm>
            <a:custGeom>
              <a:avLst/>
              <a:gdLst>
                <a:gd name="connsiteX0" fmla="*/ 0 w 655796"/>
                <a:gd name="connsiteY0" fmla="*/ 381190 h 381190"/>
                <a:gd name="connsiteX1" fmla="*/ 655796 w 655796"/>
                <a:gd name="connsiteY1" fmla="*/ 0 h 38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5796" h="381190">
                  <a:moveTo>
                    <a:pt x="0" y="381190"/>
                  </a:moveTo>
                  <a:cubicBezTo>
                    <a:pt x="0" y="381190"/>
                    <a:pt x="461105" y="172117"/>
                    <a:pt x="65579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993F7E6-ABF6-482D-BEA5-B4E607DDB4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154072" y="3867816"/>
              <a:ext cx="2907315" cy="1544764"/>
            </a:xfrm>
            <a:custGeom>
              <a:avLst/>
              <a:gdLst>
                <a:gd name="connsiteX0" fmla="*/ 0 w 2907315"/>
                <a:gd name="connsiteY0" fmla="*/ 1544764 h 1544764"/>
                <a:gd name="connsiteX1" fmla="*/ 201644 w 2907315"/>
                <a:gd name="connsiteY1" fmla="*/ 1352550 h 1544764"/>
                <a:gd name="connsiteX2" fmla="*/ 423196 w 2907315"/>
                <a:gd name="connsiteY2" fmla="*/ 1196054 h 1544764"/>
                <a:gd name="connsiteX3" fmla="*/ 782193 w 2907315"/>
                <a:gd name="connsiteY3" fmla="*/ 1099947 h 1544764"/>
                <a:gd name="connsiteX4" fmla="*/ 1052513 w 2907315"/>
                <a:gd name="connsiteY4" fmla="*/ 1042321 h 1544764"/>
                <a:gd name="connsiteX5" fmla="*/ 1311783 w 2907315"/>
                <a:gd name="connsiteY5" fmla="*/ 1056037 h 1544764"/>
                <a:gd name="connsiteX6" fmla="*/ 1484662 w 2907315"/>
                <a:gd name="connsiteY6" fmla="*/ 1083469 h 1544764"/>
                <a:gd name="connsiteX7" fmla="*/ 1788224 w 2907315"/>
                <a:gd name="connsiteY7" fmla="*/ 1023080 h 1544764"/>
                <a:gd name="connsiteX8" fmla="*/ 2269045 w 2907315"/>
                <a:gd name="connsiteY8" fmla="*/ 734758 h 1544764"/>
                <a:gd name="connsiteX9" fmla="*/ 2534984 w 2907315"/>
                <a:gd name="connsiteY9" fmla="*/ 572738 h 1544764"/>
                <a:gd name="connsiteX10" fmla="*/ 2907316 w 2907315"/>
                <a:gd name="connsiteY10" fmla="*/ 0 h 154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07315" h="1544764">
                  <a:moveTo>
                    <a:pt x="0" y="1544764"/>
                  </a:moveTo>
                  <a:cubicBezTo>
                    <a:pt x="0" y="1544764"/>
                    <a:pt x="98012" y="1443990"/>
                    <a:pt x="201644" y="1352550"/>
                  </a:cubicBezTo>
                  <a:cubicBezTo>
                    <a:pt x="271272" y="1291209"/>
                    <a:pt x="343662" y="1234249"/>
                    <a:pt x="423196" y="1196054"/>
                  </a:cubicBezTo>
                  <a:cubicBezTo>
                    <a:pt x="537591" y="1141095"/>
                    <a:pt x="661226" y="1127189"/>
                    <a:pt x="782193" y="1099947"/>
                  </a:cubicBezTo>
                  <a:cubicBezTo>
                    <a:pt x="872300" y="1079659"/>
                    <a:pt x="961358" y="1051370"/>
                    <a:pt x="1052513" y="1042321"/>
                  </a:cubicBezTo>
                  <a:cubicBezTo>
                    <a:pt x="1139000" y="1033653"/>
                    <a:pt x="1225868" y="1040321"/>
                    <a:pt x="1311783" y="1056037"/>
                  </a:cubicBezTo>
                  <a:cubicBezTo>
                    <a:pt x="1369314" y="1066609"/>
                    <a:pt x="1426559" y="1079373"/>
                    <a:pt x="1484662" y="1083469"/>
                  </a:cubicBezTo>
                  <a:cubicBezTo>
                    <a:pt x="1587913" y="1090803"/>
                    <a:pt x="1690402" y="1064800"/>
                    <a:pt x="1788224" y="1023080"/>
                  </a:cubicBezTo>
                  <a:cubicBezTo>
                    <a:pt x="1956721" y="951262"/>
                    <a:pt x="2106549" y="825722"/>
                    <a:pt x="2269045" y="734758"/>
                  </a:cubicBezTo>
                  <a:cubicBezTo>
                    <a:pt x="2359438" y="684181"/>
                    <a:pt x="2452497" y="640556"/>
                    <a:pt x="2534984" y="572738"/>
                  </a:cubicBezTo>
                  <a:cubicBezTo>
                    <a:pt x="2673001" y="459391"/>
                    <a:pt x="2847023" y="191453"/>
                    <a:pt x="290731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CA0B097-C21A-40B4-95E4-2FFA9697F8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07946" y="3479100"/>
              <a:ext cx="3168300" cy="1952434"/>
            </a:xfrm>
            <a:custGeom>
              <a:avLst/>
              <a:gdLst>
                <a:gd name="connsiteX0" fmla="*/ 0 w 3168300"/>
                <a:gd name="connsiteY0" fmla="*/ 1952435 h 1952434"/>
                <a:gd name="connsiteX1" fmla="*/ 202121 w 3168300"/>
                <a:gd name="connsiteY1" fmla="*/ 1687068 h 1952434"/>
                <a:gd name="connsiteX2" fmla="*/ 545116 w 3168300"/>
                <a:gd name="connsiteY2" fmla="*/ 1450277 h 1952434"/>
                <a:gd name="connsiteX3" fmla="*/ 906780 w 3168300"/>
                <a:gd name="connsiteY3" fmla="*/ 1354455 h 1952434"/>
                <a:gd name="connsiteX4" fmla="*/ 1332262 w 3168300"/>
                <a:gd name="connsiteY4" fmla="*/ 1285304 h 1952434"/>
                <a:gd name="connsiteX5" fmla="*/ 1691259 w 3168300"/>
                <a:gd name="connsiteY5" fmla="*/ 1240060 h 1952434"/>
                <a:gd name="connsiteX6" fmla="*/ 2010346 w 3168300"/>
                <a:gd name="connsiteY6" fmla="*/ 1141667 h 1952434"/>
                <a:gd name="connsiteX7" fmla="*/ 2393252 w 3168300"/>
                <a:gd name="connsiteY7" fmla="*/ 1027271 h 1952434"/>
                <a:gd name="connsiteX8" fmla="*/ 2582037 w 3168300"/>
                <a:gd name="connsiteY8" fmla="*/ 958120 h 1952434"/>
                <a:gd name="connsiteX9" fmla="*/ 2760155 w 3168300"/>
                <a:gd name="connsiteY9" fmla="*/ 827723 h 1952434"/>
                <a:gd name="connsiteX10" fmla="*/ 2914364 w 3168300"/>
                <a:gd name="connsiteY10" fmla="*/ 567023 h 1952434"/>
                <a:gd name="connsiteX11" fmla="*/ 3168301 w 3168300"/>
                <a:gd name="connsiteY11" fmla="*/ 0 h 195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68300" h="1952434">
                  <a:moveTo>
                    <a:pt x="0" y="1952435"/>
                  </a:moveTo>
                  <a:cubicBezTo>
                    <a:pt x="0" y="1952435"/>
                    <a:pt x="91059" y="1796415"/>
                    <a:pt x="202121" y="1687068"/>
                  </a:cubicBezTo>
                  <a:cubicBezTo>
                    <a:pt x="301943" y="1588675"/>
                    <a:pt x="416528" y="1505617"/>
                    <a:pt x="545116" y="1450277"/>
                  </a:cubicBezTo>
                  <a:cubicBezTo>
                    <a:pt x="659987" y="1400747"/>
                    <a:pt x="783622" y="1377601"/>
                    <a:pt x="906780" y="1354455"/>
                  </a:cubicBezTo>
                  <a:cubicBezTo>
                    <a:pt x="1048036" y="1327976"/>
                    <a:pt x="1189482" y="1301972"/>
                    <a:pt x="1332262" y="1285304"/>
                  </a:cubicBezTo>
                  <a:cubicBezTo>
                    <a:pt x="1452182" y="1271302"/>
                    <a:pt x="1573340" y="1265873"/>
                    <a:pt x="1691259" y="1240060"/>
                  </a:cubicBezTo>
                  <a:cubicBezTo>
                    <a:pt x="1800035" y="1216247"/>
                    <a:pt x="1904619" y="1176718"/>
                    <a:pt x="2010346" y="1141667"/>
                  </a:cubicBezTo>
                  <a:cubicBezTo>
                    <a:pt x="2136743" y="1099661"/>
                    <a:pt x="2265902" y="1066229"/>
                    <a:pt x="2393252" y="1027271"/>
                  </a:cubicBezTo>
                  <a:cubicBezTo>
                    <a:pt x="2457450" y="1007650"/>
                    <a:pt x="2521744" y="987552"/>
                    <a:pt x="2582037" y="958120"/>
                  </a:cubicBezTo>
                  <a:cubicBezTo>
                    <a:pt x="2648807" y="925449"/>
                    <a:pt x="2710815" y="883349"/>
                    <a:pt x="2760155" y="827723"/>
                  </a:cubicBezTo>
                  <a:cubicBezTo>
                    <a:pt x="2827496" y="751904"/>
                    <a:pt x="2867978" y="657511"/>
                    <a:pt x="2914364" y="567023"/>
                  </a:cubicBezTo>
                  <a:cubicBezTo>
                    <a:pt x="2972753" y="453200"/>
                    <a:pt x="3119152" y="118015"/>
                    <a:pt x="316830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B2AF0F5-7EAA-4BAB-8DE2-D84E124170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04778" y="2976752"/>
              <a:ext cx="3356800" cy="2452020"/>
            </a:xfrm>
            <a:custGeom>
              <a:avLst/>
              <a:gdLst>
                <a:gd name="connsiteX0" fmla="*/ 0 w 3356800"/>
                <a:gd name="connsiteY0" fmla="*/ 2452021 h 2452020"/>
                <a:gd name="connsiteX1" fmla="*/ 130874 w 3356800"/>
                <a:gd name="connsiteY1" fmla="*/ 2247710 h 2452020"/>
                <a:gd name="connsiteX2" fmla="*/ 437197 w 3356800"/>
                <a:gd name="connsiteY2" fmla="*/ 1941195 h 2452020"/>
                <a:gd name="connsiteX3" fmla="*/ 737140 w 3356800"/>
                <a:gd name="connsiteY3" fmla="*/ 1736884 h 2452020"/>
                <a:gd name="connsiteX4" fmla="*/ 1031843 w 3356800"/>
                <a:gd name="connsiteY4" fmla="*/ 1685068 h 2452020"/>
                <a:gd name="connsiteX5" fmla="*/ 1287304 w 3356800"/>
                <a:gd name="connsiteY5" fmla="*/ 1655826 h 2452020"/>
                <a:gd name="connsiteX6" fmla="*/ 1471994 w 3356800"/>
                <a:gd name="connsiteY6" fmla="*/ 1634300 h 2452020"/>
                <a:gd name="connsiteX7" fmla="*/ 1898237 w 3356800"/>
                <a:gd name="connsiteY7" fmla="*/ 1512665 h 2452020"/>
                <a:gd name="connsiteX8" fmla="*/ 2229136 w 3356800"/>
                <a:gd name="connsiteY8" fmla="*/ 1355598 h 2452020"/>
                <a:gd name="connsiteX9" fmla="*/ 2512314 w 3356800"/>
                <a:gd name="connsiteY9" fmla="*/ 1238631 h 2452020"/>
                <a:gd name="connsiteX10" fmla="*/ 2758535 w 3356800"/>
                <a:gd name="connsiteY10" fmla="*/ 1096994 h 2452020"/>
                <a:gd name="connsiteX11" fmla="*/ 2935510 w 3356800"/>
                <a:gd name="connsiteY11" fmla="*/ 919925 h 2452020"/>
                <a:gd name="connsiteX12" fmla="*/ 3081719 w 3356800"/>
                <a:gd name="connsiteY12" fmla="*/ 687419 h 2452020"/>
                <a:gd name="connsiteX13" fmla="*/ 3356800 w 3356800"/>
                <a:gd name="connsiteY13" fmla="*/ 0 h 24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56800" h="2452020">
                  <a:moveTo>
                    <a:pt x="0" y="2452021"/>
                  </a:moveTo>
                  <a:cubicBezTo>
                    <a:pt x="0" y="2452021"/>
                    <a:pt x="57150" y="2344198"/>
                    <a:pt x="130874" y="2247710"/>
                  </a:cubicBezTo>
                  <a:cubicBezTo>
                    <a:pt x="218694" y="2132648"/>
                    <a:pt x="328136" y="2036635"/>
                    <a:pt x="437197" y="1941195"/>
                  </a:cubicBezTo>
                  <a:cubicBezTo>
                    <a:pt x="529304" y="1860709"/>
                    <a:pt x="623030" y="1779556"/>
                    <a:pt x="737140" y="1736884"/>
                  </a:cubicBezTo>
                  <a:cubicBezTo>
                    <a:pt x="830866" y="1701736"/>
                    <a:pt x="932021" y="1695450"/>
                    <a:pt x="1031843" y="1685068"/>
                  </a:cubicBezTo>
                  <a:cubicBezTo>
                    <a:pt x="1117092" y="1676210"/>
                    <a:pt x="1202055" y="1665160"/>
                    <a:pt x="1287304" y="1655826"/>
                  </a:cubicBezTo>
                  <a:cubicBezTo>
                    <a:pt x="1348931" y="1649063"/>
                    <a:pt x="1410653" y="1643539"/>
                    <a:pt x="1471994" y="1634300"/>
                  </a:cubicBezTo>
                  <a:cubicBezTo>
                    <a:pt x="1618679" y="1612011"/>
                    <a:pt x="1761935" y="1571149"/>
                    <a:pt x="1898237" y="1512665"/>
                  </a:cubicBezTo>
                  <a:cubicBezTo>
                    <a:pt x="2010442" y="1464564"/>
                    <a:pt x="2117503" y="1405128"/>
                    <a:pt x="2229136" y="1355598"/>
                  </a:cubicBezTo>
                  <a:cubicBezTo>
                    <a:pt x="2322481" y="1314164"/>
                    <a:pt x="2418969" y="1280160"/>
                    <a:pt x="2512314" y="1238631"/>
                  </a:cubicBezTo>
                  <a:cubicBezTo>
                    <a:pt x="2599087" y="1199960"/>
                    <a:pt x="2683193" y="1154811"/>
                    <a:pt x="2758535" y="1096994"/>
                  </a:cubicBezTo>
                  <a:cubicBezTo>
                    <a:pt x="2825020" y="1046035"/>
                    <a:pt x="2883789" y="985837"/>
                    <a:pt x="2935510" y="919925"/>
                  </a:cubicBezTo>
                  <a:cubicBezTo>
                    <a:pt x="2992184" y="847725"/>
                    <a:pt x="3039904" y="769144"/>
                    <a:pt x="3081719" y="687419"/>
                  </a:cubicBezTo>
                  <a:cubicBezTo>
                    <a:pt x="3138297" y="576739"/>
                    <a:pt x="3314129" y="116776"/>
                    <a:pt x="335680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F1174801-1395-44C5-9B00-CCAC45C05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96DFAFB-BCE1-4BEC-82FB-D574234DEF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5" name="Picture 4" descr="Forstørrelses glass og spørsmåls tegn">
            <a:extLst>
              <a:ext uri="{FF2B5EF4-FFF2-40B4-BE49-F238E27FC236}">
                <a16:creationId xmlns:a16="http://schemas.microsoft.com/office/drawing/2014/main" id="{E568BAD8-8C5F-939E-3376-AEA5CCA4986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l="5" r="1" b="1"/>
          <a:stretch/>
        </p:blipFill>
        <p:spPr>
          <a:xfrm>
            <a:off x="20" y="10"/>
            <a:ext cx="12188932" cy="6856614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8D2A0DB3-EF43-4032-9B27-954E12CCB6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07" y="0"/>
            <a:ext cx="12188952" cy="3732362"/>
          </a:xfrm>
          <a:prstGeom prst="rect">
            <a:avLst/>
          </a:prstGeom>
          <a:gradFill>
            <a:gsLst>
              <a:gs pos="100000">
                <a:schemeClr val="tx1">
                  <a:alpha val="0"/>
                </a:schemeClr>
              </a:gs>
              <a:gs pos="0">
                <a:schemeClr val="tx1"/>
              </a:gs>
              <a:gs pos="0">
                <a:schemeClr val="tx1">
                  <a:alpha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40D6BF8-23A7-FA90-D76C-F9B0EFED5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6275" y="156477"/>
            <a:ext cx="10190071" cy="151509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en-US" sz="5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Hvordan</a:t>
            </a:r>
            <a:r>
              <a:rPr lang="en-US" sz="5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kan</a:t>
            </a:r>
            <a:r>
              <a:rPr lang="en-US" sz="5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jeg</a:t>
            </a:r>
            <a:r>
              <a:rPr lang="en-US" sz="5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som</a:t>
            </a:r>
            <a:r>
              <a:rPr lang="en-US" sz="5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enkeltindivid</a:t>
            </a:r>
            <a:r>
              <a:rPr lang="en-US" sz="5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bidra</a:t>
            </a:r>
            <a:r>
              <a:rPr lang="en-US" sz="5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til</a:t>
            </a:r>
            <a:r>
              <a:rPr lang="en-US" sz="5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å </a:t>
            </a:r>
            <a:r>
              <a:rPr lang="en-US" sz="5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selv</a:t>
            </a:r>
            <a:r>
              <a:rPr lang="en-US" sz="5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få</a:t>
            </a:r>
            <a:r>
              <a:rPr lang="en-US" sz="5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et </a:t>
            </a:r>
            <a:r>
              <a:rPr lang="en-US" sz="5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godt</a:t>
            </a:r>
            <a:r>
              <a:rPr lang="en-US" sz="5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arbeidsfellesskap</a:t>
            </a:r>
            <a:r>
              <a:rPr lang="en-US" sz="5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grpSp>
        <p:nvGrpSpPr>
          <p:cNvPr id="41" name="Top Left">
            <a:extLst>
              <a:ext uri="{FF2B5EF4-FFF2-40B4-BE49-F238E27FC236}">
                <a16:creationId xmlns:a16="http://schemas.microsoft.com/office/drawing/2014/main" id="{18579DB9-24B0-487B-81E3-8D02AD5F8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180CB2C-161F-4538-9214-24AF97B01A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EE25AFBE-8731-4348-B66F-FD7E38F76A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F6C27D8-4E47-470F-B6B5-407CE7D1D7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bg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6348964-B561-445E-A6A4-730FBA4285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5D1A3FD-B031-4670-8F09-29E8E38D45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bg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0BD3287-1860-4987-8CA5-8728EDBB6B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E1FEEEA6-82B5-4005-A3D5-FC2A152FDD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bg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50" name="Bottom Right">
            <a:extLst>
              <a:ext uri="{FF2B5EF4-FFF2-40B4-BE49-F238E27FC236}">
                <a16:creationId xmlns:a16="http://schemas.microsoft.com/office/drawing/2014/main" id="{8F281804-17FE-49B9-9065-1A44CD473C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grpSp>
          <p:nvGrpSpPr>
            <p:cNvPr id="51" name="Graphic 157">
              <a:extLst>
                <a:ext uri="{FF2B5EF4-FFF2-40B4-BE49-F238E27FC236}">
                  <a16:creationId xmlns:a16="http://schemas.microsoft.com/office/drawing/2014/main" id="{737BB70B-7AAF-4229-8400-5AFF12A236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9B992201-AA48-4BE7-ADC2-908B16934F4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840E3649-4ED2-4501-AF92-DEC3DFF5C8D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68B38FD5-4195-4693-8AB7-D01C58D21E3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F0635352-3FD2-43A8-832C-705F1CB9173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FBEAF61E-74F7-41BA-9576-39B1961501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AB31D9B5-1401-4F40-BEE6-D492919954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8EDD38F5-BC63-401D-8C72-8D41A360A9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5CE5B18-7300-438F-80EB-4F4E431C80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264771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Termometer utendørs">
            <a:extLst>
              <a:ext uri="{FF2B5EF4-FFF2-40B4-BE49-F238E27FC236}">
                <a16:creationId xmlns:a16="http://schemas.microsoft.com/office/drawing/2014/main" id="{8373C6A7-A8D8-9F13-E2F1-F87D107291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882"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F917009E-C345-FE89-AB02-AAA19A327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nb-NO" sz="4000" dirty="0"/>
              <a:t>Ditt bidrag er viktig!</a:t>
            </a:r>
            <a:endParaRPr lang="en-US" sz="40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4A31813-7FBE-D6FE-F030-55EBFF61B0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000" dirty="0"/>
              <a:t>Vær bevisst på din egen påvirkningskraft. Alle kan påvirke eget arbeidsmiljø. Du har både ansvar og mulighet for å bidra positivt til en god arbeidsdag for alle!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86495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561AEE4-4E38-4BAC-976D-E0DE523FC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0BC676B-D19A-44DB-910A-0C0E6D433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4431" y="3985"/>
            <a:ext cx="9772765" cy="6858000"/>
            <a:chOff x="1303402" y="3985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99AA485-A13F-4455-814E-C116AD7E04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C90D55F-0AFB-45E5-8815-A4701774C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476B6C1-4A41-48E6-8540-FC48FCD769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347F445-D2CA-4FEB-AB8E-7A47AB57C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2F1B3D8-301E-4A54-9284-EB14E9056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E4B9C67-860A-4569-AC84-3ADE433D1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175B763-A6E6-4AD1-9138-9B1164A7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2D3BC985-A8AB-6CAC-6EFD-31CF72364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3466" y="991261"/>
            <a:ext cx="5754696" cy="1837349"/>
          </a:xfrm>
        </p:spPr>
        <p:txBody>
          <a:bodyPr anchor="ctr">
            <a:normAutofit/>
          </a:bodyPr>
          <a:lstStyle/>
          <a:p>
            <a:pPr algn="ctr"/>
            <a:r>
              <a:rPr lang="nb-NO" sz="3600" dirty="0">
                <a:solidFill>
                  <a:schemeClr val="tx2"/>
                </a:solidFill>
              </a:rPr>
              <a:t>Ta initiativ og ansvar!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3CB2E06-F786-952B-46EB-896307A3E2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5954" y="2979336"/>
            <a:ext cx="5709721" cy="243086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nb-NO" sz="2000">
                <a:solidFill>
                  <a:schemeClr val="tx2"/>
                </a:solidFill>
              </a:rPr>
              <a:t>Si fra til lederen din dersom det er noe i arbeidsmiljøet som ikke er bra. Ta initiativ og foreslå forbedringer dersom du synes det er behov</a:t>
            </a:r>
            <a:endParaRPr lang="en-US" sz="20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9788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4" descr="En glass med hvit bjelke">
            <a:extLst>
              <a:ext uri="{FF2B5EF4-FFF2-40B4-BE49-F238E27FC236}">
                <a16:creationId xmlns:a16="http://schemas.microsoft.com/office/drawing/2014/main" id="{F5E3567A-CA28-E716-CC42-D3CF1A87DC5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882" b="-1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AE5E920-F559-FFC6-A3B1-E6B99171A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nb-NO" sz="4000" dirty="0"/>
              <a:t>Bidra til god dialog!</a:t>
            </a:r>
            <a:endParaRPr lang="en-US" sz="40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805659E-3F4A-DDA7-4626-C59D529C18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000" dirty="0"/>
              <a:t>Snakk med de rundt deg om det som er utfordrende  på den måten kan dere sammen skape en åpen og god dialog med takhøyde for å ta opp problemer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869035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Personer i møte pulten">
            <a:extLst>
              <a:ext uri="{FF2B5EF4-FFF2-40B4-BE49-F238E27FC236}">
                <a16:creationId xmlns:a16="http://schemas.microsoft.com/office/drawing/2014/main" id="{3E1E458C-DFE1-0D84-B638-3963836C1D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643" r="15046"/>
          <a:stretch/>
        </p:blipFill>
        <p:spPr>
          <a:xfrm>
            <a:off x="2522358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C015152-BDB8-CB58-ED75-863078747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228" y="743447"/>
            <a:ext cx="3973385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dirty="0"/>
              <a:t>Del </a:t>
            </a:r>
            <a:r>
              <a:rPr lang="en-US" sz="5200" dirty="0" err="1"/>
              <a:t>kunnskap</a:t>
            </a:r>
            <a:r>
              <a:rPr lang="en-US" sz="5200" dirty="0"/>
              <a:t>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94AA912-52BA-6DFF-7253-8FCB6088A7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229" y="4629234"/>
            <a:ext cx="3973386" cy="1485319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dirty="0"/>
              <a:t>Lag </a:t>
            </a:r>
            <a:r>
              <a:rPr lang="en-US" sz="2400" dirty="0" err="1"/>
              <a:t>arenaer</a:t>
            </a:r>
            <a:r>
              <a:rPr lang="en-US" sz="2400" dirty="0"/>
              <a:t> for </a:t>
            </a:r>
            <a:r>
              <a:rPr lang="en-US" sz="2400" dirty="0" err="1"/>
              <a:t>kunnskapsdeling</a:t>
            </a:r>
            <a:r>
              <a:rPr lang="en-US" sz="2400" dirty="0"/>
              <a:t> </a:t>
            </a:r>
            <a:r>
              <a:rPr lang="en-US" sz="2400" dirty="0" err="1"/>
              <a:t>og</a:t>
            </a:r>
            <a:r>
              <a:rPr lang="en-US" sz="2400" dirty="0"/>
              <a:t> del </a:t>
            </a:r>
            <a:r>
              <a:rPr lang="en-US" sz="2400" dirty="0" err="1"/>
              <a:t>gladelig</a:t>
            </a:r>
            <a:r>
              <a:rPr lang="en-US" sz="2400" dirty="0"/>
              <a:t> </a:t>
            </a:r>
            <a:r>
              <a:rPr lang="en-US" sz="2400" dirty="0" err="1"/>
              <a:t>informasjon</a:t>
            </a:r>
            <a:r>
              <a:rPr lang="en-US" sz="2400" dirty="0"/>
              <a:t>, tips </a:t>
            </a:r>
            <a:r>
              <a:rPr lang="en-US" sz="2400" dirty="0" err="1"/>
              <a:t>og</a:t>
            </a:r>
            <a:r>
              <a:rPr lang="en-US" sz="2400" dirty="0"/>
              <a:t> </a:t>
            </a:r>
            <a:r>
              <a:rPr lang="en-US" sz="2400" dirty="0" err="1"/>
              <a:t>råd</a:t>
            </a:r>
            <a:r>
              <a:rPr lang="en-US" sz="2400" dirty="0"/>
              <a:t> med </a:t>
            </a:r>
            <a:r>
              <a:rPr lang="en-US" sz="2400" dirty="0" err="1"/>
              <a:t>kollegaene</a:t>
            </a:r>
            <a:r>
              <a:rPr lang="en-US" sz="2400" dirty="0"/>
              <a:t> dine</a:t>
            </a:r>
          </a:p>
        </p:txBody>
      </p:sp>
    </p:spTree>
    <p:extLst>
      <p:ext uri="{BB962C8B-B14F-4D97-AF65-F5344CB8AC3E}">
        <p14:creationId xmlns:p14="http://schemas.microsoft.com/office/powerpoint/2010/main" val="30562646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Hånd som plasserer stjerner">
            <a:extLst>
              <a:ext uri="{FF2B5EF4-FFF2-40B4-BE49-F238E27FC236}">
                <a16:creationId xmlns:a16="http://schemas.microsoft.com/office/drawing/2014/main" id="{EB0A2A89-852A-BED6-925A-8E48C586EC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884" r="-1" b="-1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43B7233-5EAA-6BE2-5AE7-95F6DA1ED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nb-NO" sz="3100"/>
              <a:t>Bidra til en god tilbakemeldingskultur!</a:t>
            </a:r>
            <a:endParaRPr lang="en-US" sz="310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751A9E3-C2A9-FA68-E913-86DA101C27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000"/>
              <a:t>Gi konstruktive tilbakemeldinger – og ta  imot tilbakemeldinger på en konstruktiv måte – ALLE kan vi bli bedre på det meste – og tilbakemeldinger gir mulighet for læring og utvikling!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8941660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En gruppe gule tall og et rødt tall på den andre siden">
            <a:extLst>
              <a:ext uri="{FF2B5EF4-FFF2-40B4-BE49-F238E27FC236}">
                <a16:creationId xmlns:a16="http://schemas.microsoft.com/office/drawing/2014/main" id="{73BAE489-F1F4-B027-C436-A650971BF8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884" r="-1" b="-1"/>
          <a:stretch/>
        </p:blipFill>
        <p:spPr>
          <a:xfrm>
            <a:off x="2522358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12320B0-C40E-93B2-3D70-4EE80F1D6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228" y="743447"/>
            <a:ext cx="3973385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/>
              <a:t>Ta avstand fra mobbing!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4770ACD-7617-BD87-5365-2E8DEE17A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229" y="4629234"/>
            <a:ext cx="3973386" cy="1485319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/>
              <a:t>Ikke aksepter mobbing eller utfrysing – ta kontakt med noen som kan bistå om du er usikker</a:t>
            </a:r>
          </a:p>
        </p:txBody>
      </p:sp>
    </p:spTree>
    <p:extLst>
      <p:ext uri="{BB962C8B-B14F-4D97-AF65-F5344CB8AC3E}">
        <p14:creationId xmlns:p14="http://schemas.microsoft.com/office/powerpoint/2010/main" val="20407600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Grønne dialog bokser">
            <a:extLst>
              <a:ext uri="{FF2B5EF4-FFF2-40B4-BE49-F238E27FC236}">
                <a16:creationId xmlns:a16="http://schemas.microsoft.com/office/drawing/2014/main" id="{C69771B1-8080-6AC0-0E81-60EE479EC8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300" b="6507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637681E-021D-7C3A-D109-744E43CEB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nb-NO" sz="4000"/>
              <a:t>Vær inkluderende</a:t>
            </a:r>
            <a:endParaRPr lang="en-US" sz="400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2F81D0D-C883-9CFD-119E-25901018AF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000" dirty="0"/>
              <a:t>Snakk pent om hverandre. Snakk </a:t>
            </a:r>
            <a:r>
              <a:rPr lang="nb-NO" sz="2000" b="1" dirty="0"/>
              <a:t>med</a:t>
            </a:r>
            <a:r>
              <a:rPr lang="nb-NO" sz="2000" dirty="0"/>
              <a:t> folk – ikke </a:t>
            </a:r>
            <a:r>
              <a:rPr lang="nb-NO" sz="2000" b="1" dirty="0"/>
              <a:t>om</a:t>
            </a:r>
            <a:r>
              <a:rPr lang="nb-NO" sz="2000" dirty="0"/>
              <a:t> folk. Den gode fellesskapsfølelsen – </a:t>
            </a:r>
            <a:r>
              <a:rPr lang="nb-NO" sz="2000" dirty="0" err="1"/>
              <a:t>vi-følelsen</a:t>
            </a:r>
            <a:r>
              <a:rPr lang="nb-NO" sz="2000" dirty="0"/>
              <a:t> er et viktig kjennetegn på et sundt og godt arbeidsfellesskap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826689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470CC6-66C8-AF0D-EB00-AF0BF7641D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08AFB92-9CF7-C181-B276-2BE2DE0E8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>
                <a:solidFill>
                  <a:srgbClr val="FFFFFF"/>
                </a:solidFill>
              </a:rPr>
              <a:t>Hver dag tar vi hundrevis av valg</a:t>
            </a:r>
          </a:p>
        </p:txBody>
      </p:sp>
    </p:spTree>
    <p:extLst>
      <p:ext uri="{BB962C8B-B14F-4D97-AF65-F5344CB8AC3E}">
        <p14:creationId xmlns:p14="http://schemas.microsoft.com/office/powerpoint/2010/main" val="1872753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2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4" descr="Filmrull og -brett">
            <a:extLst>
              <a:ext uri="{FF2B5EF4-FFF2-40B4-BE49-F238E27FC236}">
                <a16:creationId xmlns:a16="http://schemas.microsoft.com/office/drawing/2014/main" id="{2DFBB7CC-47A4-DF46-149A-9CE7ABE473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882"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48" name="Rectangle 2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11B4419-8C33-1317-E36F-C924DAC10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000"/>
              <a:t>Hvordan vil jeg at mitt arbeidsmiljø vil være?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F7CB316-AFAC-5E45-773C-5B3025F14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000" b="1"/>
              <a:t>Ta regien på eget arbeidsmiljø – det er meg det kommer an på!</a:t>
            </a:r>
          </a:p>
        </p:txBody>
      </p:sp>
    </p:spTree>
    <p:extLst>
      <p:ext uri="{BB962C8B-B14F-4D97-AF65-F5344CB8AC3E}">
        <p14:creationId xmlns:p14="http://schemas.microsoft.com/office/powerpoint/2010/main" val="2749673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21">
            <a:extLst>
              <a:ext uri="{FF2B5EF4-FFF2-40B4-BE49-F238E27FC236}">
                <a16:creationId xmlns:a16="http://schemas.microsoft.com/office/drawing/2014/main" id="{99ED5833-B85B-4103-8A3B-CAB0308E6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F7807D-E903-69F5-0EB5-BA2BF92F1E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98181" y="1839595"/>
            <a:ext cx="9795638" cy="94311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b-NO"/>
          </a:p>
          <a:p>
            <a:endParaRPr lang="nb-NO"/>
          </a:p>
          <a:p>
            <a:pPr marL="0" indent="0">
              <a:buNone/>
            </a:pPr>
            <a:endParaRPr lang="en-US"/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5FF71AC9-1CD9-C3A2-AFAE-D9F8B89F62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433" y="1839595"/>
            <a:ext cx="6310171" cy="4464446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150C3711-BE4E-2335-1CB1-90A172BF16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2505" y="3975065"/>
            <a:ext cx="5828261" cy="1311576"/>
          </a:xfrm>
          <a:prstGeom prst="rect">
            <a:avLst/>
          </a:prstGeom>
        </p:spPr>
      </p:pic>
      <p:sp>
        <p:nvSpPr>
          <p:cNvPr id="4" name="AutoShape 2" descr="Gå på jobb – eller bli hjemme? | Fontene.no">
            <a:extLst>
              <a:ext uri="{FF2B5EF4-FFF2-40B4-BE49-F238E27FC236}">
                <a16:creationId xmlns:a16="http://schemas.microsoft.com/office/drawing/2014/main" id="{84B9A111-C671-A0D8-7855-435CFADB212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1488290"/>
      </p:ext>
    </p:extLst>
  </p:cSld>
  <p:clrMapOvr>
    <a:masterClrMapping/>
  </p:clrMapOvr>
</p:sld>
</file>

<file path=ppt/theme/theme1.xml><?xml version="1.0" encoding="utf-8"?>
<a:theme xmlns:a="http://schemas.openxmlformats.org/drawingml/2006/main" name="ExploreVTI">
  <a:themeElements>
    <a:clrScheme name="Custom 33">
      <a:dk1>
        <a:sysClr val="windowText" lastClr="000000"/>
      </a:dk1>
      <a:lt1>
        <a:sysClr val="window" lastClr="FFFFFF"/>
      </a:lt1>
      <a:dk2>
        <a:srgbClr val="201449"/>
      </a:dk2>
      <a:lt2>
        <a:srgbClr val="F3F0E9"/>
      </a:lt2>
      <a:accent1>
        <a:srgbClr val="E45221"/>
      </a:accent1>
      <a:accent2>
        <a:srgbClr val="4D4EE6"/>
      </a:accent2>
      <a:accent3>
        <a:srgbClr val="454B78"/>
      </a:accent3>
      <a:accent4>
        <a:srgbClr val="A3A3C1"/>
      </a:accent4>
      <a:accent5>
        <a:srgbClr val="7162FE"/>
      </a:accent5>
      <a:accent6>
        <a:srgbClr val="1EBE9B"/>
      </a:accent6>
      <a:hlink>
        <a:srgbClr val="F900A0"/>
      </a:hlink>
      <a:folHlink>
        <a:srgbClr val="954F72"/>
      </a:folHlink>
    </a:clrScheme>
    <a:fontScheme name="Custom 23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xploreVTI" id="{157DDAE2-BFCD-43FD-9602-E5EFEAD66DC3}" vid="{04B6EBF8-4645-4305-9753-050B4204785C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948</TotalTime>
  <Words>683</Words>
  <Application>Microsoft Office PowerPoint</Application>
  <PresentationFormat>Widescreen</PresentationFormat>
  <Paragraphs>93</Paragraphs>
  <Slides>32</Slides>
  <Notes>2</Notes>
  <HiddenSlides>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42" baseType="lpstr">
      <vt:lpstr>Aptos</vt:lpstr>
      <vt:lpstr>Arial</vt:lpstr>
      <vt:lpstr>Avenir Next LT Pro</vt:lpstr>
      <vt:lpstr>AvenirNext LT Pro Medium</vt:lpstr>
      <vt:lpstr>Calibri</vt:lpstr>
      <vt:lpstr>Calibri Light</vt:lpstr>
      <vt:lpstr>Posterama</vt:lpstr>
      <vt:lpstr>Segoe UI Semilight</vt:lpstr>
      <vt:lpstr>ExploreVTI</vt:lpstr>
      <vt:lpstr>Office-tema</vt:lpstr>
      <vt:lpstr>Arbeidsfellesskap og samhadling </vt:lpstr>
      <vt:lpstr>Dagens samtalepunkter</vt:lpstr>
      <vt:lpstr>Definisjon av arbeidsfellesskap</vt:lpstr>
      <vt:lpstr>Hva kjennetegner sterke arbeidsfellesskap?</vt:lpstr>
      <vt:lpstr>Hva er fordelene med et fungerende arbeidsfellesskap?</vt:lpstr>
      <vt:lpstr>Samhandling i praksis</vt:lpstr>
      <vt:lpstr>Barrierer for god samhandling</vt:lpstr>
      <vt:lpstr>Ledelse og kulturbygging</vt:lpstr>
      <vt:lpstr>Hvordan ledelse påvirker samhandling</vt:lpstr>
      <vt:lpstr>Hva sier forskning om betydningen av et sterkt arbeidsfellesskap?</vt:lpstr>
      <vt:lpstr>Gode mellommenneskelige relasjoner</vt:lpstr>
      <vt:lpstr>Tydelig kommunikasjon</vt:lpstr>
      <vt:lpstr>Mulighet for utvikling</vt:lpstr>
      <vt:lpstr>Balanse mellom arbeid og fritid</vt:lpstr>
      <vt:lpstr>Meningsfullt arbeid</vt:lpstr>
      <vt:lpstr>Mangfold og inkludering</vt:lpstr>
      <vt:lpstr>Hvordan skal vi sammen skape et godt arbeidsfellesskap?</vt:lpstr>
      <vt:lpstr>Hvordan fremme god samhandling</vt:lpstr>
      <vt:lpstr>Bygging av tillit og psykologisk trygghet</vt:lpstr>
      <vt:lpstr>Sosial tilhørighet og samarbeid</vt:lpstr>
      <vt:lpstr>Delingskultur og felles mål</vt:lpstr>
      <vt:lpstr>Hvordan kan jeg som enkeltindivid bidra til å selv få et godt arbeidsfellesskap?</vt:lpstr>
      <vt:lpstr>Ditt bidrag er viktig!</vt:lpstr>
      <vt:lpstr>Ta initiativ og ansvar!</vt:lpstr>
      <vt:lpstr>Bidra til god dialog!</vt:lpstr>
      <vt:lpstr>Del kunnskap!</vt:lpstr>
      <vt:lpstr>Bidra til en god tilbakemeldingskultur!</vt:lpstr>
      <vt:lpstr>Ta avstand fra mobbing!</vt:lpstr>
      <vt:lpstr>Vær inkluderende</vt:lpstr>
      <vt:lpstr>Hver dag tar vi hundrevis av valg</vt:lpstr>
      <vt:lpstr>Hvordan vil jeg at mitt arbeidsmiljø vil være?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Synnøve Grepperud</dc:creator>
  <cp:lastModifiedBy>Hanne Sølna</cp:lastModifiedBy>
  <cp:revision>3</cp:revision>
  <dcterms:created xsi:type="dcterms:W3CDTF">2025-02-24T18:25:04Z</dcterms:created>
  <dcterms:modified xsi:type="dcterms:W3CDTF">2025-02-27T08:46:54Z</dcterms:modified>
</cp:coreProperties>
</file>