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38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7517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1764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07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152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261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37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5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13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700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62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D2E23-C043-44EA-9D1D-75B740F91AF7}" type="datetimeFigureOut">
              <a:rPr lang="nb-NO" smtClean="0"/>
              <a:t>13.03.2019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F353C-5AB7-41D6-8B2B-11BDCD929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423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STUA temamøte studieplan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Emneplanlegging på nett (</a:t>
            </a:r>
            <a:r>
              <a:rPr lang="nb-NO" dirty="0" err="1"/>
              <a:t>EpN</a:t>
            </a:r>
            <a:r>
              <a:rPr lang="nb-NO" dirty="0"/>
              <a:t>), prosjektarbeid og frister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13. Mars 2019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300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Emneplanlegging på nett (</a:t>
            </a:r>
            <a:r>
              <a:rPr lang="nb-NO" dirty="0" err="1" smtClean="0"/>
              <a:t>EpN</a:t>
            </a:r>
            <a:r>
              <a:rPr lang="nb-NO" dirty="0" smtClean="0"/>
              <a:t>)</a:t>
            </a:r>
          </a:p>
          <a:p>
            <a:r>
              <a:rPr lang="nb-NO" dirty="0" smtClean="0"/>
              <a:t>Prosjektarbeid</a:t>
            </a:r>
          </a:p>
          <a:p>
            <a:r>
              <a:rPr lang="nb-NO" dirty="0" smtClean="0"/>
              <a:t>Frister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289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Frister for semesteret H2019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April:</a:t>
            </a:r>
          </a:p>
          <a:p>
            <a:r>
              <a:rPr lang="nb-NO" dirty="0" smtClean="0"/>
              <a:t>9.: Arbeidsstue TP</a:t>
            </a:r>
          </a:p>
          <a:p>
            <a:r>
              <a:rPr lang="nb-NO" dirty="0" smtClean="0"/>
              <a:t>10.: Emnepakke for digital eksamen meldes til fakultetet</a:t>
            </a:r>
          </a:p>
          <a:p>
            <a:r>
              <a:rPr lang="nb-NO" dirty="0" smtClean="0"/>
              <a:t>15.: Emneendringer meldes til fakultetet (ferdig behandlet institutt)</a:t>
            </a:r>
          </a:p>
          <a:p>
            <a:r>
              <a:rPr lang="nb-NO" dirty="0" smtClean="0"/>
              <a:t>24.: Kjøring av prioritert undervisning på MN</a:t>
            </a:r>
          </a:p>
          <a:p>
            <a:r>
              <a:rPr lang="nb-NO" dirty="0" smtClean="0"/>
              <a:t>25.: Grunnlagsdata for eksamen i TP legges inn av instituttene</a:t>
            </a:r>
          </a:p>
          <a:p>
            <a:r>
              <a:rPr lang="nb-NO" dirty="0" smtClean="0"/>
              <a:t>26.: Arbeidsstue rydding i TP</a:t>
            </a:r>
          </a:p>
          <a:p>
            <a:pPr marL="0" indent="0">
              <a:buNone/>
            </a:pPr>
            <a:r>
              <a:rPr lang="nb-NO" dirty="0" smtClean="0"/>
              <a:t>Mai</a:t>
            </a:r>
          </a:p>
          <a:p>
            <a:r>
              <a:rPr lang="nb-NO" dirty="0" smtClean="0"/>
              <a:t>5.: </a:t>
            </a:r>
            <a:r>
              <a:rPr lang="nb-NO" dirty="0" err="1" smtClean="0"/>
              <a:t>Hovedbestilling</a:t>
            </a:r>
            <a:r>
              <a:rPr lang="nb-NO" dirty="0" smtClean="0"/>
              <a:t> eksamensplaner</a:t>
            </a:r>
          </a:p>
          <a:p>
            <a:r>
              <a:rPr lang="nb-NO" dirty="0" smtClean="0"/>
              <a:t>28.: Emner på nett med </a:t>
            </a:r>
            <a:r>
              <a:rPr lang="nb-NO" dirty="0" smtClean="0"/>
              <a:t>semestersider</a:t>
            </a:r>
          </a:p>
          <a:p>
            <a:pPr marL="0" indent="0">
              <a:buNone/>
            </a:pPr>
            <a:r>
              <a:rPr lang="nb-NO" dirty="0" smtClean="0"/>
              <a:t>Juni</a:t>
            </a:r>
          </a:p>
          <a:p>
            <a:r>
              <a:rPr lang="nb-NO" dirty="0" smtClean="0"/>
              <a:t>4.: </a:t>
            </a:r>
            <a:r>
              <a:rPr lang="nb-NO" dirty="0" err="1" smtClean="0"/>
              <a:t>StudentWeb</a:t>
            </a:r>
            <a:r>
              <a:rPr lang="nb-NO" dirty="0" smtClean="0"/>
              <a:t> åpner </a:t>
            </a:r>
            <a:r>
              <a:rPr lang="nb-NO" smtClean="0"/>
              <a:t>for emnepåmelding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89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 «Emneskjema og sjekkliste»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Emneskjema – </a:t>
            </a:r>
            <a:r>
              <a:rPr lang="nb-NO" b="1" dirty="0" smtClean="0"/>
              <a:t>verktøy</a:t>
            </a:r>
            <a:r>
              <a:rPr lang="nb-NO" dirty="0" smtClean="0"/>
              <a:t> i studieplanarbeidet</a:t>
            </a:r>
          </a:p>
          <a:p>
            <a:pPr lvl="1"/>
            <a:r>
              <a:rPr lang="nb-NO" dirty="0" smtClean="0"/>
              <a:t>Mange ledd, mange behov</a:t>
            </a:r>
          </a:p>
          <a:p>
            <a:r>
              <a:rPr lang="nb-NO" dirty="0" smtClean="0"/>
              <a:t>Emneseminar i juni avdekket behov for revisjon og videreutvikling av skjemaet </a:t>
            </a:r>
          </a:p>
          <a:p>
            <a:pPr lvl="1"/>
            <a:r>
              <a:rPr lang="nb-NO" dirty="0" smtClean="0"/>
              <a:t>for å dekke behovet</a:t>
            </a:r>
          </a:p>
          <a:p>
            <a:pPr lvl="1"/>
            <a:r>
              <a:rPr lang="nb-NO" dirty="0"/>
              <a:t>o</a:t>
            </a:r>
            <a:r>
              <a:rPr lang="nb-NO" dirty="0" smtClean="0"/>
              <a:t>ptimalisere prosessen</a:t>
            </a:r>
          </a:p>
          <a:p>
            <a:r>
              <a:rPr lang="nb-NO" dirty="0" smtClean="0"/>
              <a:t>Prosjektgruppe</a:t>
            </a:r>
          </a:p>
          <a:p>
            <a:pPr lvl="1"/>
            <a:r>
              <a:rPr lang="nb-NO" dirty="0" smtClean="0"/>
              <a:t>Kristin Bråthen (</a:t>
            </a:r>
            <a:r>
              <a:rPr lang="nb-NO" dirty="0" err="1" smtClean="0"/>
              <a:t>Ifi</a:t>
            </a:r>
            <a:r>
              <a:rPr lang="nb-NO" dirty="0" smtClean="0"/>
              <a:t>), Henrik Munthe-Kaas (</a:t>
            </a:r>
            <a:r>
              <a:rPr lang="nb-NO" dirty="0" err="1" smtClean="0"/>
              <a:t>Ifi</a:t>
            </a:r>
            <a:r>
              <a:rPr lang="nb-NO" dirty="0" smtClean="0"/>
              <a:t>), Lise Bøkenes (IBV), Annika Rigenholt (MI), Karl Johan Ullavik Bakken (IG), Ina Hodnebrug (MN), Yvonne Halle (MN)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28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Løftet arbeidsoppgaven</a:t>
            </a:r>
          </a:p>
          <a:p>
            <a:r>
              <a:rPr lang="nb-NO" dirty="0" smtClean="0"/>
              <a:t>Bevissthet om emner</a:t>
            </a:r>
          </a:p>
          <a:p>
            <a:r>
              <a:rPr lang="nb-NO" dirty="0" smtClean="0"/>
              <a:t>Fremdeles behov for noe mer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Arbeidsstuer </a:t>
            </a:r>
          </a:p>
          <a:p>
            <a:pPr lvl="1"/>
            <a:r>
              <a:rPr lang="nb-NO" dirty="0" smtClean="0"/>
              <a:t>Behov? Hva? Hvem?</a:t>
            </a:r>
          </a:p>
          <a:p>
            <a:pPr lvl="1"/>
            <a:r>
              <a:rPr lang="nb-NO" dirty="0" smtClean="0"/>
              <a:t>10. april kl.10-13?</a:t>
            </a:r>
          </a:p>
          <a:p>
            <a:pPr marL="457200" lvl="1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214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195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STUA temamøte studieplan</vt:lpstr>
      <vt:lpstr>Agenda</vt:lpstr>
      <vt:lpstr>Frister for semesteret H2019</vt:lpstr>
      <vt:lpstr>Prosjekt «Emneskjema og sjekkliste»</vt:lpstr>
      <vt:lpstr>Resultater: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STUA temamøte studieplan</dc:title>
  <dc:creator>Yvonne Halle</dc:creator>
  <cp:lastModifiedBy>Yvonne Halle</cp:lastModifiedBy>
  <cp:revision>7</cp:revision>
  <dcterms:created xsi:type="dcterms:W3CDTF">2019-03-13T10:48:21Z</dcterms:created>
  <dcterms:modified xsi:type="dcterms:W3CDTF">2019-03-13T14:32:03Z</dcterms:modified>
</cp:coreProperties>
</file>