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18"/>
  </p:notesMasterIdLst>
  <p:handoutMasterIdLst>
    <p:handoutMasterId r:id="rId19"/>
  </p:handoutMasterIdLst>
  <p:sldIdLst>
    <p:sldId id="256" r:id="rId2"/>
    <p:sldId id="257" r:id="rId3"/>
    <p:sldId id="258" r:id="rId4"/>
    <p:sldId id="259" r:id="rId5"/>
    <p:sldId id="271" r:id="rId6"/>
    <p:sldId id="272" r:id="rId7"/>
    <p:sldId id="260" r:id="rId8"/>
    <p:sldId id="262" r:id="rId9"/>
    <p:sldId id="263" r:id="rId10"/>
    <p:sldId id="264" r:id="rId11"/>
    <p:sldId id="265" r:id="rId12"/>
    <p:sldId id="268" r:id="rId13"/>
    <p:sldId id="266" r:id="rId14"/>
    <p:sldId id="269" r:id="rId15"/>
    <p:sldId id="267" r:id="rId16"/>
    <p:sldId id="270" r:id="rId17"/>
  </p:sldIdLst>
  <p:sldSz cx="9144000" cy="5715000" type="screen16x10"/>
  <p:notesSz cx="6858000" cy="9144000"/>
  <p:defaultTextStyle>
    <a:defPPr>
      <a:defRPr lang="en-US"/>
    </a:defPPr>
    <a:lvl1pPr algn="l" rtl="0" fontAlgn="base">
      <a:spcBef>
        <a:spcPct val="0"/>
      </a:spcBef>
      <a:spcAft>
        <a:spcPct val="0"/>
      </a:spcAft>
      <a:defRPr sz="1600" kern="1200">
        <a:solidFill>
          <a:schemeClr val="tx1"/>
        </a:solidFill>
        <a:latin typeface="Arial" charset="0"/>
        <a:ea typeface="ヒラギノ角ゴ Pro W3" charset="-128"/>
        <a:cs typeface="+mn-cs"/>
      </a:defRPr>
    </a:lvl1pPr>
    <a:lvl2pPr marL="361950" indent="95250" algn="l" rtl="0" fontAlgn="base">
      <a:spcBef>
        <a:spcPct val="0"/>
      </a:spcBef>
      <a:spcAft>
        <a:spcPct val="0"/>
      </a:spcAft>
      <a:defRPr sz="1600" kern="1200">
        <a:solidFill>
          <a:schemeClr val="tx1"/>
        </a:solidFill>
        <a:latin typeface="Arial" charset="0"/>
        <a:ea typeface="ヒラギノ角ゴ Pro W3" charset="-128"/>
        <a:cs typeface="+mn-cs"/>
      </a:defRPr>
    </a:lvl2pPr>
    <a:lvl3pPr marL="725488" indent="188913" algn="l" rtl="0" fontAlgn="base">
      <a:spcBef>
        <a:spcPct val="0"/>
      </a:spcBef>
      <a:spcAft>
        <a:spcPct val="0"/>
      </a:spcAft>
      <a:defRPr sz="1600" kern="1200">
        <a:solidFill>
          <a:schemeClr val="tx1"/>
        </a:solidFill>
        <a:latin typeface="Arial" charset="0"/>
        <a:ea typeface="ヒラギノ角ゴ Pro W3" charset="-128"/>
        <a:cs typeface="+mn-cs"/>
      </a:defRPr>
    </a:lvl3pPr>
    <a:lvl4pPr marL="1087438" indent="284163" algn="l" rtl="0" fontAlgn="base">
      <a:spcBef>
        <a:spcPct val="0"/>
      </a:spcBef>
      <a:spcAft>
        <a:spcPct val="0"/>
      </a:spcAft>
      <a:defRPr sz="1600" kern="1200">
        <a:solidFill>
          <a:schemeClr val="tx1"/>
        </a:solidFill>
        <a:latin typeface="Arial" charset="0"/>
        <a:ea typeface="ヒラギノ角ゴ Pro W3" charset="-128"/>
        <a:cs typeface="+mn-cs"/>
      </a:defRPr>
    </a:lvl4pPr>
    <a:lvl5pPr marL="1450975" indent="377825" algn="l" rtl="0" fontAlgn="base">
      <a:spcBef>
        <a:spcPct val="0"/>
      </a:spcBef>
      <a:spcAft>
        <a:spcPct val="0"/>
      </a:spcAft>
      <a:defRPr sz="1600" kern="1200">
        <a:solidFill>
          <a:schemeClr val="tx1"/>
        </a:solidFill>
        <a:latin typeface="Arial" charset="0"/>
        <a:ea typeface="ヒラギノ角ゴ Pro W3" charset="-128"/>
        <a:cs typeface="+mn-cs"/>
      </a:defRPr>
    </a:lvl5pPr>
    <a:lvl6pPr marL="2286000" algn="l" defTabSz="914400" rtl="0" eaLnBrk="1" latinLnBrk="0" hangingPunct="1">
      <a:defRPr sz="1600" kern="1200">
        <a:solidFill>
          <a:schemeClr val="tx1"/>
        </a:solidFill>
        <a:latin typeface="Arial" charset="0"/>
        <a:ea typeface="ヒラギノ角ゴ Pro W3" charset="-128"/>
        <a:cs typeface="+mn-cs"/>
      </a:defRPr>
    </a:lvl6pPr>
    <a:lvl7pPr marL="2743200" algn="l" defTabSz="914400" rtl="0" eaLnBrk="1" latinLnBrk="0" hangingPunct="1">
      <a:defRPr sz="1600" kern="1200">
        <a:solidFill>
          <a:schemeClr val="tx1"/>
        </a:solidFill>
        <a:latin typeface="Arial" charset="0"/>
        <a:ea typeface="ヒラギノ角ゴ Pro W3" charset="-128"/>
        <a:cs typeface="+mn-cs"/>
      </a:defRPr>
    </a:lvl7pPr>
    <a:lvl8pPr marL="3200400" algn="l" defTabSz="914400" rtl="0" eaLnBrk="1" latinLnBrk="0" hangingPunct="1">
      <a:defRPr sz="1600" kern="1200">
        <a:solidFill>
          <a:schemeClr val="tx1"/>
        </a:solidFill>
        <a:latin typeface="Arial" charset="0"/>
        <a:ea typeface="ヒラギノ角ゴ Pro W3" charset="-128"/>
        <a:cs typeface="+mn-cs"/>
      </a:defRPr>
    </a:lvl8pPr>
    <a:lvl9pPr marL="3657600" algn="l" defTabSz="914400" rtl="0" eaLnBrk="1" latinLnBrk="0" hangingPunct="1">
      <a:defRPr sz="1600" kern="1200">
        <a:solidFill>
          <a:schemeClr val="tx1"/>
        </a:solidFill>
        <a:latin typeface="Arial" charset="0"/>
        <a:ea typeface="ヒラギノ角ゴ Pro W3" charset="-128"/>
        <a:cs typeface="+mn-cs"/>
      </a:defRPr>
    </a:lvl9pPr>
  </p:defaultTextStyle>
  <p:extLst>
    <p:ext uri="{EFAFB233-063F-42B5-8137-9DF3F51BA10A}">
      <p15:sldGuideLst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86020" autoAdjust="0"/>
  </p:normalViewPr>
  <p:slideViewPr>
    <p:cSldViewPr>
      <p:cViewPr varScale="1">
        <p:scale>
          <a:sx n="118" d="100"/>
          <a:sy n="118" d="100"/>
        </p:scale>
        <p:origin x="2184" y="102"/>
      </p:cViewPr>
      <p:guideLst>
        <p:guide orient="horz" pos="180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e Øvstetun" userId="S::marteovs@uio.no::4e0a1eda-a8e9-4e4b-94ce-5ad0212dd1d7" providerId="AD" clId="Web-{5D5C73D1-37F9-8050-08C7-71E211A4DFFE}"/>
    <pc:docChg chg="addSld delSld modSld sldOrd">
      <pc:chgData name="Marte Øvstetun" userId="S::marteovs@uio.no::4e0a1eda-a8e9-4e4b-94ce-5ad0212dd1d7" providerId="AD" clId="Web-{5D5C73D1-37F9-8050-08C7-71E211A4DFFE}" dt="2019-03-11T07:45:18.827" v="1016" actId="20577"/>
      <pc:docMkLst>
        <pc:docMk/>
      </pc:docMkLst>
      <pc:sldChg chg="modSp modNotes">
        <pc:chgData name="Marte Øvstetun" userId="S::marteovs@uio.no::4e0a1eda-a8e9-4e4b-94ce-5ad0212dd1d7" providerId="AD" clId="Web-{5D5C73D1-37F9-8050-08C7-71E211A4DFFE}" dt="2019-03-11T07:24:23.180" v="904" actId="20577"/>
        <pc:sldMkLst>
          <pc:docMk/>
          <pc:sldMk cId="0" sldId="256"/>
        </pc:sldMkLst>
        <pc:spChg chg="mod">
          <ac:chgData name="Marte Øvstetun" userId="S::marteovs@uio.no::4e0a1eda-a8e9-4e4b-94ce-5ad0212dd1d7" providerId="AD" clId="Web-{5D5C73D1-37F9-8050-08C7-71E211A4DFFE}" dt="2019-03-11T07:24:23.180" v="904" actId="20577"/>
          <ac:spMkLst>
            <pc:docMk/>
            <pc:sldMk cId="0" sldId="256"/>
            <ac:spMk id="3074" creationId="{00000000-0000-0000-0000-000000000000}"/>
          </ac:spMkLst>
        </pc:spChg>
      </pc:sldChg>
      <pc:sldChg chg="modSp modNotes">
        <pc:chgData name="Marte Øvstetun" userId="S::marteovs@uio.no::4e0a1eda-a8e9-4e4b-94ce-5ad0212dd1d7" providerId="AD" clId="Web-{5D5C73D1-37F9-8050-08C7-71E211A4DFFE}" dt="2019-03-11T07:38:29.294" v="955" actId="20577"/>
        <pc:sldMkLst>
          <pc:docMk/>
          <pc:sldMk cId="0" sldId="257"/>
        </pc:sldMkLst>
        <pc:spChg chg="mod">
          <ac:chgData name="Marte Øvstetun" userId="S::marteovs@uio.no::4e0a1eda-a8e9-4e4b-94ce-5ad0212dd1d7" providerId="AD" clId="Web-{5D5C73D1-37F9-8050-08C7-71E211A4DFFE}" dt="2019-03-11T07:38:29.294" v="955" actId="20577"/>
          <ac:spMkLst>
            <pc:docMk/>
            <pc:sldMk cId="0" sldId="257"/>
            <ac:spMk id="4101" creationId="{00000000-0000-0000-0000-000000000000}"/>
          </ac:spMkLst>
        </pc:spChg>
      </pc:sldChg>
      <pc:sldChg chg="modSp modNotes">
        <pc:chgData name="Marte Øvstetun" userId="S::marteovs@uio.no::4e0a1eda-a8e9-4e4b-94ce-5ad0212dd1d7" providerId="AD" clId="Web-{5D5C73D1-37F9-8050-08C7-71E211A4DFFE}" dt="2019-03-11T07:40:39.451" v="1010" actId="20577"/>
        <pc:sldMkLst>
          <pc:docMk/>
          <pc:sldMk cId="3446465745" sldId="258"/>
        </pc:sldMkLst>
        <pc:spChg chg="mod">
          <ac:chgData name="Marte Øvstetun" userId="S::marteovs@uio.no::4e0a1eda-a8e9-4e4b-94ce-5ad0212dd1d7" providerId="AD" clId="Web-{5D5C73D1-37F9-8050-08C7-71E211A4DFFE}" dt="2019-03-11T06:21:59.572" v="243" actId="20577"/>
          <ac:spMkLst>
            <pc:docMk/>
            <pc:sldMk cId="3446465745" sldId="258"/>
            <ac:spMk id="2" creationId="{00000000-0000-0000-0000-000000000000}"/>
          </ac:spMkLst>
        </pc:spChg>
        <pc:spChg chg="mod">
          <ac:chgData name="Marte Øvstetun" userId="S::marteovs@uio.no::4e0a1eda-a8e9-4e4b-94ce-5ad0212dd1d7" providerId="AD" clId="Web-{5D5C73D1-37F9-8050-08C7-71E211A4DFFE}" dt="2019-03-11T07:40:39.451" v="1010" actId="20577"/>
          <ac:spMkLst>
            <pc:docMk/>
            <pc:sldMk cId="3446465745" sldId="258"/>
            <ac:spMk id="3" creationId="{00000000-0000-0000-0000-000000000000}"/>
          </ac:spMkLst>
        </pc:spChg>
      </pc:sldChg>
      <pc:sldChg chg="modSp">
        <pc:chgData name="Marte Øvstetun" userId="S::marteovs@uio.no::4e0a1eda-a8e9-4e4b-94ce-5ad0212dd1d7" providerId="AD" clId="Web-{5D5C73D1-37F9-8050-08C7-71E211A4DFFE}" dt="2019-03-11T07:25:37.587" v="908" actId="20577"/>
        <pc:sldMkLst>
          <pc:docMk/>
          <pc:sldMk cId="872992517" sldId="259"/>
        </pc:sldMkLst>
        <pc:spChg chg="mod">
          <ac:chgData name="Marte Øvstetun" userId="S::marteovs@uio.no::4e0a1eda-a8e9-4e4b-94ce-5ad0212dd1d7" providerId="AD" clId="Web-{5D5C73D1-37F9-8050-08C7-71E211A4DFFE}" dt="2019-03-11T07:25:37.587" v="908" actId="20577"/>
          <ac:spMkLst>
            <pc:docMk/>
            <pc:sldMk cId="872992517" sldId="259"/>
            <ac:spMk id="3" creationId="{00000000-0000-0000-0000-000000000000}"/>
          </ac:spMkLst>
        </pc:spChg>
      </pc:sldChg>
      <pc:sldChg chg="addSp delSp modSp modNotes">
        <pc:chgData name="Marte Øvstetun" userId="S::marteovs@uio.no::4e0a1eda-a8e9-4e4b-94ce-5ad0212dd1d7" providerId="AD" clId="Web-{5D5C73D1-37F9-8050-08C7-71E211A4DFFE}" dt="2019-03-11T07:37:39.465" v="947" actId="1076"/>
        <pc:sldMkLst>
          <pc:docMk/>
          <pc:sldMk cId="3658691534" sldId="260"/>
        </pc:sldMkLst>
        <pc:spChg chg="mod">
          <ac:chgData name="Marte Øvstetun" userId="S::marteovs@uio.no::4e0a1eda-a8e9-4e4b-94ce-5ad0212dd1d7" providerId="AD" clId="Web-{5D5C73D1-37F9-8050-08C7-71E211A4DFFE}" dt="2019-03-11T07:37:07.262" v="943" actId="20577"/>
          <ac:spMkLst>
            <pc:docMk/>
            <pc:sldMk cId="3658691534" sldId="260"/>
            <ac:spMk id="3" creationId="{00000000-0000-0000-0000-000000000000}"/>
          </ac:spMkLst>
        </pc:spChg>
        <pc:picChg chg="add mod">
          <ac:chgData name="Marte Øvstetun" userId="S::marteovs@uio.no::4e0a1eda-a8e9-4e4b-94ce-5ad0212dd1d7" providerId="AD" clId="Web-{5D5C73D1-37F9-8050-08C7-71E211A4DFFE}" dt="2019-03-11T07:37:39.465" v="947" actId="1076"/>
          <ac:picMkLst>
            <pc:docMk/>
            <pc:sldMk cId="3658691534" sldId="260"/>
            <ac:picMk id="4" creationId="{7E2C861F-8CE9-4710-B9CF-7AAF7790B111}"/>
          </ac:picMkLst>
        </pc:picChg>
        <pc:picChg chg="del">
          <ac:chgData name="Marte Øvstetun" userId="S::marteovs@uio.no::4e0a1eda-a8e9-4e4b-94ce-5ad0212dd1d7" providerId="AD" clId="Web-{5D5C73D1-37F9-8050-08C7-71E211A4DFFE}" dt="2019-03-11T07:37:02.481" v="942"/>
          <ac:picMkLst>
            <pc:docMk/>
            <pc:sldMk cId="3658691534" sldId="260"/>
            <ac:picMk id="6" creationId="{00000000-0000-0000-0000-000000000000}"/>
          </ac:picMkLst>
        </pc:picChg>
      </pc:sldChg>
      <pc:sldChg chg="del">
        <pc:chgData name="Marte Øvstetun" userId="S::marteovs@uio.no::4e0a1eda-a8e9-4e4b-94ce-5ad0212dd1d7" providerId="AD" clId="Web-{5D5C73D1-37F9-8050-08C7-71E211A4DFFE}" dt="2019-03-11T06:28:33.307" v="327"/>
        <pc:sldMkLst>
          <pc:docMk/>
          <pc:sldMk cId="1530812710" sldId="261"/>
        </pc:sldMkLst>
      </pc:sldChg>
      <pc:sldChg chg="addSp delSp modSp">
        <pc:chgData name="Marte Øvstetun" userId="S::marteovs@uio.no::4e0a1eda-a8e9-4e4b-94ce-5ad0212dd1d7" providerId="AD" clId="Web-{5D5C73D1-37F9-8050-08C7-71E211A4DFFE}" dt="2019-03-11T07:37:58.840" v="950" actId="1076"/>
        <pc:sldMkLst>
          <pc:docMk/>
          <pc:sldMk cId="3942674403" sldId="262"/>
        </pc:sldMkLst>
        <pc:spChg chg="mod">
          <ac:chgData name="Marte Øvstetun" userId="S::marteovs@uio.no::4e0a1eda-a8e9-4e4b-94ce-5ad0212dd1d7" providerId="AD" clId="Web-{5D5C73D1-37F9-8050-08C7-71E211A4DFFE}" dt="2019-03-11T06:28:15.604" v="326" actId="20577"/>
          <ac:spMkLst>
            <pc:docMk/>
            <pc:sldMk cId="3942674403" sldId="262"/>
            <ac:spMk id="3" creationId="{00000000-0000-0000-0000-000000000000}"/>
          </ac:spMkLst>
        </pc:spChg>
        <pc:picChg chg="add del">
          <ac:chgData name="Marte Øvstetun" userId="S::marteovs@uio.no::4e0a1eda-a8e9-4e4b-94ce-5ad0212dd1d7" providerId="AD" clId="Web-{5D5C73D1-37F9-8050-08C7-71E211A4DFFE}" dt="2019-03-11T07:37:53.887" v="948"/>
          <ac:picMkLst>
            <pc:docMk/>
            <pc:sldMk cId="3942674403" sldId="262"/>
            <ac:picMk id="4" creationId="{732EA99B-354A-45E2-A026-BB00D02915A5}"/>
          </ac:picMkLst>
        </pc:picChg>
        <pc:picChg chg="add mod">
          <ac:chgData name="Marte Øvstetun" userId="S::marteovs@uio.no::4e0a1eda-a8e9-4e4b-94ce-5ad0212dd1d7" providerId="AD" clId="Web-{5D5C73D1-37F9-8050-08C7-71E211A4DFFE}" dt="2019-03-11T07:37:58.840" v="950" actId="1076"/>
          <ac:picMkLst>
            <pc:docMk/>
            <pc:sldMk cId="3942674403" sldId="262"/>
            <ac:picMk id="7" creationId="{E18B3B0D-DBA3-49A1-AE1B-4F853F2B4EAF}"/>
          </ac:picMkLst>
        </pc:picChg>
      </pc:sldChg>
      <pc:sldChg chg="modSp modNotes">
        <pc:chgData name="Marte Øvstetun" userId="S::marteovs@uio.no::4e0a1eda-a8e9-4e4b-94ce-5ad0212dd1d7" providerId="AD" clId="Web-{5D5C73D1-37F9-8050-08C7-71E211A4DFFE}" dt="2019-03-11T07:39:10.169" v="1006"/>
        <pc:sldMkLst>
          <pc:docMk/>
          <pc:sldMk cId="1643843894" sldId="263"/>
        </pc:sldMkLst>
        <pc:spChg chg="mod">
          <ac:chgData name="Marte Øvstetun" userId="S::marteovs@uio.no::4e0a1eda-a8e9-4e4b-94ce-5ad0212dd1d7" providerId="AD" clId="Web-{5D5C73D1-37F9-8050-08C7-71E211A4DFFE}" dt="2019-03-11T06:29:25.479" v="358" actId="20577"/>
          <ac:spMkLst>
            <pc:docMk/>
            <pc:sldMk cId="1643843894" sldId="263"/>
            <ac:spMk id="3" creationId="{00000000-0000-0000-0000-000000000000}"/>
          </ac:spMkLst>
        </pc:spChg>
      </pc:sldChg>
      <pc:sldChg chg="modNotes">
        <pc:chgData name="Marte Øvstetun" userId="S::marteovs@uio.no::4e0a1eda-a8e9-4e4b-94ce-5ad0212dd1d7" providerId="AD" clId="Web-{5D5C73D1-37F9-8050-08C7-71E211A4DFFE}" dt="2019-03-11T07:26:53.775" v="917"/>
        <pc:sldMkLst>
          <pc:docMk/>
          <pc:sldMk cId="3505911775" sldId="264"/>
        </pc:sldMkLst>
      </pc:sldChg>
      <pc:sldChg chg="modNotes">
        <pc:chgData name="Marte Øvstetun" userId="S::marteovs@uio.no::4e0a1eda-a8e9-4e4b-94ce-5ad0212dd1d7" providerId="AD" clId="Web-{5D5C73D1-37F9-8050-08C7-71E211A4DFFE}" dt="2019-03-11T07:26:03.087" v="909"/>
        <pc:sldMkLst>
          <pc:docMk/>
          <pc:sldMk cId="4065963744" sldId="265"/>
        </pc:sldMkLst>
      </pc:sldChg>
      <pc:sldChg chg="addSp modSp new modNotes">
        <pc:chgData name="Marte Øvstetun" userId="S::marteovs@uio.no::4e0a1eda-a8e9-4e4b-94ce-5ad0212dd1d7" providerId="AD" clId="Web-{5D5C73D1-37F9-8050-08C7-71E211A4DFFE}" dt="2019-03-11T07:18:22.741" v="745"/>
        <pc:sldMkLst>
          <pc:docMk/>
          <pc:sldMk cId="3646782359" sldId="266"/>
        </pc:sldMkLst>
        <pc:spChg chg="mod">
          <ac:chgData name="Marte Øvstetun" userId="S::marteovs@uio.no::4e0a1eda-a8e9-4e4b-94ce-5ad0212dd1d7" providerId="AD" clId="Web-{5D5C73D1-37F9-8050-08C7-71E211A4DFFE}" dt="2019-03-11T06:30:58.604" v="387" actId="20577"/>
          <ac:spMkLst>
            <pc:docMk/>
            <pc:sldMk cId="3646782359" sldId="266"/>
            <ac:spMk id="2" creationId="{7A6FE21F-992A-47F2-9746-F510A3BA0680}"/>
          </ac:spMkLst>
        </pc:spChg>
        <pc:spChg chg="mod">
          <ac:chgData name="Marte Øvstetun" userId="S::marteovs@uio.no::4e0a1eda-a8e9-4e4b-94ce-5ad0212dd1d7" providerId="AD" clId="Web-{5D5C73D1-37F9-8050-08C7-71E211A4DFFE}" dt="2019-03-11T07:05:06.409" v="470" actId="20577"/>
          <ac:spMkLst>
            <pc:docMk/>
            <pc:sldMk cId="3646782359" sldId="266"/>
            <ac:spMk id="3" creationId="{FE31306D-8D66-4B51-B318-7D06A82A8DFC}"/>
          </ac:spMkLst>
        </pc:spChg>
        <pc:picChg chg="add mod">
          <ac:chgData name="Marte Øvstetun" userId="S::marteovs@uio.no::4e0a1eda-a8e9-4e4b-94ce-5ad0212dd1d7" providerId="AD" clId="Web-{5D5C73D1-37F9-8050-08C7-71E211A4DFFE}" dt="2019-03-11T06:33:01.667" v="404" actId="1076"/>
          <ac:picMkLst>
            <pc:docMk/>
            <pc:sldMk cId="3646782359" sldId="266"/>
            <ac:picMk id="5" creationId="{4C16EB6A-F25A-4857-B948-E902A7700772}"/>
          </ac:picMkLst>
        </pc:picChg>
      </pc:sldChg>
      <pc:sldChg chg="modSp new">
        <pc:chgData name="Marte Øvstetun" userId="S::marteovs@uio.no::4e0a1eda-a8e9-4e4b-94ce-5ad0212dd1d7" providerId="AD" clId="Web-{5D5C73D1-37F9-8050-08C7-71E211A4DFFE}" dt="2019-03-11T07:31:21.729" v="941" actId="20577"/>
        <pc:sldMkLst>
          <pc:docMk/>
          <pc:sldMk cId="3992054643" sldId="267"/>
        </pc:sldMkLst>
        <pc:spChg chg="mod">
          <ac:chgData name="Marte Øvstetun" userId="S::marteovs@uio.no::4e0a1eda-a8e9-4e4b-94ce-5ad0212dd1d7" providerId="AD" clId="Web-{5D5C73D1-37F9-8050-08C7-71E211A4DFFE}" dt="2019-03-11T07:05:19.643" v="472" actId="20577"/>
          <ac:spMkLst>
            <pc:docMk/>
            <pc:sldMk cId="3992054643" sldId="267"/>
            <ac:spMk id="2" creationId="{4DB795B5-8FF2-41C1-AD0D-6747C0707E70}"/>
          </ac:spMkLst>
        </pc:spChg>
        <pc:spChg chg="mod">
          <ac:chgData name="Marte Øvstetun" userId="S::marteovs@uio.no::4e0a1eda-a8e9-4e4b-94ce-5ad0212dd1d7" providerId="AD" clId="Web-{5D5C73D1-37F9-8050-08C7-71E211A4DFFE}" dt="2019-03-11T07:31:21.729" v="941" actId="20577"/>
          <ac:spMkLst>
            <pc:docMk/>
            <pc:sldMk cId="3992054643" sldId="267"/>
            <ac:spMk id="3" creationId="{C9067DF2-83B3-44FD-994F-7F64099A7264}"/>
          </ac:spMkLst>
        </pc:spChg>
      </pc:sldChg>
      <pc:sldChg chg="modSp new ord">
        <pc:chgData name="Marte Øvstetun" userId="S::marteovs@uio.no::4e0a1eda-a8e9-4e4b-94ce-5ad0212dd1d7" providerId="AD" clId="Web-{5D5C73D1-37F9-8050-08C7-71E211A4DFFE}" dt="2019-03-11T07:19:14.522" v="758" actId="20577"/>
        <pc:sldMkLst>
          <pc:docMk/>
          <pc:sldMk cId="4272775778" sldId="268"/>
        </pc:sldMkLst>
        <pc:spChg chg="mod">
          <ac:chgData name="Marte Øvstetun" userId="S::marteovs@uio.no::4e0a1eda-a8e9-4e4b-94ce-5ad0212dd1d7" providerId="AD" clId="Web-{5D5C73D1-37F9-8050-08C7-71E211A4DFFE}" dt="2019-03-11T07:18:50.507" v="748" actId="20577"/>
          <ac:spMkLst>
            <pc:docMk/>
            <pc:sldMk cId="4272775778" sldId="268"/>
            <ac:spMk id="2" creationId="{DF41E181-31D5-4060-9895-63800EC1383D}"/>
          </ac:spMkLst>
        </pc:spChg>
        <pc:spChg chg="mod">
          <ac:chgData name="Marte Øvstetun" userId="S::marteovs@uio.no::4e0a1eda-a8e9-4e4b-94ce-5ad0212dd1d7" providerId="AD" clId="Web-{5D5C73D1-37F9-8050-08C7-71E211A4DFFE}" dt="2019-03-11T07:19:14.522" v="758" actId="20577"/>
          <ac:spMkLst>
            <pc:docMk/>
            <pc:sldMk cId="4272775778" sldId="268"/>
            <ac:spMk id="3" creationId="{AD2B3A67-C98D-40EF-9479-97BB6023B5EB}"/>
          </ac:spMkLst>
        </pc:spChg>
      </pc:sldChg>
      <pc:sldChg chg="modSp new modNotes">
        <pc:chgData name="Marte Øvstetun" userId="S::marteovs@uio.no::4e0a1eda-a8e9-4e4b-94ce-5ad0212dd1d7" providerId="AD" clId="Web-{5D5C73D1-37F9-8050-08C7-71E211A4DFFE}" dt="2019-03-11T07:45:18.827" v="1016" actId="20577"/>
        <pc:sldMkLst>
          <pc:docMk/>
          <pc:sldMk cId="2225157811" sldId="269"/>
        </pc:sldMkLst>
        <pc:spChg chg="mod">
          <ac:chgData name="Marte Øvstetun" userId="S::marteovs@uio.no::4e0a1eda-a8e9-4e4b-94ce-5ad0212dd1d7" providerId="AD" clId="Web-{5D5C73D1-37F9-8050-08C7-71E211A4DFFE}" dt="2019-03-11T07:21:20.429" v="761" actId="20577"/>
          <ac:spMkLst>
            <pc:docMk/>
            <pc:sldMk cId="2225157811" sldId="269"/>
            <ac:spMk id="2" creationId="{4B6CDBC8-8475-4E57-9F9C-1F11589E9EC9}"/>
          </ac:spMkLst>
        </pc:spChg>
        <pc:spChg chg="mod">
          <ac:chgData name="Marte Øvstetun" userId="S::marteovs@uio.no::4e0a1eda-a8e9-4e4b-94ce-5ad0212dd1d7" providerId="AD" clId="Web-{5D5C73D1-37F9-8050-08C7-71E211A4DFFE}" dt="2019-03-11T07:45:18.827" v="1016" actId="20577"/>
          <ac:spMkLst>
            <pc:docMk/>
            <pc:sldMk cId="2225157811" sldId="269"/>
            <ac:spMk id="3" creationId="{5AB9DED5-0AA9-433D-8000-2A90F9BE55B5}"/>
          </ac:spMkLst>
        </pc:spChg>
      </pc:sldChg>
    </pc:docChg>
  </pc:docChgLst>
  <pc:docChgLst>
    <pc:chgData name="Marte Øvstetun" userId="S::marteovs@uio.no::4e0a1eda-a8e9-4e4b-94ce-5ad0212dd1d7" providerId="AD" clId="Web-{1BD33657-6EA9-D484-0566-892422A09656}"/>
    <pc:docChg chg="modSld">
      <pc:chgData name="Marte Øvstetun" userId="S::marteovs@uio.no::4e0a1eda-a8e9-4e4b-94ce-5ad0212dd1d7" providerId="AD" clId="Web-{1BD33657-6EA9-D484-0566-892422A09656}" dt="2019-03-13T08:42:17.264" v="170" actId="20577"/>
      <pc:docMkLst>
        <pc:docMk/>
      </pc:docMkLst>
      <pc:sldChg chg="modSp">
        <pc:chgData name="Marte Øvstetun" userId="S::marteovs@uio.no::4e0a1eda-a8e9-4e4b-94ce-5ad0212dd1d7" providerId="AD" clId="Web-{1BD33657-6EA9-D484-0566-892422A09656}" dt="2019-03-13T08:42:17.264" v="170" actId="20577"/>
        <pc:sldMkLst>
          <pc:docMk/>
          <pc:sldMk cId="0" sldId="257"/>
        </pc:sldMkLst>
        <pc:spChg chg="mod">
          <ac:chgData name="Marte Øvstetun" userId="S::marteovs@uio.no::4e0a1eda-a8e9-4e4b-94ce-5ad0212dd1d7" providerId="AD" clId="Web-{1BD33657-6EA9-D484-0566-892422A09656}" dt="2019-03-13T08:42:17.264" v="170" actId="20577"/>
          <ac:spMkLst>
            <pc:docMk/>
            <pc:sldMk cId="0" sldId="257"/>
            <ac:spMk id="4101" creationId="{00000000-0000-0000-0000-000000000000}"/>
          </ac:spMkLst>
        </pc:spChg>
      </pc:sldChg>
      <pc:sldChg chg="modSp">
        <pc:chgData name="Marte Øvstetun" userId="S::marteovs@uio.no::4e0a1eda-a8e9-4e4b-94ce-5ad0212dd1d7" providerId="AD" clId="Web-{1BD33657-6EA9-D484-0566-892422A09656}" dt="2019-03-13T08:21:35.945" v="168" actId="20577"/>
        <pc:sldMkLst>
          <pc:docMk/>
          <pc:sldMk cId="3658691534" sldId="260"/>
        </pc:sldMkLst>
        <pc:spChg chg="mod">
          <ac:chgData name="Marte Øvstetun" userId="S::marteovs@uio.no::4e0a1eda-a8e9-4e4b-94ce-5ad0212dd1d7" providerId="AD" clId="Web-{1BD33657-6EA9-D484-0566-892422A09656}" dt="2019-03-13T07:58:57.488" v="163" actId="20577"/>
          <ac:spMkLst>
            <pc:docMk/>
            <pc:sldMk cId="3658691534" sldId="260"/>
            <ac:spMk id="2" creationId="{00000000-0000-0000-0000-000000000000}"/>
          </ac:spMkLst>
        </pc:spChg>
        <pc:spChg chg="mod">
          <ac:chgData name="Marte Øvstetun" userId="S::marteovs@uio.no::4e0a1eda-a8e9-4e4b-94ce-5ad0212dd1d7" providerId="AD" clId="Web-{1BD33657-6EA9-D484-0566-892422A09656}" dt="2019-03-13T08:21:35.945" v="168" actId="20577"/>
          <ac:spMkLst>
            <pc:docMk/>
            <pc:sldMk cId="3658691534" sldId="260"/>
            <ac:spMk id="3" creationId="{00000000-0000-0000-0000-000000000000}"/>
          </ac:spMkLst>
        </pc:spChg>
        <pc:picChg chg="mod">
          <ac:chgData name="Marte Øvstetun" userId="S::marteovs@uio.no::4e0a1eda-a8e9-4e4b-94ce-5ad0212dd1d7" providerId="AD" clId="Web-{1BD33657-6EA9-D484-0566-892422A09656}" dt="2019-03-13T07:55:27.613" v="42" actId="1076"/>
          <ac:picMkLst>
            <pc:docMk/>
            <pc:sldMk cId="3658691534" sldId="260"/>
            <ac:picMk id="4" creationId="{7E2C861F-8CE9-4710-B9CF-7AAF7790B111}"/>
          </ac:picMkLst>
        </pc:picChg>
      </pc:sldChg>
      <pc:sldChg chg="modSp">
        <pc:chgData name="Marte Øvstetun" userId="S::marteovs@uio.no::4e0a1eda-a8e9-4e4b-94ce-5ad0212dd1d7" providerId="AD" clId="Web-{1BD33657-6EA9-D484-0566-892422A09656}" dt="2019-03-13T08:11:22.506" v="166" actId="1076"/>
        <pc:sldMkLst>
          <pc:docMk/>
          <pc:sldMk cId="4127521658" sldId="272"/>
        </pc:sldMkLst>
        <pc:picChg chg="mod">
          <ac:chgData name="Marte Øvstetun" userId="S::marteovs@uio.no::4e0a1eda-a8e9-4e4b-94ce-5ad0212dd1d7" providerId="AD" clId="Web-{1BD33657-6EA9-D484-0566-892422A09656}" dt="2019-03-13T08:11:22.506" v="166" actId="1076"/>
          <ac:picMkLst>
            <pc:docMk/>
            <pc:sldMk cId="4127521658" sldId="272"/>
            <ac:picMk id="9" creationId="{9E0ACD61-0CB7-4253-9833-F5B543FC41F4}"/>
          </ac:picMkLst>
        </pc:picChg>
      </pc:sldChg>
    </pc:docChg>
  </pc:docChgLst>
  <pc:docChgLst>
    <pc:chgData name="Marte Øvstetun" userId="S::marteovs@uio.no::4e0a1eda-a8e9-4e4b-94ce-5ad0212dd1d7" providerId="AD" clId="Web-{F605B472-9EBF-46A4-BFA7-DC2B57EDF858}"/>
    <pc:docChg chg="addSld delSld modSld">
      <pc:chgData name="Marte Øvstetun" userId="S::marteovs@uio.no::4e0a1eda-a8e9-4e4b-94ce-5ad0212dd1d7" providerId="AD" clId="Web-{F605B472-9EBF-46A4-BFA7-DC2B57EDF858}" dt="2019-03-11T08:45:12.095" v="155" actId="20577"/>
      <pc:docMkLst>
        <pc:docMk/>
      </pc:docMkLst>
      <pc:sldChg chg="modSp">
        <pc:chgData name="Marte Øvstetun" userId="S::marteovs@uio.no::4e0a1eda-a8e9-4e4b-94ce-5ad0212dd1d7" providerId="AD" clId="Web-{F605B472-9EBF-46A4-BFA7-DC2B57EDF858}" dt="2019-03-11T08:19:08.590" v="31" actId="20577"/>
        <pc:sldMkLst>
          <pc:docMk/>
          <pc:sldMk cId="3446465745" sldId="258"/>
        </pc:sldMkLst>
        <pc:spChg chg="mod">
          <ac:chgData name="Marte Øvstetun" userId="S::marteovs@uio.no::4e0a1eda-a8e9-4e4b-94ce-5ad0212dd1d7" providerId="AD" clId="Web-{F605B472-9EBF-46A4-BFA7-DC2B57EDF858}" dt="2019-03-11T08:19:08.590" v="31" actId="20577"/>
          <ac:spMkLst>
            <pc:docMk/>
            <pc:sldMk cId="3446465745" sldId="258"/>
            <ac:spMk id="3" creationId="{00000000-0000-0000-0000-000000000000}"/>
          </ac:spMkLst>
        </pc:spChg>
      </pc:sldChg>
      <pc:sldChg chg="modSp">
        <pc:chgData name="Marte Øvstetun" userId="S::marteovs@uio.no::4e0a1eda-a8e9-4e4b-94ce-5ad0212dd1d7" providerId="AD" clId="Web-{F605B472-9EBF-46A4-BFA7-DC2B57EDF858}" dt="2019-03-11T08:23:11.322" v="80" actId="20577"/>
        <pc:sldMkLst>
          <pc:docMk/>
          <pc:sldMk cId="872992517" sldId="259"/>
        </pc:sldMkLst>
        <pc:spChg chg="mod">
          <ac:chgData name="Marte Øvstetun" userId="S::marteovs@uio.no::4e0a1eda-a8e9-4e4b-94ce-5ad0212dd1d7" providerId="AD" clId="Web-{F605B472-9EBF-46A4-BFA7-DC2B57EDF858}" dt="2019-03-11T08:23:11.322" v="80" actId="20577"/>
          <ac:spMkLst>
            <pc:docMk/>
            <pc:sldMk cId="872992517" sldId="259"/>
            <ac:spMk id="3" creationId="{00000000-0000-0000-0000-000000000000}"/>
          </ac:spMkLst>
        </pc:spChg>
      </pc:sldChg>
      <pc:sldChg chg="modSp">
        <pc:chgData name="Marte Øvstetun" userId="S::marteovs@uio.no::4e0a1eda-a8e9-4e4b-94ce-5ad0212dd1d7" providerId="AD" clId="Web-{F605B472-9EBF-46A4-BFA7-DC2B57EDF858}" dt="2019-03-11T08:24:58.181" v="86" actId="20577"/>
        <pc:sldMkLst>
          <pc:docMk/>
          <pc:sldMk cId="3658691534" sldId="260"/>
        </pc:sldMkLst>
        <pc:spChg chg="mod">
          <ac:chgData name="Marte Øvstetun" userId="S::marteovs@uio.no::4e0a1eda-a8e9-4e4b-94ce-5ad0212dd1d7" providerId="AD" clId="Web-{F605B472-9EBF-46A4-BFA7-DC2B57EDF858}" dt="2019-03-11T08:24:58.181" v="86" actId="20577"/>
          <ac:spMkLst>
            <pc:docMk/>
            <pc:sldMk cId="3658691534" sldId="260"/>
            <ac:spMk id="3" creationId="{00000000-0000-0000-0000-000000000000}"/>
          </ac:spMkLst>
        </pc:spChg>
        <pc:picChg chg="mod">
          <ac:chgData name="Marte Øvstetun" userId="S::marteovs@uio.no::4e0a1eda-a8e9-4e4b-94ce-5ad0212dd1d7" providerId="AD" clId="Web-{F605B472-9EBF-46A4-BFA7-DC2B57EDF858}" dt="2019-03-11T08:23:19.151" v="81" actId="14100"/>
          <ac:picMkLst>
            <pc:docMk/>
            <pc:sldMk cId="3658691534" sldId="260"/>
            <ac:picMk id="4" creationId="{7E2C861F-8CE9-4710-B9CF-7AAF7790B111}"/>
          </ac:picMkLst>
        </pc:picChg>
      </pc:sldChg>
      <pc:sldChg chg="modSp">
        <pc:chgData name="Marte Øvstetun" userId="S::marteovs@uio.no::4e0a1eda-a8e9-4e4b-94ce-5ad0212dd1d7" providerId="AD" clId="Web-{F605B472-9EBF-46A4-BFA7-DC2B57EDF858}" dt="2019-03-11T08:25:47.540" v="93" actId="20577"/>
        <pc:sldMkLst>
          <pc:docMk/>
          <pc:sldMk cId="3942674403" sldId="262"/>
        </pc:sldMkLst>
        <pc:spChg chg="mod">
          <ac:chgData name="Marte Øvstetun" userId="S::marteovs@uio.no::4e0a1eda-a8e9-4e4b-94ce-5ad0212dd1d7" providerId="AD" clId="Web-{F605B472-9EBF-46A4-BFA7-DC2B57EDF858}" dt="2019-03-11T08:25:47.540" v="93" actId="20577"/>
          <ac:spMkLst>
            <pc:docMk/>
            <pc:sldMk cId="3942674403" sldId="262"/>
            <ac:spMk id="3" creationId="{00000000-0000-0000-0000-000000000000}"/>
          </ac:spMkLst>
        </pc:spChg>
      </pc:sldChg>
      <pc:sldChg chg="modSp">
        <pc:chgData name="Marte Øvstetun" userId="S::marteovs@uio.no::4e0a1eda-a8e9-4e4b-94ce-5ad0212dd1d7" providerId="AD" clId="Web-{F605B472-9EBF-46A4-BFA7-DC2B57EDF858}" dt="2019-03-11T08:28:50.742" v="139" actId="20577"/>
        <pc:sldMkLst>
          <pc:docMk/>
          <pc:sldMk cId="1643843894" sldId="263"/>
        </pc:sldMkLst>
        <pc:spChg chg="mod">
          <ac:chgData name="Marte Øvstetun" userId="S::marteovs@uio.no::4e0a1eda-a8e9-4e4b-94ce-5ad0212dd1d7" providerId="AD" clId="Web-{F605B472-9EBF-46A4-BFA7-DC2B57EDF858}" dt="2019-03-11T08:28:50.742" v="139" actId="20577"/>
          <ac:spMkLst>
            <pc:docMk/>
            <pc:sldMk cId="1643843894" sldId="263"/>
            <ac:spMk id="3" creationId="{00000000-0000-0000-0000-000000000000}"/>
          </ac:spMkLst>
        </pc:spChg>
      </pc:sldChg>
      <pc:sldChg chg="modSp new">
        <pc:chgData name="Marte Øvstetun" userId="S::marteovs@uio.no::4e0a1eda-a8e9-4e4b-94ce-5ad0212dd1d7" providerId="AD" clId="Web-{F605B472-9EBF-46A4-BFA7-DC2B57EDF858}" dt="2019-03-11T08:45:12.095" v="155" actId="20577"/>
        <pc:sldMkLst>
          <pc:docMk/>
          <pc:sldMk cId="213808755" sldId="270"/>
        </pc:sldMkLst>
        <pc:spChg chg="mod">
          <ac:chgData name="Marte Øvstetun" userId="S::marteovs@uio.no::4e0a1eda-a8e9-4e4b-94ce-5ad0212dd1d7" providerId="AD" clId="Web-{F605B472-9EBF-46A4-BFA7-DC2B57EDF858}" dt="2019-03-11T08:45:12.095" v="155" actId="20577"/>
          <ac:spMkLst>
            <pc:docMk/>
            <pc:sldMk cId="213808755" sldId="270"/>
            <ac:spMk id="2" creationId="{BC40D7ED-303C-4E08-B4DA-AF4FEC45F390}"/>
          </ac:spMkLst>
        </pc:spChg>
      </pc:sldChg>
      <pc:sldChg chg="new del">
        <pc:chgData name="Marte Øvstetun" userId="S::marteovs@uio.no::4e0a1eda-a8e9-4e4b-94ce-5ad0212dd1d7" providerId="AD" clId="Web-{F605B472-9EBF-46A4-BFA7-DC2B57EDF858}" dt="2019-03-11T08:38:42.005" v="141"/>
        <pc:sldMkLst>
          <pc:docMk/>
          <pc:sldMk cId="783325176" sldId="270"/>
        </pc:sldMkLst>
      </pc:sldChg>
    </pc:docChg>
  </pc:docChgLst>
  <pc:docChgLst>
    <pc:chgData name="Marte Øvstetun" userId="S::marteovs@uio.no::4e0a1eda-a8e9-4e4b-94ce-5ad0212dd1d7" providerId="AD" clId="Web-{01D569E3-7271-FF33-C53A-D465E0B7BD3E}"/>
    <pc:docChg chg="addSld modSld">
      <pc:chgData name="Marte Øvstetun" userId="S::marteovs@uio.no::4e0a1eda-a8e9-4e4b-94ce-5ad0212dd1d7" providerId="AD" clId="Web-{01D569E3-7271-FF33-C53A-D465E0B7BD3E}" dt="2019-03-12T16:29:38.284" v="696" actId="14100"/>
      <pc:docMkLst>
        <pc:docMk/>
      </pc:docMkLst>
      <pc:sldChg chg="modSp modNotes">
        <pc:chgData name="Marte Øvstetun" userId="S::marteovs@uio.no::4e0a1eda-a8e9-4e4b-94ce-5ad0212dd1d7" providerId="AD" clId="Web-{01D569E3-7271-FF33-C53A-D465E0B7BD3E}" dt="2019-03-12T12:31:46.123" v="616" actId="20577"/>
        <pc:sldMkLst>
          <pc:docMk/>
          <pc:sldMk cId="872992517" sldId="259"/>
        </pc:sldMkLst>
        <pc:spChg chg="mod">
          <ac:chgData name="Marte Øvstetun" userId="S::marteovs@uio.no::4e0a1eda-a8e9-4e4b-94ce-5ad0212dd1d7" providerId="AD" clId="Web-{01D569E3-7271-FF33-C53A-D465E0B7BD3E}" dt="2019-03-12T12:31:46.123" v="616" actId="20577"/>
          <ac:spMkLst>
            <pc:docMk/>
            <pc:sldMk cId="872992517" sldId="259"/>
            <ac:spMk id="3" creationId="{00000000-0000-0000-0000-000000000000}"/>
          </ac:spMkLst>
        </pc:spChg>
      </pc:sldChg>
      <pc:sldChg chg="modSp">
        <pc:chgData name="Marte Øvstetun" userId="S::marteovs@uio.no::4e0a1eda-a8e9-4e4b-94ce-5ad0212dd1d7" providerId="AD" clId="Web-{01D569E3-7271-FF33-C53A-D465E0B7BD3E}" dt="2019-03-12T12:30:11.544" v="609" actId="20577"/>
        <pc:sldMkLst>
          <pc:docMk/>
          <pc:sldMk cId="3658691534" sldId="260"/>
        </pc:sldMkLst>
        <pc:spChg chg="mod">
          <ac:chgData name="Marte Øvstetun" userId="S::marteovs@uio.no::4e0a1eda-a8e9-4e4b-94ce-5ad0212dd1d7" providerId="AD" clId="Web-{01D569E3-7271-FF33-C53A-D465E0B7BD3E}" dt="2019-03-12T12:30:11.544" v="609" actId="20577"/>
          <ac:spMkLst>
            <pc:docMk/>
            <pc:sldMk cId="3658691534" sldId="260"/>
            <ac:spMk id="3" creationId="{00000000-0000-0000-0000-000000000000}"/>
          </ac:spMkLst>
        </pc:spChg>
      </pc:sldChg>
      <pc:sldChg chg="addSp delSp modSp modNotes">
        <pc:chgData name="Marte Øvstetun" userId="S::marteovs@uio.no::4e0a1eda-a8e9-4e4b-94ce-5ad0212dd1d7" providerId="AD" clId="Web-{01D569E3-7271-FF33-C53A-D465E0B7BD3E}" dt="2019-03-12T12:14:32.273" v="448"/>
        <pc:sldMkLst>
          <pc:docMk/>
          <pc:sldMk cId="3646782359" sldId="266"/>
        </pc:sldMkLst>
        <pc:spChg chg="mod">
          <ac:chgData name="Marte Øvstetun" userId="S::marteovs@uio.no::4e0a1eda-a8e9-4e4b-94ce-5ad0212dd1d7" providerId="AD" clId="Web-{01D569E3-7271-FF33-C53A-D465E0B7BD3E}" dt="2019-03-12T12:08:08.083" v="296" actId="20577"/>
          <ac:spMkLst>
            <pc:docMk/>
            <pc:sldMk cId="3646782359" sldId="266"/>
            <ac:spMk id="3" creationId="{FE31306D-8D66-4B51-B318-7D06A82A8DFC}"/>
          </ac:spMkLst>
        </pc:spChg>
        <pc:picChg chg="del">
          <ac:chgData name="Marte Øvstetun" userId="S::marteovs@uio.no::4e0a1eda-a8e9-4e4b-94ce-5ad0212dd1d7" providerId="AD" clId="Web-{01D569E3-7271-FF33-C53A-D465E0B7BD3E}" dt="2019-03-12T12:07:01.442" v="286"/>
          <ac:picMkLst>
            <pc:docMk/>
            <pc:sldMk cId="3646782359" sldId="266"/>
            <ac:picMk id="5" creationId="{4C16EB6A-F25A-4857-B948-E902A7700772}"/>
          </ac:picMkLst>
        </pc:picChg>
        <pc:picChg chg="add mod">
          <ac:chgData name="Marte Øvstetun" userId="S::marteovs@uio.no::4e0a1eda-a8e9-4e4b-94ce-5ad0212dd1d7" providerId="AD" clId="Web-{01D569E3-7271-FF33-C53A-D465E0B7BD3E}" dt="2019-03-12T12:07:53.739" v="295" actId="1076"/>
          <ac:picMkLst>
            <pc:docMk/>
            <pc:sldMk cId="3646782359" sldId="266"/>
            <ac:picMk id="6" creationId="{9EE4B0E6-DBA5-4D45-A91F-63DD4C60D17D}"/>
          </ac:picMkLst>
        </pc:picChg>
      </pc:sldChg>
      <pc:sldChg chg="modNotes">
        <pc:chgData name="Marte Øvstetun" userId="S::marteovs@uio.no::4e0a1eda-a8e9-4e4b-94ce-5ad0212dd1d7" providerId="AD" clId="Web-{01D569E3-7271-FF33-C53A-D465E0B7BD3E}" dt="2019-03-12T11:57:16.469" v="285"/>
        <pc:sldMkLst>
          <pc:docMk/>
          <pc:sldMk cId="4272775778" sldId="268"/>
        </pc:sldMkLst>
      </pc:sldChg>
      <pc:sldChg chg="modSp">
        <pc:chgData name="Marte Øvstetun" userId="S::marteovs@uio.no::4e0a1eda-a8e9-4e4b-94ce-5ad0212dd1d7" providerId="AD" clId="Web-{01D569E3-7271-FF33-C53A-D465E0B7BD3E}" dt="2019-03-12T12:39:41.220" v="631" actId="20577"/>
        <pc:sldMkLst>
          <pc:docMk/>
          <pc:sldMk cId="213808755" sldId="270"/>
        </pc:sldMkLst>
        <pc:spChg chg="mod">
          <ac:chgData name="Marte Øvstetun" userId="S::marteovs@uio.no::4e0a1eda-a8e9-4e4b-94ce-5ad0212dd1d7" providerId="AD" clId="Web-{01D569E3-7271-FF33-C53A-D465E0B7BD3E}" dt="2019-03-12T12:39:41.220" v="631" actId="20577"/>
          <ac:spMkLst>
            <pc:docMk/>
            <pc:sldMk cId="213808755" sldId="270"/>
            <ac:spMk id="3" creationId="{4649F9FF-5E58-4BB5-A4F5-5B99587B12ED}"/>
          </ac:spMkLst>
        </pc:spChg>
      </pc:sldChg>
      <pc:sldChg chg="addSp delSp modSp new modNotes">
        <pc:chgData name="Marte Øvstetun" userId="S::marteovs@uio.no::4e0a1eda-a8e9-4e4b-94ce-5ad0212dd1d7" providerId="AD" clId="Web-{01D569E3-7271-FF33-C53A-D465E0B7BD3E}" dt="2019-03-12T15:19:55.961" v="676"/>
        <pc:sldMkLst>
          <pc:docMk/>
          <pc:sldMk cId="3606545273" sldId="271"/>
        </pc:sldMkLst>
        <pc:spChg chg="mod">
          <ac:chgData name="Marte Øvstetun" userId="S::marteovs@uio.no::4e0a1eda-a8e9-4e4b-94ce-5ad0212dd1d7" providerId="AD" clId="Web-{01D569E3-7271-FF33-C53A-D465E0B7BD3E}" dt="2019-03-12T12:30:02.216" v="607" actId="1076"/>
          <ac:spMkLst>
            <pc:docMk/>
            <pc:sldMk cId="3606545273" sldId="271"/>
            <ac:spMk id="2" creationId="{7460E8CA-4B82-4E72-9089-8AAA12A1E685}"/>
          </ac:spMkLst>
        </pc:spChg>
        <pc:spChg chg="del">
          <ac:chgData name="Marte Øvstetun" userId="S::marteovs@uio.no::4e0a1eda-a8e9-4e4b-94ce-5ad0212dd1d7" providerId="AD" clId="Web-{01D569E3-7271-FF33-C53A-D465E0B7BD3E}" dt="2019-03-12T12:29:31.575" v="588"/>
          <ac:spMkLst>
            <pc:docMk/>
            <pc:sldMk cId="3606545273" sldId="271"/>
            <ac:spMk id="3" creationId="{971067B3-73D4-48C4-A97C-7E829B131038}"/>
          </ac:spMkLst>
        </pc:spChg>
        <pc:picChg chg="add mod ord">
          <ac:chgData name="Marte Øvstetun" userId="S::marteovs@uio.no::4e0a1eda-a8e9-4e4b-94ce-5ad0212dd1d7" providerId="AD" clId="Web-{01D569E3-7271-FF33-C53A-D465E0B7BD3E}" dt="2019-03-12T15:19:12.414" v="632" actId="14100"/>
          <ac:picMkLst>
            <pc:docMk/>
            <pc:sldMk cId="3606545273" sldId="271"/>
            <ac:picMk id="5" creationId="{B0385385-27C8-436A-8CFE-3F17C7FD6D42}"/>
          </ac:picMkLst>
        </pc:picChg>
      </pc:sldChg>
      <pc:sldChg chg="addSp delSp modSp new">
        <pc:chgData name="Marte Øvstetun" userId="S::marteovs@uio.no::4e0a1eda-a8e9-4e4b-94ce-5ad0212dd1d7" providerId="AD" clId="Web-{01D569E3-7271-FF33-C53A-D465E0B7BD3E}" dt="2019-03-12T16:29:38.284" v="696" actId="14100"/>
        <pc:sldMkLst>
          <pc:docMk/>
          <pc:sldMk cId="4127521658" sldId="272"/>
        </pc:sldMkLst>
        <pc:spChg chg="del">
          <ac:chgData name="Marte Øvstetun" userId="S::marteovs@uio.no::4e0a1eda-a8e9-4e4b-94ce-5ad0212dd1d7" providerId="AD" clId="Web-{01D569E3-7271-FF33-C53A-D465E0B7BD3E}" dt="2019-03-12T16:26:02.899" v="680"/>
          <ac:spMkLst>
            <pc:docMk/>
            <pc:sldMk cId="4127521658" sldId="272"/>
            <ac:spMk id="2" creationId="{7737B472-86F5-45E6-8CCD-056282179495}"/>
          </ac:spMkLst>
        </pc:spChg>
        <pc:spChg chg="del">
          <ac:chgData name="Marte Øvstetun" userId="S::marteovs@uio.no::4e0a1eda-a8e9-4e4b-94ce-5ad0212dd1d7" providerId="AD" clId="Web-{01D569E3-7271-FF33-C53A-D465E0B7BD3E}" dt="2019-03-12T16:25:57.118" v="678"/>
          <ac:spMkLst>
            <pc:docMk/>
            <pc:sldMk cId="4127521658" sldId="272"/>
            <ac:spMk id="3" creationId="{DA55C254-BC4E-45D3-99FC-E7869996F83E}"/>
          </ac:spMkLst>
        </pc:spChg>
        <pc:spChg chg="add del mod">
          <ac:chgData name="Marte Øvstetun" userId="S::marteovs@uio.no::4e0a1eda-a8e9-4e4b-94ce-5ad0212dd1d7" providerId="AD" clId="Web-{01D569E3-7271-FF33-C53A-D465E0B7BD3E}" dt="2019-03-12T16:28:55.204" v="686"/>
          <ac:spMkLst>
            <pc:docMk/>
            <pc:sldMk cId="4127521658" sldId="272"/>
            <ac:spMk id="8" creationId="{4E284FDA-AA48-42A2-B70E-FD8A459AA587}"/>
          </ac:spMkLst>
        </pc:spChg>
        <pc:picChg chg="add del mod ord">
          <ac:chgData name="Marte Øvstetun" userId="S::marteovs@uio.no::4e0a1eda-a8e9-4e4b-94ce-5ad0212dd1d7" providerId="AD" clId="Web-{01D569E3-7271-FF33-C53A-D465E0B7BD3E}" dt="2019-03-12T16:28:49.016" v="685"/>
          <ac:picMkLst>
            <pc:docMk/>
            <pc:sldMk cId="4127521658" sldId="272"/>
            <ac:picMk id="5" creationId="{2903581C-CB20-4918-90A2-183B4B6D9334}"/>
          </ac:picMkLst>
        </pc:picChg>
        <pc:picChg chg="add mod ord">
          <ac:chgData name="Marte Øvstetun" userId="S::marteovs@uio.no::4e0a1eda-a8e9-4e4b-94ce-5ad0212dd1d7" providerId="AD" clId="Web-{01D569E3-7271-FF33-C53A-D465E0B7BD3E}" dt="2019-03-12T16:29:38.284" v="696" actId="14100"/>
          <ac:picMkLst>
            <pc:docMk/>
            <pc:sldMk cId="4127521658" sldId="272"/>
            <ac:picMk id="9" creationId="{9E0ACD61-0CB7-4253-9833-F5B543FC41F4}"/>
          </ac:picMkLst>
        </pc:picChg>
      </pc:sldChg>
    </pc:docChg>
  </pc:docChgLst>
  <pc:docChgLst>
    <pc:chgData name="Marte Øvstetun" userId="S::marteovs@uio.no::4e0a1eda-a8e9-4e4b-94ce-5ad0212dd1d7" providerId="AD" clId="Web-{4B761B74-5FAF-DD75-F404-414142633415}"/>
    <pc:docChg chg="modSld">
      <pc:chgData name="Marte Øvstetun" userId="S::marteovs@uio.no::4e0a1eda-a8e9-4e4b-94ce-5ad0212dd1d7" providerId="AD" clId="Web-{4B761B74-5FAF-DD75-F404-414142633415}" dt="2019-03-11T09:17:55.273" v="250" actId="20577"/>
      <pc:docMkLst>
        <pc:docMk/>
      </pc:docMkLst>
      <pc:sldChg chg="modSp">
        <pc:chgData name="Marte Øvstetun" userId="S::marteovs@uio.no::4e0a1eda-a8e9-4e4b-94ce-5ad0212dd1d7" providerId="AD" clId="Web-{4B761B74-5FAF-DD75-F404-414142633415}" dt="2019-03-11T09:17:55.273" v="250" actId="20577"/>
        <pc:sldMkLst>
          <pc:docMk/>
          <pc:sldMk cId="3446465745" sldId="258"/>
        </pc:sldMkLst>
        <pc:spChg chg="mod">
          <ac:chgData name="Marte Øvstetun" userId="S::marteovs@uio.no::4e0a1eda-a8e9-4e4b-94ce-5ad0212dd1d7" providerId="AD" clId="Web-{4B761B74-5FAF-DD75-F404-414142633415}" dt="2019-03-11T09:17:55.273" v="250" actId="20577"/>
          <ac:spMkLst>
            <pc:docMk/>
            <pc:sldMk cId="3446465745" sldId="258"/>
            <ac:spMk id="3" creationId="{00000000-0000-0000-0000-000000000000}"/>
          </ac:spMkLst>
        </pc:spChg>
      </pc:sldChg>
      <pc:sldChg chg="addSp delSp modSp">
        <pc:chgData name="Marte Øvstetun" userId="S::marteovs@uio.no::4e0a1eda-a8e9-4e4b-94ce-5ad0212dd1d7" providerId="AD" clId="Web-{4B761B74-5FAF-DD75-F404-414142633415}" dt="2019-03-11T09:07:39.504" v="75" actId="20577"/>
        <pc:sldMkLst>
          <pc:docMk/>
          <pc:sldMk cId="872992517" sldId="259"/>
        </pc:sldMkLst>
        <pc:spChg chg="mod">
          <ac:chgData name="Marte Øvstetun" userId="S::marteovs@uio.no::4e0a1eda-a8e9-4e4b-94ce-5ad0212dd1d7" providerId="AD" clId="Web-{4B761B74-5FAF-DD75-F404-414142633415}" dt="2019-03-11T09:07:39.504" v="75" actId="20577"/>
          <ac:spMkLst>
            <pc:docMk/>
            <pc:sldMk cId="872992517" sldId="259"/>
            <ac:spMk id="3" creationId="{00000000-0000-0000-0000-000000000000}"/>
          </ac:spMkLst>
        </pc:spChg>
        <pc:spChg chg="add del">
          <ac:chgData name="Marte Øvstetun" userId="S::marteovs@uio.no::4e0a1eda-a8e9-4e4b-94ce-5ad0212dd1d7" providerId="AD" clId="Web-{4B761B74-5FAF-DD75-F404-414142633415}" dt="2019-03-11T09:05:56.659" v="10"/>
          <ac:spMkLst>
            <pc:docMk/>
            <pc:sldMk cId="872992517" sldId="259"/>
            <ac:spMk id="4" creationId="{53EA85A7-859C-467C-A28A-203ECF8EFF5D}"/>
          </ac:spMkLst>
        </pc:spChg>
      </pc:sldChg>
      <pc:sldChg chg="modSp">
        <pc:chgData name="Marte Øvstetun" userId="S::marteovs@uio.no::4e0a1eda-a8e9-4e4b-94ce-5ad0212dd1d7" providerId="AD" clId="Web-{4B761B74-5FAF-DD75-F404-414142633415}" dt="2019-03-11T09:08:21.676" v="132" actId="20577"/>
        <pc:sldMkLst>
          <pc:docMk/>
          <pc:sldMk cId="3646782359" sldId="266"/>
        </pc:sldMkLst>
        <pc:spChg chg="mod">
          <ac:chgData name="Marte Øvstetun" userId="S::marteovs@uio.no::4e0a1eda-a8e9-4e4b-94ce-5ad0212dd1d7" providerId="AD" clId="Web-{4B761B74-5FAF-DD75-F404-414142633415}" dt="2019-03-11T09:08:21.676" v="132" actId="20577"/>
          <ac:spMkLst>
            <pc:docMk/>
            <pc:sldMk cId="3646782359" sldId="266"/>
            <ac:spMk id="3" creationId="{FE31306D-8D66-4B51-B318-7D06A82A8DFC}"/>
          </ac:spMkLst>
        </pc:spChg>
      </pc:sldChg>
      <pc:sldChg chg="modSp">
        <pc:chgData name="Marte Øvstetun" userId="S::marteovs@uio.no::4e0a1eda-a8e9-4e4b-94ce-5ad0212dd1d7" providerId="AD" clId="Web-{4B761B74-5FAF-DD75-F404-414142633415}" dt="2019-03-11T09:15:18.397" v="238" actId="20577"/>
        <pc:sldMkLst>
          <pc:docMk/>
          <pc:sldMk cId="213808755" sldId="270"/>
        </pc:sldMkLst>
        <pc:spChg chg="mod">
          <ac:chgData name="Marte Øvstetun" userId="S::marteovs@uio.no::4e0a1eda-a8e9-4e4b-94ce-5ad0212dd1d7" providerId="AD" clId="Web-{4B761B74-5FAF-DD75-F404-414142633415}" dt="2019-03-11T09:15:18.397" v="238" actId="20577"/>
          <ac:spMkLst>
            <pc:docMk/>
            <pc:sldMk cId="213808755" sldId="270"/>
            <ac:spMk id="3" creationId="{4649F9FF-5E58-4BB5-A4F5-5B99587B12ED}"/>
          </ac:spMkLst>
        </pc:spChg>
      </pc:sldChg>
    </pc:docChg>
  </pc:docChgLst>
  <pc:docChgLst>
    <pc:chgData name="Marte Øvstetun" userId="S::marteovs@uio.no::4e0a1eda-a8e9-4e4b-94ce-5ad0212dd1d7" providerId="AD" clId="Web-{C746E1EF-2CEA-9FCF-D582-0DD4BE71DC22}"/>
    <pc:docChg chg="modSld">
      <pc:chgData name="Marte Øvstetun" userId="S::marteovs@uio.no::4e0a1eda-a8e9-4e4b-94ce-5ad0212dd1d7" providerId="AD" clId="Web-{C746E1EF-2CEA-9FCF-D582-0DD4BE71DC22}" dt="2019-03-12T09:35:29.063" v="31" actId="20577"/>
      <pc:docMkLst>
        <pc:docMk/>
      </pc:docMkLst>
      <pc:sldChg chg="modSp">
        <pc:chgData name="Marte Øvstetun" userId="S::marteovs@uio.no::4e0a1eda-a8e9-4e4b-94ce-5ad0212dd1d7" providerId="AD" clId="Web-{C746E1EF-2CEA-9FCF-D582-0DD4BE71DC22}" dt="2019-03-12T09:35:29.063" v="31" actId="20577"/>
        <pc:sldMkLst>
          <pc:docMk/>
          <pc:sldMk cId="872992517" sldId="259"/>
        </pc:sldMkLst>
        <pc:spChg chg="mod">
          <ac:chgData name="Marte Øvstetun" userId="S::marteovs@uio.no::4e0a1eda-a8e9-4e4b-94ce-5ad0212dd1d7" providerId="AD" clId="Web-{C746E1EF-2CEA-9FCF-D582-0DD4BE71DC22}" dt="2019-03-12T09:35:29.063" v="31" actId="20577"/>
          <ac:spMkLst>
            <pc:docMk/>
            <pc:sldMk cId="872992517" sldId="259"/>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nb-NO" altLang="nb-NO"/>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F946A87F-6EDF-4C93-99F3-9CCF275A47EB}" type="datetime1">
              <a:rPr lang="nb-NO" altLang="nb-NO"/>
              <a:pPr>
                <a:defRPr/>
              </a:pPr>
              <a:t>19.03.2019</a:t>
            </a:fld>
            <a:endParaRPr lang="nb-NO" altLang="nb-NO"/>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nb-NO" alt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15D30DA6-CAEB-4ECE-9D53-BA50A9C59406}" type="slidenum">
              <a:rPr lang="nb-NO" altLang="nb-NO"/>
              <a:pPr>
                <a:defRPr/>
              </a:pPr>
              <a:t>‹#›</a:t>
            </a:fld>
            <a:endParaRPr lang="nb-NO" altLang="nb-NO"/>
          </a:p>
        </p:txBody>
      </p:sp>
    </p:spTree>
    <p:extLst>
      <p:ext uri="{BB962C8B-B14F-4D97-AF65-F5344CB8AC3E}">
        <p14:creationId xmlns:p14="http://schemas.microsoft.com/office/powerpoint/2010/main" val="21689833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nb-NO" altLang="nb-NO"/>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endParaRPr lang="nb-NO" altLang="nb-NO"/>
          </a:p>
        </p:txBody>
      </p:sp>
      <p:sp>
        <p:nvSpPr>
          <p:cNvPr id="5124" name="Rectangle 4"/>
          <p:cNvSpPr>
            <a:spLocks noGrp="1" noRot="1" noChangeAspect="1" noChangeArrowheads="1" noTextEdit="1"/>
          </p:cNvSpPr>
          <p:nvPr>
            <p:ph type="sldImg" idx="2"/>
          </p:nvPr>
        </p:nvSpPr>
        <p:spPr bwMode="auto">
          <a:xfrm>
            <a:off x="685800" y="685800"/>
            <a:ext cx="54864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nb-NO" altLang="nb-NO"/>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BCECBE99-1F90-4707-8304-3AE6BC9A0993}" type="slidenum">
              <a:rPr lang="en-US" altLang="nb-NO"/>
              <a:pPr>
                <a:defRPr/>
              </a:pPr>
              <a:t>‹#›</a:t>
            </a:fld>
            <a:endParaRPr lang="en-US" altLang="nb-NO"/>
          </a:p>
        </p:txBody>
      </p:sp>
    </p:spTree>
    <p:extLst>
      <p:ext uri="{BB962C8B-B14F-4D97-AF65-F5344CB8AC3E}">
        <p14:creationId xmlns:p14="http://schemas.microsoft.com/office/powerpoint/2010/main" val="421530378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1950"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48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743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097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latin typeface="Calibri"/>
                <a:ea typeface="ヒラギノ角ゴ Pro W3"/>
                <a:cs typeface="Calibri"/>
              </a:rPr>
              <a:t>Intro:</a:t>
            </a:r>
            <a:endParaRPr lang="nb-NO" dirty="0"/>
          </a:p>
          <a:p>
            <a:r>
              <a:rPr lang="en-US" dirty="0">
                <a:latin typeface="Calibri"/>
                <a:ea typeface="ヒラギノ角ゴ Pro W3"/>
                <a:cs typeface="Calibri"/>
              </a:rPr>
              <a:t>Yvonne </a:t>
            </a:r>
            <a:r>
              <a:rPr lang="en-US" dirty="0" err="1">
                <a:latin typeface="Calibri"/>
                <a:ea typeface="ヒラギノ角ゴ Pro W3"/>
                <a:cs typeface="Calibri"/>
              </a:rPr>
              <a:t>og</a:t>
            </a:r>
            <a:r>
              <a:rPr lang="en-US" dirty="0">
                <a:latin typeface="Calibri"/>
                <a:ea typeface="ヒラギノ角ゴ Pro W3"/>
                <a:cs typeface="Calibri"/>
              </a:rPr>
              <a:t> Ina </a:t>
            </a:r>
            <a:r>
              <a:rPr lang="en-US" dirty="0" err="1">
                <a:latin typeface="Calibri"/>
                <a:ea typeface="ヒラギノ角ゴ Pro W3"/>
                <a:cs typeface="Calibri"/>
              </a:rPr>
              <a:t>forteller</a:t>
            </a:r>
            <a:r>
              <a:rPr lang="en-US" dirty="0">
                <a:latin typeface="Calibri"/>
                <a:ea typeface="ヒラギノ角ゴ Pro W3"/>
                <a:cs typeface="Calibri"/>
              </a:rPr>
              <a:t> om </a:t>
            </a:r>
            <a:r>
              <a:rPr lang="en-US" dirty="0" err="1">
                <a:latin typeface="Calibri"/>
                <a:ea typeface="ヒラギノ角ゴ Pro W3"/>
                <a:cs typeface="Calibri"/>
              </a:rPr>
              <a:t>prosjektet</a:t>
            </a:r>
            <a:r>
              <a:rPr lang="en-US" dirty="0">
                <a:latin typeface="Calibri"/>
                <a:ea typeface="ヒラギノ角ゴ Pro W3"/>
                <a:cs typeface="Calibri"/>
              </a:rPr>
              <a:t> med </a:t>
            </a:r>
            <a:r>
              <a:rPr lang="en-US" dirty="0" err="1">
                <a:latin typeface="Calibri"/>
                <a:ea typeface="ヒラギノ角ゴ Pro W3"/>
                <a:cs typeface="Calibri"/>
              </a:rPr>
              <a:t>emnerevidering</a:t>
            </a:r>
            <a:r>
              <a:rPr lang="en-US" dirty="0">
                <a:latin typeface="Calibri"/>
                <a:ea typeface="ヒラギノ角ゴ Pro W3"/>
                <a:cs typeface="Calibri"/>
              </a:rPr>
              <a:t>, </a:t>
            </a:r>
            <a:r>
              <a:rPr lang="en-US" dirty="0" err="1">
                <a:latin typeface="Calibri"/>
                <a:ea typeface="ヒラギノ角ゴ Pro W3"/>
                <a:cs typeface="Calibri"/>
              </a:rPr>
              <a:t>som</a:t>
            </a:r>
            <a:r>
              <a:rPr lang="en-US" dirty="0">
                <a:latin typeface="Calibri"/>
                <a:ea typeface="ヒラギノ角ゴ Pro W3"/>
                <a:cs typeface="Calibri"/>
              </a:rPr>
              <a:t> en </a:t>
            </a:r>
            <a:r>
              <a:rPr lang="en-US" dirty="0" err="1">
                <a:latin typeface="Calibri"/>
                <a:ea typeface="ヒラギノ角ゴ Pro W3"/>
                <a:cs typeface="Calibri"/>
              </a:rPr>
              <a:t>forløper</a:t>
            </a:r>
            <a:r>
              <a:rPr lang="en-US" dirty="0">
                <a:latin typeface="Calibri"/>
                <a:ea typeface="ヒラギノ角ゴ Pro W3"/>
                <a:cs typeface="Calibri"/>
              </a:rPr>
              <a:t> </a:t>
            </a:r>
            <a:r>
              <a:rPr lang="en-US" dirty="0" err="1">
                <a:latin typeface="Calibri"/>
                <a:ea typeface="ヒラギノ角ゴ Pro W3"/>
                <a:cs typeface="Calibri"/>
              </a:rPr>
              <a:t>til</a:t>
            </a:r>
            <a:r>
              <a:rPr lang="en-US" dirty="0">
                <a:latin typeface="Calibri"/>
                <a:ea typeface="ヒラギノ角ゴ Pro W3"/>
                <a:cs typeface="Calibri"/>
              </a:rPr>
              <a:t> </a:t>
            </a:r>
            <a:r>
              <a:rPr lang="en-US" dirty="0" err="1">
                <a:latin typeface="Calibri"/>
                <a:ea typeface="ヒラギノ角ゴ Pro W3"/>
                <a:cs typeface="Calibri"/>
              </a:rPr>
              <a:t>EpN-piloten</a:t>
            </a:r>
            <a:r>
              <a:rPr lang="en-US" dirty="0">
                <a:latin typeface="Calibri"/>
                <a:ea typeface="ヒラギノ角ゴ Pro W3"/>
                <a:cs typeface="Calibri"/>
              </a:rPr>
              <a:t>. </a:t>
            </a:r>
          </a:p>
          <a:p>
            <a:r>
              <a:rPr lang="en-US" dirty="0" err="1">
                <a:latin typeface="Calibri"/>
                <a:ea typeface="ヒラギノ角ゴ Pro W3"/>
                <a:cs typeface="Calibri"/>
              </a:rPr>
              <a:t>Hva</a:t>
            </a:r>
            <a:r>
              <a:rPr lang="en-US" dirty="0">
                <a:latin typeface="Calibri"/>
                <a:ea typeface="ヒラギノ角ゴ Pro W3"/>
                <a:cs typeface="Calibri"/>
              </a:rPr>
              <a:t> slags </a:t>
            </a:r>
            <a:r>
              <a:rPr lang="en-US" dirty="0" err="1">
                <a:latin typeface="Calibri"/>
                <a:ea typeface="ヒラギノ角ゴ Pro W3"/>
                <a:cs typeface="Calibri"/>
              </a:rPr>
              <a:t>behov</a:t>
            </a:r>
            <a:r>
              <a:rPr lang="en-US" dirty="0">
                <a:latin typeface="Calibri"/>
                <a:ea typeface="ヒラギノ角ゴ Pro W3"/>
                <a:cs typeface="Calibri"/>
              </a:rPr>
              <a:t> </a:t>
            </a:r>
            <a:r>
              <a:rPr lang="en-US" dirty="0" err="1">
                <a:latin typeface="Calibri"/>
                <a:ea typeface="ヒラギノ角ゴ Pro W3"/>
                <a:cs typeface="Calibri"/>
              </a:rPr>
              <a:t>er</a:t>
            </a:r>
            <a:r>
              <a:rPr lang="en-US" dirty="0">
                <a:latin typeface="Calibri"/>
                <a:ea typeface="ヒラギノ角ゴ Pro W3"/>
                <a:cs typeface="Calibri"/>
              </a:rPr>
              <a:t> det </a:t>
            </a:r>
            <a:r>
              <a:rPr lang="en-US" dirty="0" err="1">
                <a:latin typeface="Calibri"/>
                <a:ea typeface="ヒラギノ角ゴ Pro W3"/>
                <a:cs typeface="Calibri"/>
              </a:rPr>
              <a:t>meldt</a:t>
            </a:r>
            <a:r>
              <a:rPr lang="en-US" dirty="0">
                <a:latin typeface="Calibri"/>
                <a:ea typeface="ヒラギノ角ゴ Pro W3"/>
                <a:cs typeface="Calibri"/>
              </a:rPr>
              <a:t> inn </a:t>
            </a:r>
            <a:r>
              <a:rPr lang="en-US" dirty="0" err="1">
                <a:latin typeface="Calibri"/>
                <a:ea typeface="ヒラギノ角ゴ Pro W3"/>
                <a:cs typeface="Calibri"/>
              </a:rPr>
              <a:t>fra</a:t>
            </a:r>
            <a:r>
              <a:rPr lang="en-US" dirty="0">
                <a:latin typeface="Calibri"/>
                <a:ea typeface="ヒラギノ角ゴ Pro W3"/>
                <a:cs typeface="Calibri"/>
              </a:rPr>
              <a:t> </a:t>
            </a:r>
            <a:r>
              <a:rPr lang="en-US" dirty="0" err="1">
                <a:latin typeface="Calibri"/>
                <a:ea typeface="ヒラギノ角ゴ Pro W3"/>
                <a:cs typeface="Calibri"/>
              </a:rPr>
              <a:t>studiekonsulentenene</a:t>
            </a:r>
            <a:r>
              <a:rPr lang="en-US" dirty="0">
                <a:latin typeface="Calibri"/>
                <a:ea typeface="ヒラギノ角ゴ Pro W3"/>
                <a:cs typeface="Calibri"/>
              </a:rPr>
              <a:t> med </a:t>
            </a:r>
            <a:r>
              <a:rPr lang="en-US" dirty="0" err="1">
                <a:latin typeface="Calibri"/>
                <a:ea typeface="ヒラギノ角ゴ Pro W3"/>
                <a:cs typeface="Calibri"/>
              </a:rPr>
              <a:t>tanke</a:t>
            </a:r>
            <a:r>
              <a:rPr lang="en-US" dirty="0">
                <a:latin typeface="Calibri"/>
                <a:ea typeface="ヒラギノ角ゴ Pro W3"/>
                <a:cs typeface="Calibri"/>
              </a:rPr>
              <a:t> </a:t>
            </a:r>
            <a:r>
              <a:rPr lang="en-US" dirty="0" err="1">
                <a:latin typeface="Calibri"/>
                <a:ea typeface="ヒラギノ角ゴ Pro W3"/>
                <a:cs typeface="Calibri"/>
              </a:rPr>
              <a:t>på</a:t>
            </a:r>
            <a:r>
              <a:rPr lang="en-US" dirty="0">
                <a:latin typeface="Calibri"/>
                <a:ea typeface="ヒラギノ角ゴ Pro W3"/>
                <a:cs typeface="Calibri"/>
              </a:rPr>
              <a:t> </a:t>
            </a:r>
            <a:r>
              <a:rPr lang="en-US" dirty="0" err="1">
                <a:latin typeface="Calibri"/>
                <a:ea typeface="ヒラギノ角ゴ Pro W3"/>
                <a:cs typeface="Calibri"/>
              </a:rPr>
              <a:t>emnerevideringsprosessen</a:t>
            </a:r>
            <a:r>
              <a:rPr lang="en-US" dirty="0">
                <a:latin typeface="Calibri"/>
                <a:ea typeface="ヒラギノ角ゴ Pro W3"/>
                <a:cs typeface="Calibri"/>
              </a:rPr>
              <a:t>? </a:t>
            </a:r>
            <a:endParaRPr lang="en-US" dirty="0">
              <a:latin typeface="Calibri"/>
              <a:cs typeface="Calibri"/>
            </a:endParaRPr>
          </a:p>
        </p:txBody>
      </p:sp>
      <p:sp>
        <p:nvSpPr>
          <p:cNvPr id="4" name="Plassholder for lysbildenummer 3"/>
          <p:cNvSpPr>
            <a:spLocks noGrp="1"/>
          </p:cNvSpPr>
          <p:nvPr>
            <p:ph type="sldNum" sz="quarter" idx="5"/>
          </p:nvPr>
        </p:nvSpPr>
        <p:spPr/>
        <p:txBody>
          <a:bodyPr/>
          <a:lstStyle/>
          <a:p>
            <a:pPr>
              <a:defRPr/>
            </a:pPr>
            <a:fld id="{BCECBE99-1F90-4707-8304-3AE6BC9A0993}" type="slidenum">
              <a:rPr lang="en-US" altLang="nb-NO"/>
              <a:pPr>
                <a:defRPr/>
              </a:pPr>
              <a:t>2</a:t>
            </a:fld>
            <a:endParaRPr lang="en-US" altLang="nb-NO"/>
          </a:p>
        </p:txBody>
      </p:sp>
    </p:spTree>
    <p:extLst>
      <p:ext uri="{BB962C8B-B14F-4D97-AF65-F5344CB8AC3E}">
        <p14:creationId xmlns:p14="http://schemas.microsoft.com/office/powerpoint/2010/main" val="2730766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charset="0"/>
                <a:ea typeface="ヒラギノ角ゴ Pro W3" charset="-128"/>
              </a:defRPr>
            </a:lvl1pPr>
            <a:lvl2pPr marL="37931725" indent="-37474525" eaLnBrk="0" hangingPunct="0">
              <a:spcBef>
                <a:spcPct val="30000"/>
              </a:spcBef>
              <a:defRPr sz="1000">
                <a:solidFill>
                  <a:schemeClr val="tx1"/>
                </a:solidFill>
                <a:latin typeface="Arial" charset="0"/>
                <a:ea typeface="ヒラギノ角ゴ Pro W3" charset="-128"/>
              </a:defRPr>
            </a:lvl2pPr>
            <a:lvl3pPr marL="1143000" indent="-228600" eaLnBrk="0" hangingPunct="0">
              <a:spcBef>
                <a:spcPct val="30000"/>
              </a:spcBef>
              <a:defRPr sz="1000">
                <a:solidFill>
                  <a:schemeClr val="tx1"/>
                </a:solidFill>
                <a:latin typeface="Arial" charset="0"/>
                <a:ea typeface="ヒラギノ角ゴ Pro W3" charset="-128"/>
              </a:defRPr>
            </a:lvl3pPr>
            <a:lvl4pPr marL="1600200" indent="-228600" eaLnBrk="0" hangingPunct="0">
              <a:spcBef>
                <a:spcPct val="30000"/>
              </a:spcBef>
              <a:defRPr sz="1000">
                <a:solidFill>
                  <a:schemeClr val="tx1"/>
                </a:solidFill>
                <a:latin typeface="Arial" charset="0"/>
                <a:ea typeface="ヒラギノ角ゴ Pro W3" charset="-128"/>
              </a:defRPr>
            </a:lvl4pPr>
            <a:lvl5pPr marL="2057400" indent="-228600" eaLnBrk="0" hangingPunct="0">
              <a:spcBef>
                <a:spcPct val="30000"/>
              </a:spcBef>
              <a:defRPr sz="1000">
                <a:solidFill>
                  <a:schemeClr val="tx1"/>
                </a:solidFill>
                <a:latin typeface="Arial" charset="0"/>
                <a:ea typeface="ヒラギノ角ゴ Pro W3" charset="-128"/>
              </a:defRPr>
            </a:lvl5pPr>
            <a:lvl6pPr marL="2514600" indent="-228600" eaLnBrk="0" fontAlgn="base" hangingPunct="0">
              <a:spcBef>
                <a:spcPct val="30000"/>
              </a:spcBef>
              <a:spcAft>
                <a:spcPct val="0"/>
              </a:spcAft>
              <a:defRPr sz="1000">
                <a:solidFill>
                  <a:schemeClr val="tx1"/>
                </a:solidFill>
                <a:latin typeface="Arial" charset="0"/>
                <a:ea typeface="ヒラギノ角ゴ Pro W3" charset="-128"/>
              </a:defRPr>
            </a:lvl6pPr>
            <a:lvl7pPr marL="2971800" indent="-228600" eaLnBrk="0" fontAlgn="base" hangingPunct="0">
              <a:spcBef>
                <a:spcPct val="30000"/>
              </a:spcBef>
              <a:spcAft>
                <a:spcPct val="0"/>
              </a:spcAft>
              <a:defRPr sz="1000">
                <a:solidFill>
                  <a:schemeClr val="tx1"/>
                </a:solidFill>
                <a:latin typeface="Arial" charset="0"/>
                <a:ea typeface="ヒラギノ角ゴ Pro W3" charset="-128"/>
              </a:defRPr>
            </a:lvl7pPr>
            <a:lvl8pPr marL="3429000" indent="-228600" eaLnBrk="0" fontAlgn="base" hangingPunct="0">
              <a:spcBef>
                <a:spcPct val="30000"/>
              </a:spcBef>
              <a:spcAft>
                <a:spcPct val="0"/>
              </a:spcAft>
              <a:defRPr sz="1000">
                <a:solidFill>
                  <a:schemeClr val="tx1"/>
                </a:solidFill>
                <a:latin typeface="Arial" charset="0"/>
                <a:ea typeface="ヒラギノ角ゴ Pro W3" charset="-128"/>
              </a:defRPr>
            </a:lvl8pPr>
            <a:lvl9pPr marL="3886200" indent="-228600" eaLnBrk="0" fontAlgn="base" hangingPunct="0">
              <a:spcBef>
                <a:spcPct val="30000"/>
              </a:spcBef>
              <a:spcAft>
                <a:spcPct val="0"/>
              </a:spcAft>
              <a:defRPr sz="1000">
                <a:solidFill>
                  <a:schemeClr val="tx1"/>
                </a:solidFill>
                <a:latin typeface="Arial" charset="0"/>
                <a:ea typeface="ヒラギノ角ゴ Pro W3" charset="-128"/>
              </a:defRPr>
            </a:lvl9pPr>
          </a:lstStyle>
          <a:p>
            <a:pPr>
              <a:spcBef>
                <a:spcPct val="0"/>
              </a:spcBef>
            </a:pPr>
            <a:fld id="{5871BBA3-FF9D-4839-8456-3679C2C2C65B}" type="slidenum">
              <a:rPr lang="en-US" altLang="nb-NO" sz="1200"/>
              <a:pPr>
                <a:spcBef>
                  <a:spcPct val="0"/>
                </a:spcBef>
              </a:pPr>
              <a:t>3</a:t>
            </a:fld>
            <a:endParaRPr lang="en-US" altLang="nb-NO" sz="120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nb-NO" dirty="0">
                <a:latin typeface="Arial"/>
                <a:ea typeface="ヒラギノ角ゴ Pro W3"/>
                <a:cs typeface="Arial"/>
              </a:rPr>
              <a:t>NTNU* = Bruker en gammel versjon, ulik den alle andre bruker. </a:t>
            </a:r>
          </a:p>
          <a:p>
            <a:pPr eaLnBrk="1" hangingPunct="1"/>
            <a:r>
              <a:rPr lang="nb-NO" altLang="nb-NO" dirty="0">
                <a:latin typeface="Arial"/>
                <a:ea typeface="ヒラギノ角ゴ Pro W3"/>
                <a:cs typeface="Arial"/>
              </a:rPr>
              <a:t>UiB, som vi liker å sammenlikne oss med i mange settinger, er nå i testfasen.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latin typeface="Arial"/>
              <a:ea typeface="ヒラギノ角ゴ Pro W3"/>
              <a:cs typeface="Arial"/>
            </a:endParaRPr>
          </a:p>
          <a:p>
            <a:r>
              <a:rPr lang="nb-NO" dirty="0" err="1">
                <a:latin typeface="Arial"/>
                <a:ea typeface="ヒラギノ角ゴ Pro W3"/>
                <a:cs typeface="Arial"/>
              </a:rPr>
              <a:t>EpN</a:t>
            </a:r>
            <a:r>
              <a:rPr lang="nb-NO" dirty="0">
                <a:latin typeface="Arial"/>
                <a:ea typeface="ヒラギノ角ゴ Pro W3"/>
                <a:cs typeface="Arial"/>
              </a:rPr>
              <a:t> = Prosessverktøy</a:t>
            </a:r>
            <a:endParaRPr lang="nb-NO" dirty="0"/>
          </a:p>
          <a:p>
            <a:pPr fontAlgn="base"/>
            <a:r>
              <a:rPr lang="nb-NO" dirty="0">
                <a:latin typeface="Arial"/>
                <a:ea typeface="ヒラギノ角ゴ Pro W3"/>
                <a:cs typeface="Arial"/>
              </a:rPr>
              <a:t>Emnespesifikk</a:t>
            </a:r>
            <a:r>
              <a:rPr lang="nb-NO" sz="1000" b="0" i="0" kern="1200" dirty="0">
                <a:effectLst/>
                <a:latin typeface="Arial"/>
                <a:ea typeface="ヒラギノ角ゴ Pro W3"/>
                <a:cs typeface="Arial"/>
              </a:rPr>
              <a:t> informasjon i Vitnemålsportalen (ikke i </a:t>
            </a:r>
            <a:r>
              <a:rPr lang="nb-NO" sz="1000" b="0" i="0" kern="1200" dirty="0" err="1">
                <a:effectLst/>
                <a:latin typeface="Arial"/>
                <a:ea typeface="ヒラギノ角ゴ Pro W3"/>
                <a:cs typeface="Arial"/>
              </a:rPr>
              <a:t>prod</a:t>
            </a:r>
            <a:r>
              <a:rPr lang="nb-NO" sz="1000" b="0" i="0" kern="1200" dirty="0">
                <a:effectLst/>
                <a:latin typeface="Arial"/>
                <a:ea typeface="ヒラギノ角ゴ Pro W3"/>
                <a:cs typeface="Arial"/>
              </a:rPr>
              <a:t> pr 2019)</a:t>
            </a:r>
            <a:endParaRPr lang="nb-NO">
              <a:cs typeface="Arial"/>
            </a:endParaRPr>
          </a:p>
          <a:p>
            <a:pPr fontAlgn="base"/>
            <a:r>
              <a:rPr lang="nb-NO" sz="1000" b="0" i="0" kern="1200" dirty="0">
                <a:solidFill>
                  <a:schemeClr val="tx1"/>
                </a:solidFill>
                <a:effectLst/>
                <a:latin typeface="Arial" charset="0"/>
                <a:ea typeface="ヒラギノ角ゴ Pro W3" charset="-128"/>
                <a:cs typeface="ヒラギノ角ゴ Pro W3" charset="-128"/>
              </a:rPr>
              <a:t>Mottakere av resultater som deles via Vitnemålsportalen, vil kunne ha stor nytte av å få informasjon om emnet som deles. Dette kan eksempelvis være tekster om emnets innhold, læringsutbytte og pensumlitteratur.</a:t>
            </a:r>
          </a:p>
          <a:p>
            <a:endParaRPr lang="nb-NO" dirty="0"/>
          </a:p>
          <a:p>
            <a:r>
              <a:rPr lang="nb-NO" dirty="0"/>
              <a:t>Resultatutveksling mellom institusjoner: </a:t>
            </a:r>
          </a:p>
          <a:p>
            <a:r>
              <a:rPr lang="nb-NO" dirty="0"/>
              <a:t>Dersom emnebeskrivelser finnes i FS</a:t>
            </a:r>
            <a:r>
              <a:rPr lang="nb-NO" baseline="0" dirty="0"/>
              <a:t> kommer det med i resultatutvekslingen</a:t>
            </a:r>
            <a:endParaRPr lang="nb-NO" dirty="0"/>
          </a:p>
        </p:txBody>
      </p:sp>
      <p:sp>
        <p:nvSpPr>
          <p:cNvPr id="4" name="Slide Number Placeholder 3"/>
          <p:cNvSpPr>
            <a:spLocks noGrp="1"/>
          </p:cNvSpPr>
          <p:nvPr>
            <p:ph type="sldNum" sz="quarter" idx="10"/>
          </p:nvPr>
        </p:nvSpPr>
        <p:spPr/>
        <p:txBody>
          <a:bodyPr/>
          <a:lstStyle/>
          <a:p>
            <a:pPr>
              <a:defRPr/>
            </a:pPr>
            <a:fld id="{BCECBE99-1F90-4707-8304-3AE6BC9A0993}" type="slidenum">
              <a:rPr lang="en-US" altLang="nb-NO" smtClean="0"/>
              <a:pPr>
                <a:defRPr/>
              </a:pPr>
              <a:t>4</a:t>
            </a:fld>
            <a:endParaRPr lang="en-US" altLang="nb-NO"/>
          </a:p>
        </p:txBody>
      </p:sp>
    </p:spTree>
    <p:extLst>
      <p:ext uri="{BB962C8B-B14F-4D97-AF65-F5344CB8AC3E}">
        <p14:creationId xmlns:p14="http://schemas.microsoft.com/office/powerpoint/2010/main" val="3669921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err="1">
                <a:latin typeface="Calibri"/>
                <a:ea typeface="ヒラギノ角ゴ Pro W3"/>
                <a:cs typeface="Calibri"/>
              </a:rPr>
              <a:t>Fristen</a:t>
            </a:r>
            <a:r>
              <a:rPr lang="en-US" dirty="0">
                <a:latin typeface="Calibri"/>
                <a:ea typeface="ヒラギノ角ゴ Pro W3"/>
                <a:cs typeface="Calibri"/>
              </a:rPr>
              <a:t> for å </a:t>
            </a:r>
            <a:r>
              <a:rPr lang="en-US" dirty="0" err="1">
                <a:latin typeface="Calibri"/>
                <a:ea typeface="ヒラギノ角ゴ Pro W3"/>
                <a:cs typeface="Calibri"/>
              </a:rPr>
              <a:t>oppdatere</a:t>
            </a:r>
            <a:r>
              <a:rPr lang="en-US" dirty="0">
                <a:latin typeface="Calibri"/>
                <a:ea typeface="ヒラギノ角ゴ Pro W3"/>
                <a:cs typeface="Calibri"/>
              </a:rPr>
              <a:t> </a:t>
            </a:r>
            <a:r>
              <a:rPr lang="en-US" dirty="0" err="1">
                <a:latin typeface="Calibri"/>
                <a:ea typeface="ヒラギノ角ゴ Pro W3"/>
                <a:cs typeface="Calibri"/>
              </a:rPr>
              <a:t>emnebeskrivelser</a:t>
            </a:r>
            <a:r>
              <a:rPr lang="en-US" dirty="0">
                <a:latin typeface="Calibri"/>
                <a:ea typeface="ヒラギノ角ゴ Pro W3"/>
                <a:cs typeface="Calibri"/>
              </a:rPr>
              <a:t> for </a:t>
            </a:r>
            <a:r>
              <a:rPr lang="en-US" dirty="0" err="1">
                <a:latin typeface="Calibri"/>
                <a:ea typeface="ヒラギノ角ゴ Pro W3"/>
                <a:cs typeface="Calibri"/>
              </a:rPr>
              <a:t>høsten</a:t>
            </a:r>
            <a:r>
              <a:rPr lang="en-US" dirty="0">
                <a:latin typeface="Calibri"/>
                <a:ea typeface="ヒラギノ角ゴ Pro W3"/>
                <a:cs typeface="Calibri"/>
              </a:rPr>
              <a:t> 2019 </a:t>
            </a:r>
            <a:r>
              <a:rPr lang="en-US" dirty="0" err="1">
                <a:latin typeface="Calibri"/>
                <a:ea typeface="ヒラギノ角ゴ Pro W3"/>
                <a:cs typeface="Calibri"/>
              </a:rPr>
              <a:t>er</a:t>
            </a:r>
            <a:r>
              <a:rPr lang="en-US" dirty="0">
                <a:latin typeface="Calibri"/>
                <a:ea typeface="ヒラギノ角ゴ Pro W3"/>
                <a:cs typeface="Calibri"/>
              </a:rPr>
              <a:t> 28.mai</a:t>
            </a:r>
            <a:endParaRPr lang="en-US" dirty="0">
              <a:latin typeface="Calibri"/>
              <a:cs typeface="Calibri"/>
            </a:endParaRPr>
          </a:p>
        </p:txBody>
      </p:sp>
      <p:sp>
        <p:nvSpPr>
          <p:cNvPr id="4" name="Plassholder for lysbildenummer 3"/>
          <p:cNvSpPr>
            <a:spLocks noGrp="1"/>
          </p:cNvSpPr>
          <p:nvPr>
            <p:ph type="sldNum" sz="quarter" idx="5"/>
          </p:nvPr>
        </p:nvSpPr>
        <p:spPr/>
        <p:txBody>
          <a:bodyPr/>
          <a:lstStyle/>
          <a:p>
            <a:pPr>
              <a:defRPr/>
            </a:pPr>
            <a:fld id="{BCECBE99-1F90-4707-8304-3AE6BC9A0993}" type="slidenum">
              <a:rPr lang="en-US" altLang="nb-NO"/>
              <a:pPr>
                <a:defRPr/>
              </a:pPr>
              <a:t>5</a:t>
            </a:fld>
            <a:endParaRPr lang="en-US" altLang="nb-NO"/>
          </a:p>
        </p:txBody>
      </p:sp>
    </p:spTree>
    <p:extLst>
      <p:ext uri="{BB962C8B-B14F-4D97-AF65-F5344CB8AC3E}">
        <p14:creationId xmlns:p14="http://schemas.microsoft.com/office/powerpoint/2010/main" val="420681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latin typeface="Calibri"/>
                <a:ea typeface="ヒラギノ角ゴ Pro W3"/>
                <a:cs typeface="Calibri"/>
              </a:rPr>
              <a:t>Slik ser en ideel systemflyt ut. Men virkeligheten vil kanskje se mer slik ut?</a:t>
            </a:r>
            <a:endParaRPr lang="en-US">
              <a:latin typeface="Calibri"/>
              <a:cs typeface="Calibri"/>
            </a:endParaRPr>
          </a:p>
        </p:txBody>
      </p:sp>
      <p:sp>
        <p:nvSpPr>
          <p:cNvPr id="4" name="Plassholder for lysbildenummer 3"/>
          <p:cNvSpPr>
            <a:spLocks noGrp="1"/>
          </p:cNvSpPr>
          <p:nvPr>
            <p:ph type="sldNum" sz="quarter" idx="5"/>
          </p:nvPr>
        </p:nvSpPr>
        <p:spPr/>
        <p:txBody>
          <a:bodyPr/>
          <a:lstStyle/>
          <a:p>
            <a:pPr>
              <a:defRPr/>
            </a:pPr>
            <a:fld id="{BCECBE99-1F90-4707-8304-3AE6BC9A0993}" type="slidenum">
              <a:rPr lang="en-US" altLang="nb-NO"/>
              <a:pPr>
                <a:defRPr/>
              </a:pPr>
              <a:t>6</a:t>
            </a:fld>
            <a:endParaRPr lang="en-US" altLang="nb-NO"/>
          </a:p>
        </p:txBody>
      </p:sp>
    </p:spTree>
    <p:extLst>
      <p:ext uri="{BB962C8B-B14F-4D97-AF65-F5344CB8AC3E}">
        <p14:creationId xmlns:p14="http://schemas.microsoft.com/office/powerpoint/2010/main" val="660918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latin typeface="Arial"/>
                <a:ea typeface="ヒラギノ角ゴ Pro W3"/>
                <a:cs typeface="Arial"/>
              </a:rPr>
              <a:t>I </a:t>
            </a:r>
            <a:r>
              <a:rPr lang="nb-NO" dirty="0" err="1">
                <a:latin typeface="Arial"/>
                <a:ea typeface="ヒラギノ角ゴ Pro W3"/>
                <a:cs typeface="Arial"/>
              </a:rPr>
              <a:t>EpN</a:t>
            </a:r>
            <a:r>
              <a:rPr lang="nb-NO" dirty="0">
                <a:latin typeface="Arial"/>
                <a:ea typeface="ヒラギノ角ゴ Pro W3"/>
                <a:cs typeface="Arial"/>
              </a:rPr>
              <a:t> er det i rolle til mellom Fagperson og Godkjenner, men det kan godt være at vi kun trenger disse tre rollene. </a:t>
            </a:r>
            <a:endParaRPr lang="nb-NO" dirty="0"/>
          </a:p>
        </p:txBody>
      </p:sp>
      <p:sp>
        <p:nvSpPr>
          <p:cNvPr id="4" name="Slide Number Placeholder 3"/>
          <p:cNvSpPr>
            <a:spLocks noGrp="1"/>
          </p:cNvSpPr>
          <p:nvPr>
            <p:ph type="sldNum" sz="quarter" idx="10"/>
          </p:nvPr>
        </p:nvSpPr>
        <p:spPr/>
        <p:txBody>
          <a:bodyPr/>
          <a:lstStyle/>
          <a:p>
            <a:pPr>
              <a:defRPr/>
            </a:pPr>
            <a:fld id="{BCECBE99-1F90-4707-8304-3AE6BC9A0993}" type="slidenum">
              <a:rPr lang="en-US" altLang="nb-NO" smtClean="0"/>
              <a:pPr>
                <a:defRPr/>
              </a:pPr>
              <a:t>8</a:t>
            </a:fld>
            <a:endParaRPr lang="en-US" altLang="nb-NO"/>
          </a:p>
        </p:txBody>
      </p:sp>
    </p:spTree>
    <p:extLst>
      <p:ext uri="{BB962C8B-B14F-4D97-AF65-F5344CB8AC3E}">
        <p14:creationId xmlns:p14="http://schemas.microsoft.com/office/powerpoint/2010/main" val="2465310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pPr>
              <a:defRPr/>
            </a:pPr>
            <a:fld id="{BCECBE99-1F90-4707-8304-3AE6BC9A0993}" type="slidenum">
              <a:rPr lang="en-US" altLang="nb-NO" smtClean="0"/>
              <a:pPr>
                <a:defRPr/>
              </a:pPr>
              <a:t>9</a:t>
            </a:fld>
            <a:endParaRPr lang="en-US" altLang="nb-NO"/>
          </a:p>
        </p:txBody>
      </p:sp>
    </p:spTree>
    <p:extLst>
      <p:ext uri="{BB962C8B-B14F-4D97-AF65-F5344CB8AC3E}">
        <p14:creationId xmlns:p14="http://schemas.microsoft.com/office/powerpoint/2010/main" val="616962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err="1">
                <a:latin typeface="Calibri"/>
                <a:ea typeface="ヒラギノ角ゴ Pro W3"/>
                <a:cs typeface="Calibri"/>
              </a:rPr>
              <a:t>Emneinfo</a:t>
            </a:r>
            <a:r>
              <a:rPr lang="en-US" dirty="0">
                <a:latin typeface="Calibri"/>
                <a:ea typeface="ヒラギノ角ゴ Pro W3"/>
                <a:cs typeface="Calibri"/>
              </a:rPr>
              <a:t> </a:t>
            </a:r>
            <a:r>
              <a:rPr lang="en-US" dirty="0" err="1">
                <a:latin typeface="Calibri"/>
                <a:ea typeface="ヒラギノ角ゴ Pro W3"/>
                <a:cs typeface="Calibri"/>
              </a:rPr>
              <a:t>fra</a:t>
            </a:r>
            <a:r>
              <a:rPr lang="en-US" dirty="0">
                <a:latin typeface="Calibri"/>
                <a:ea typeface="ヒラギノ角ゴ Pro W3"/>
                <a:cs typeface="Calibri"/>
              </a:rPr>
              <a:t> FS </a:t>
            </a:r>
            <a:r>
              <a:rPr lang="en-US" dirty="0" err="1">
                <a:latin typeface="Calibri"/>
                <a:ea typeface="ヒラギノ角ゴ Pro W3"/>
                <a:cs typeface="Calibri"/>
              </a:rPr>
              <a:t>vil</a:t>
            </a:r>
            <a:r>
              <a:rPr lang="en-US" dirty="0">
                <a:latin typeface="Calibri"/>
                <a:ea typeface="ヒラギノ角ゴ Pro W3"/>
                <a:cs typeface="Calibri"/>
              </a:rPr>
              <a:t> </a:t>
            </a:r>
            <a:r>
              <a:rPr lang="en-US" dirty="0" err="1">
                <a:latin typeface="Calibri"/>
                <a:ea typeface="ヒラギノ角ゴ Pro W3"/>
                <a:cs typeface="Calibri"/>
              </a:rPr>
              <a:t>publiseres</a:t>
            </a:r>
            <a:r>
              <a:rPr lang="en-US" dirty="0">
                <a:latin typeface="Calibri"/>
                <a:ea typeface="ヒラギノ角ゴ Pro W3"/>
                <a:cs typeface="Calibri"/>
              </a:rPr>
              <a:t> </a:t>
            </a:r>
            <a:r>
              <a:rPr lang="en-US" dirty="0" err="1">
                <a:latin typeface="Calibri"/>
                <a:ea typeface="ヒラギノ角ゴ Pro W3"/>
                <a:cs typeface="Calibri"/>
              </a:rPr>
              <a:t>i</a:t>
            </a:r>
            <a:r>
              <a:rPr lang="en-US" dirty="0">
                <a:latin typeface="Calibri"/>
                <a:ea typeface="ヒラギノ角ゴ Pro W3"/>
                <a:cs typeface="Calibri"/>
              </a:rPr>
              <a:t> Vortex</a:t>
            </a:r>
            <a:endParaRPr lang="en-US" dirty="0">
              <a:latin typeface="Calibri"/>
              <a:cs typeface="Calibri"/>
            </a:endParaRPr>
          </a:p>
        </p:txBody>
      </p:sp>
      <p:sp>
        <p:nvSpPr>
          <p:cNvPr id="4" name="Plassholder for lysbildenummer 3"/>
          <p:cNvSpPr>
            <a:spLocks noGrp="1"/>
          </p:cNvSpPr>
          <p:nvPr>
            <p:ph type="sldNum" sz="quarter" idx="5"/>
          </p:nvPr>
        </p:nvSpPr>
        <p:spPr/>
        <p:txBody>
          <a:bodyPr/>
          <a:lstStyle/>
          <a:p>
            <a:pPr>
              <a:defRPr/>
            </a:pPr>
            <a:fld id="{BCECBE99-1F90-4707-8304-3AE6BC9A0993}" type="slidenum">
              <a:rPr lang="en-US" altLang="nb-NO"/>
              <a:pPr>
                <a:defRPr/>
              </a:pPr>
              <a:t>10</a:t>
            </a:fld>
            <a:endParaRPr lang="en-US" altLang="nb-NO"/>
          </a:p>
        </p:txBody>
      </p:sp>
    </p:spTree>
    <p:extLst>
      <p:ext uri="{BB962C8B-B14F-4D97-AF65-F5344CB8AC3E}">
        <p14:creationId xmlns:p14="http://schemas.microsoft.com/office/powerpoint/2010/main" val="4015713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err="1">
                <a:latin typeface="Calibri"/>
                <a:ea typeface="ヒラギノ角ゴ Pro W3"/>
                <a:cs typeface="Calibri"/>
              </a:rPr>
              <a:t>Fagperson</a:t>
            </a:r>
            <a:r>
              <a:rPr lang="en-US" dirty="0">
                <a:latin typeface="Calibri"/>
                <a:ea typeface="ヒラギノ角ゴ Pro W3"/>
                <a:cs typeface="Calibri"/>
              </a:rPr>
              <a:t> </a:t>
            </a:r>
            <a:r>
              <a:rPr lang="en-US" dirty="0" err="1">
                <a:latin typeface="Calibri"/>
                <a:ea typeface="ヒラギノ角ゴ Pro W3"/>
                <a:cs typeface="Calibri"/>
              </a:rPr>
              <a:t>på</a:t>
            </a:r>
            <a:r>
              <a:rPr lang="en-US" dirty="0">
                <a:latin typeface="Calibri"/>
                <a:ea typeface="ヒラギノ角ゴ Pro W3"/>
                <a:cs typeface="Calibri"/>
              </a:rPr>
              <a:t> </a:t>
            </a:r>
            <a:r>
              <a:rPr lang="en-US" dirty="0" err="1">
                <a:latin typeface="Calibri"/>
                <a:ea typeface="ヒラギノ角ゴ Pro W3"/>
                <a:cs typeface="Calibri"/>
              </a:rPr>
              <a:t>Institutt</a:t>
            </a:r>
            <a:r>
              <a:rPr lang="en-US" dirty="0">
                <a:latin typeface="Calibri"/>
                <a:ea typeface="ヒラギノ角ゴ Pro W3"/>
                <a:cs typeface="Calibri"/>
              </a:rPr>
              <a:t> for </a:t>
            </a:r>
            <a:r>
              <a:rPr lang="en-US" dirty="0" err="1">
                <a:latin typeface="Calibri"/>
                <a:ea typeface="ヒラギノ角ゴ Pro W3"/>
                <a:cs typeface="Calibri"/>
              </a:rPr>
              <a:t>biovitenskap</a:t>
            </a:r>
            <a:endParaRPr lang="en-US" dirty="0" err="1">
              <a:latin typeface="Calibri"/>
              <a:cs typeface="Calibri"/>
            </a:endParaRPr>
          </a:p>
          <a:p>
            <a:r>
              <a:rPr lang="en-US" dirty="0">
                <a:latin typeface="Calibri"/>
                <a:ea typeface="ヒラギノ角ゴ Pro W3"/>
                <a:cs typeface="Calibri"/>
              </a:rPr>
              <a:t>Min </a:t>
            </a:r>
            <a:r>
              <a:rPr lang="en-US" dirty="0" err="1">
                <a:latin typeface="Calibri"/>
                <a:ea typeface="ヒラギノ角ゴ Pro W3"/>
                <a:cs typeface="Calibri"/>
              </a:rPr>
              <a:t>arbeidsliste</a:t>
            </a:r>
            <a:endParaRPr lang="en-US" dirty="0" err="1">
              <a:latin typeface="Calibri"/>
              <a:cs typeface="Calibri"/>
            </a:endParaRPr>
          </a:p>
        </p:txBody>
      </p:sp>
      <p:sp>
        <p:nvSpPr>
          <p:cNvPr id="4" name="Plassholder for lysbildenummer 3"/>
          <p:cNvSpPr>
            <a:spLocks noGrp="1"/>
          </p:cNvSpPr>
          <p:nvPr>
            <p:ph type="sldNum" sz="quarter" idx="5"/>
          </p:nvPr>
        </p:nvSpPr>
        <p:spPr/>
        <p:txBody>
          <a:bodyPr/>
          <a:lstStyle/>
          <a:p>
            <a:pPr>
              <a:defRPr/>
            </a:pPr>
            <a:fld id="{BCECBE99-1F90-4707-8304-3AE6BC9A0993}" type="slidenum">
              <a:rPr lang="en-US" altLang="nb-NO"/>
              <a:pPr>
                <a:defRPr/>
              </a:pPr>
              <a:t>11</a:t>
            </a:fld>
            <a:endParaRPr lang="en-US" altLang="nb-NO"/>
          </a:p>
        </p:txBody>
      </p:sp>
    </p:spTree>
    <p:extLst>
      <p:ext uri="{BB962C8B-B14F-4D97-AF65-F5344CB8AC3E}">
        <p14:creationId xmlns:p14="http://schemas.microsoft.com/office/powerpoint/2010/main" val="3870189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Personen på med</a:t>
            </a:r>
            <a:r>
              <a:rPr lang="nb-NO" baseline="0" dirty="0"/>
              <a:t> rollen </a:t>
            </a:r>
            <a:r>
              <a:rPr lang="nb-NO" baseline="0" dirty="0" err="1"/>
              <a:t>Kvalitetssikrer</a:t>
            </a:r>
            <a:r>
              <a:rPr lang="nb-NO" baseline="0" dirty="0"/>
              <a:t> på det aktuelle stedet (I dette tilfellet </a:t>
            </a:r>
            <a:r>
              <a:rPr lang="nb-NO" baseline="0" dirty="0" err="1"/>
              <a:t>Insitutt</a:t>
            </a:r>
            <a:r>
              <a:rPr lang="nb-NO" baseline="0" dirty="0"/>
              <a:t> for biovitenskap) får dermed opp et emne de må se på. </a:t>
            </a:r>
          </a:p>
          <a:p>
            <a:endParaRPr lang="nb-NO" dirty="0">
              <a:cs typeface="Arial"/>
            </a:endParaRPr>
          </a:p>
        </p:txBody>
      </p:sp>
      <p:sp>
        <p:nvSpPr>
          <p:cNvPr id="4" name="Slide Number Placeholder 3"/>
          <p:cNvSpPr>
            <a:spLocks noGrp="1"/>
          </p:cNvSpPr>
          <p:nvPr>
            <p:ph type="sldNum" sz="quarter" idx="10"/>
          </p:nvPr>
        </p:nvSpPr>
        <p:spPr/>
        <p:txBody>
          <a:bodyPr/>
          <a:lstStyle/>
          <a:p>
            <a:pPr>
              <a:defRPr/>
            </a:pPr>
            <a:fld id="{BCECBE99-1F90-4707-8304-3AE6BC9A0993}" type="slidenum">
              <a:rPr lang="en-US" altLang="nb-NO" smtClean="0"/>
              <a:pPr>
                <a:defRPr/>
              </a:pPr>
              <a:t>12</a:t>
            </a:fld>
            <a:endParaRPr lang="en-US" altLang="nb-NO"/>
          </a:p>
        </p:txBody>
      </p:sp>
    </p:spTree>
    <p:extLst>
      <p:ext uri="{BB962C8B-B14F-4D97-AF65-F5344CB8AC3E}">
        <p14:creationId xmlns:p14="http://schemas.microsoft.com/office/powerpoint/2010/main" val="251474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latin typeface="Calibri"/>
                <a:ea typeface="ヒラギノ角ゴ Pro W3"/>
                <a:cs typeface="Calibri"/>
              </a:rPr>
              <a:t>Studentene vil få tilgang til emnebeskrivelsen for semesteret den avla eksamen. Vår 2020 = emnebeskrivelse fra vår 2020 tilgjengelig fra vitnemålsportalen</a:t>
            </a:r>
            <a:endParaRPr lang="en-US">
              <a:latin typeface="Calibri"/>
              <a:cs typeface="Calibri"/>
            </a:endParaRPr>
          </a:p>
        </p:txBody>
      </p:sp>
      <p:sp>
        <p:nvSpPr>
          <p:cNvPr id="4" name="Plassholder for lysbildenummer 3"/>
          <p:cNvSpPr>
            <a:spLocks noGrp="1"/>
          </p:cNvSpPr>
          <p:nvPr>
            <p:ph type="sldNum" sz="quarter" idx="5"/>
          </p:nvPr>
        </p:nvSpPr>
        <p:spPr/>
        <p:txBody>
          <a:bodyPr/>
          <a:lstStyle/>
          <a:p>
            <a:pPr>
              <a:defRPr/>
            </a:pPr>
            <a:fld id="{BCECBE99-1F90-4707-8304-3AE6BC9A0993}" type="slidenum">
              <a:rPr lang="en-US" altLang="nb-NO"/>
              <a:pPr>
                <a:defRPr/>
              </a:pPr>
              <a:t>13</a:t>
            </a:fld>
            <a:endParaRPr lang="en-US" altLang="nb-NO"/>
          </a:p>
        </p:txBody>
      </p:sp>
    </p:spTree>
    <p:extLst>
      <p:ext uri="{BB962C8B-B14F-4D97-AF65-F5344CB8AC3E}">
        <p14:creationId xmlns:p14="http://schemas.microsoft.com/office/powerpoint/2010/main" val="1314303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latin typeface="Calibri"/>
                <a:ea typeface="ヒラギノ角ゴ Pro W3"/>
                <a:cs typeface="Calibri"/>
              </a:rPr>
              <a:t>Kakediagrammet viser prosentvis hvor mange emner som ligger på de ulike stadiumene. Grått betyr at det ikke har blitt gjort noe med. Oransje betyr at fagpersonen har sendt emnet til neste nivå, så nå skal studiekonsulenten inn.</a:t>
            </a:r>
            <a:endParaRPr lang="en-US" dirty="0">
              <a:latin typeface="Calibri"/>
              <a:ea typeface="ヒラギノ角ゴ Pro W3"/>
              <a:cs typeface="Calibri"/>
            </a:endParaRPr>
          </a:p>
          <a:p>
            <a:endParaRPr lang="en-US" dirty="0">
              <a:latin typeface="Calibri"/>
              <a:ea typeface="ヒラギノ角ゴ Pro W3"/>
              <a:cs typeface="Calibri"/>
            </a:endParaRPr>
          </a:p>
          <a:p>
            <a:r>
              <a:rPr lang="en-US">
                <a:latin typeface="Calibri"/>
                <a:ea typeface="ヒラギノ角ゴ Pro W3"/>
                <a:cs typeface="Calibri"/>
              </a:rPr>
              <a:t>Hvis</a:t>
            </a:r>
            <a:r>
              <a:rPr lang="en-US" dirty="0">
                <a:latin typeface="Calibri"/>
                <a:ea typeface="ヒラギノ角ゴ Pro W3"/>
                <a:cs typeface="Calibri"/>
              </a:rPr>
              <a:t> man ser at </a:t>
            </a:r>
            <a:r>
              <a:rPr lang="en-US" err="1">
                <a:latin typeface="Calibri"/>
                <a:ea typeface="ヒラギノ角ゴ Pro W3"/>
                <a:cs typeface="Calibri"/>
              </a:rPr>
              <a:t>ingen</a:t>
            </a:r>
            <a:r>
              <a:rPr lang="en-US" dirty="0">
                <a:latin typeface="Calibri"/>
                <a:ea typeface="ヒラギノ角ゴ Pro W3"/>
                <a:cs typeface="Calibri"/>
              </a:rPr>
              <a:t> </a:t>
            </a:r>
            <a:r>
              <a:rPr lang="en-US" err="1">
                <a:latin typeface="Calibri"/>
                <a:ea typeface="ヒラギノ角ゴ Pro W3"/>
                <a:cs typeface="Calibri"/>
              </a:rPr>
              <a:t>emner</a:t>
            </a:r>
            <a:r>
              <a:rPr lang="en-US" dirty="0">
                <a:latin typeface="Calibri"/>
                <a:ea typeface="ヒラギノ角ゴ Pro W3"/>
                <a:cs typeface="Calibri"/>
              </a:rPr>
              <a:t> </a:t>
            </a:r>
            <a:r>
              <a:rPr lang="en-US" err="1">
                <a:latin typeface="Calibri"/>
                <a:ea typeface="ヒラギノ角ゴ Pro W3"/>
                <a:cs typeface="Calibri"/>
              </a:rPr>
              <a:t>på</a:t>
            </a:r>
            <a:r>
              <a:rPr lang="en-US" dirty="0">
                <a:latin typeface="Calibri"/>
                <a:ea typeface="ヒラギノ角ゴ Pro W3"/>
                <a:cs typeface="Calibri"/>
              </a:rPr>
              <a:t> </a:t>
            </a:r>
            <a:r>
              <a:rPr lang="en-US" err="1">
                <a:latin typeface="Calibri"/>
                <a:ea typeface="ヒラギノ角ゴ Pro W3"/>
                <a:cs typeface="Calibri"/>
              </a:rPr>
              <a:t>fysikk</a:t>
            </a:r>
            <a:r>
              <a:rPr lang="en-US" dirty="0">
                <a:latin typeface="Calibri"/>
                <a:ea typeface="ヒラギノ角ゴ Pro W3"/>
                <a:cs typeface="Calibri"/>
              </a:rPr>
              <a:t> </a:t>
            </a:r>
            <a:r>
              <a:rPr lang="en-US" err="1">
                <a:latin typeface="Calibri"/>
                <a:ea typeface="ヒラギノ角ゴ Pro W3"/>
                <a:cs typeface="Calibri"/>
              </a:rPr>
              <a:t>er</a:t>
            </a:r>
            <a:r>
              <a:rPr lang="en-US" dirty="0">
                <a:latin typeface="Calibri"/>
                <a:ea typeface="ヒラギノ角ゴ Pro W3"/>
                <a:cs typeface="Calibri"/>
              </a:rPr>
              <a:t> </a:t>
            </a:r>
            <a:r>
              <a:rPr lang="en-US" err="1">
                <a:latin typeface="Calibri"/>
                <a:ea typeface="ヒラギノ角ゴ Pro W3"/>
                <a:cs typeface="Calibri"/>
              </a:rPr>
              <a:t>gjort</a:t>
            </a:r>
            <a:r>
              <a:rPr lang="en-US" dirty="0">
                <a:latin typeface="Calibri"/>
                <a:ea typeface="ヒラギノ角ゴ Pro W3"/>
                <a:cs typeface="Calibri"/>
              </a:rPr>
              <a:t> </a:t>
            </a:r>
            <a:r>
              <a:rPr lang="en-US" err="1">
                <a:latin typeface="Calibri"/>
                <a:ea typeface="ヒラギノ角ゴ Pro W3"/>
                <a:cs typeface="Calibri"/>
              </a:rPr>
              <a:t>noe</a:t>
            </a:r>
            <a:r>
              <a:rPr lang="en-US" dirty="0">
                <a:latin typeface="Calibri"/>
                <a:ea typeface="ヒラギノ角ゴ Pro W3"/>
                <a:cs typeface="Calibri"/>
              </a:rPr>
              <a:t> med, </a:t>
            </a:r>
            <a:r>
              <a:rPr lang="en-US" err="1">
                <a:latin typeface="Calibri"/>
                <a:ea typeface="ヒラギノ角ゴ Pro W3"/>
                <a:cs typeface="Calibri"/>
              </a:rPr>
              <a:t>kan</a:t>
            </a:r>
            <a:r>
              <a:rPr lang="en-US" dirty="0">
                <a:latin typeface="Calibri"/>
                <a:ea typeface="ヒラギノ角ゴ Pro W3"/>
                <a:cs typeface="Calibri"/>
              </a:rPr>
              <a:t> man </a:t>
            </a:r>
            <a:r>
              <a:rPr lang="en-US" err="1">
                <a:latin typeface="Calibri"/>
                <a:ea typeface="ヒラギノ角ゴ Pro W3"/>
                <a:cs typeface="Calibri"/>
              </a:rPr>
              <a:t>vurdere</a:t>
            </a:r>
            <a:r>
              <a:rPr lang="en-US" dirty="0">
                <a:latin typeface="Calibri"/>
                <a:ea typeface="ヒラギノ角ゴ Pro W3"/>
                <a:cs typeface="Calibri"/>
              </a:rPr>
              <a:t> å ta en </a:t>
            </a:r>
            <a:r>
              <a:rPr lang="en-US" err="1">
                <a:latin typeface="Calibri"/>
                <a:ea typeface="ヒラギノ角ゴ Pro W3"/>
                <a:cs typeface="Calibri"/>
              </a:rPr>
              <a:t>sjekk</a:t>
            </a:r>
            <a:r>
              <a:rPr lang="en-US" dirty="0">
                <a:latin typeface="Calibri"/>
                <a:ea typeface="ヒラギノ角ゴ Pro W3"/>
                <a:cs typeface="Calibri"/>
              </a:rPr>
              <a:t> med </a:t>
            </a:r>
            <a:r>
              <a:rPr lang="en-US" err="1">
                <a:latin typeface="Calibri"/>
                <a:ea typeface="ヒラギノ角ゴ Pro W3"/>
                <a:cs typeface="Calibri"/>
              </a:rPr>
              <a:t>fagmiljøet</a:t>
            </a:r>
            <a:r>
              <a:rPr lang="en-US" dirty="0">
                <a:latin typeface="Calibri"/>
                <a:ea typeface="ヒラギノ角ゴ Pro W3"/>
                <a:cs typeface="Calibri"/>
              </a:rPr>
              <a:t> for å </a:t>
            </a:r>
            <a:r>
              <a:rPr lang="en-US" err="1">
                <a:latin typeface="Calibri"/>
                <a:ea typeface="ヒラギノ角ゴ Pro W3"/>
                <a:cs typeface="Calibri"/>
              </a:rPr>
              <a:t>høre</a:t>
            </a:r>
            <a:r>
              <a:rPr lang="en-US" dirty="0">
                <a:latin typeface="Calibri"/>
                <a:ea typeface="ヒラギノ角ゴ Pro W3"/>
                <a:cs typeface="Calibri"/>
              </a:rPr>
              <a:t> om det </a:t>
            </a:r>
            <a:r>
              <a:rPr lang="en-US" err="1">
                <a:latin typeface="Calibri"/>
                <a:ea typeface="ヒラギノ角ゴ Pro W3"/>
                <a:cs typeface="Calibri"/>
              </a:rPr>
              <a:t>virkelig</a:t>
            </a:r>
            <a:r>
              <a:rPr lang="en-US" dirty="0">
                <a:latin typeface="Calibri"/>
                <a:ea typeface="ヒラギノ角ゴ Pro W3"/>
                <a:cs typeface="Calibri"/>
              </a:rPr>
              <a:t> </a:t>
            </a:r>
            <a:r>
              <a:rPr lang="en-US" err="1">
                <a:latin typeface="Calibri"/>
                <a:ea typeface="ヒラギノ角ゴ Pro W3"/>
                <a:cs typeface="Calibri"/>
              </a:rPr>
              <a:t>kan</a:t>
            </a:r>
            <a:r>
              <a:rPr lang="en-US" dirty="0">
                <a:latin typeface="Calibri"/>
                <a:ea typeface="ヒラギノ角ゴ Pro W3"/>
                <a:cs typeface="Calibri"/>
              </a:rPr>
              <a:t> </a:t>
            </a:r>
            <a:r>
              <a:rPr lang="en-US" err="1">
                <a:latin typeface="Calibri"/>
                <a:ea typeface="ヒラギノ角ゴ Pro W3"/>
                <a:cs typeface="Calibri"/>
              </a:rPr>
              <a:t>stemme</a:t>
            </a:r>
            <a:r>
              <a:rPr lang="en-US" dirty="0">
                <a:latin typeface="Calibri"/>
                <a:ea typeface="ヒラギノ角ゴ Pro W3"/>
                <a:cs typeface="Calibri"/>
              </a:rPr>
              <a:t>. </a:t>
            </a:r>
            <a:endParaRPr lang="en-US"/>
          </a:p>
          <a:p>
            <a:r>
              <a:rPr lang="en-US" err="1">
                <a:latin typeface="Calibri"/>
                <a:ea typeface="ヒラギノ角ゴ Pro W3"/>
                <a:cs typeface="Calibri"/>
              </a:rPr>
              <a:t>Rollen</a:t>
            </a:r>
            <a:r>
              <a:rPr lang="en-US" dirty="0">
                <a:latin typeface="Calibri"/>
                <a:ea typeface="ヒラギノ角ゴ Pro W3"/>
                <a:cs typeface="Calibri"/>
              </a:rPr>
              <a:t> FS-</a:t>
            </a:r>
            <a:r>
              <a:rPr lang="en-US" err="1">
                <a:latin typeface="Calibri"/>
                <a:ea typeface="ヒラギノ角ゴ Pro W3"/>
                <a:cs typeface="Calibri"/>
              </a:rPr>
              <a:t>klarerer</a:t>
            </a:r>
            <a:r>
              <a:rPr lang="en-US" dirty="0">
                <a:latin typeface="Calibri"/>
                <a:ea typeface="ヒラギノ角ゴ Pro W3"/>
                <a:cs typeface="Calibri"/>
              </a:rPr>
              <a:t> (</a:t>
            </a:r>
            <a:r>
              <a:rPr lang="en-US" err="1">
                <a:latin typeface="Calibri"/>
                <a:ea typeface="ヒラギノ角ゴ Pro W3"/>
                <a:cs typeface="Calibri"/>
              </a:rPr>
              <a:t>f.eks</a:t>
            </a:r>
            <a:r>
              <a:rPr lang="en-US" dirty="0">
                <a:latin typeface="Calibri"/>
                <a:ea typeface="ヒラギノ角ゴ Pro W3"/>
                <a:cs typeface="Calibri"/>
              </a:rPr>
              <a:t> Anne-</a:t>
            </a:r>
            <a:r>
              <a:rPr lang="en-US" err="1">
                <a:latin typeface="Calibri"/>
                <a:ea typeface="ヒラギノ角ゴ Pro W3"/>
                <a:cs typeface="Calibri"/>
              </a:rPr>
              <a:t>Lise</a:t>
            </a:r>
            <a:r>
              <a:rPr lang="en-US" dirty="0">
                <a:latin typeface="Calibri"/>
                <a:ea typeface="ヒラギノ角ゴ Pro W3"/>
                <a:cs typeface="Calibri"/>
              </a:rPr>
              <a:t>) </a:t>
            </a:r>
            <a:r>
              <a:rPr lang="en-US" err="1">
                <a:latin typeface="Calibri"/>
                <a:ea typeface="ヒラギノ角ゴ Pro W3"/>
                <a:cs typeface="Calibri"/>
              </a:rPr>
              <a:t>kan</a:t>
            </a:r>
            <a:r>
              <a:rPr lang="en-US" dirty="0">
                <a:latin typeface="Calibri"/>
                <a:ea typeface="ヒラギノ角ゴ Pro W3"/>
                <a:cs typeface="Calibri"/>
              </a:rPr>
              <a:t> se om et </a:t>
            </a:r>
            <a:r>
              <a:rPr lang="en-US" err="1">
                <a:latin typeface="Calibri"/>
                <a:ea typeface="ヒラギノ角ゴ Pro W3"/>
                <a:cs typeface="Calibri"/>
              </a:rPr>
              <a:t>institutt</a:t>
            </a:r>
            <a:r>
              <a:rPr lang="en-US" dirty="0">
                <a:latin typeface="Calibri"/>
                <a:ea typeface="ヒラギノ角ゴ Pro W3"/>
                <a:cs typeface="Calibri"/>
              </a:rPr>
              <a:t> </a:t>
            </a:r>
            <a:r>
              <a:rPr lang="en-US" err="1">
                <a:latin typeface="Calibri"/>
                <a:ea typeface="ヒラギノ角ゴ Pro W3"/>
                <a:cs typeface="Calibri"/>
              </a:rPr>
              <a:t>ikke</a:t>
            </a:r>
            <a:r>
              <a:rPr lang="en-US" dirty="0">
                <a:latin typeface="Calibri"/>
                <a:ea typeface="ヒラギノ角ゴ Pro W3"/>
                <a:cs typeface="Calibri"/>
              </a:rPr>
              <a:t> har </a:t>
            </a:r>
            <a:r>
              <a:rPr lang="en-US" err="1">
                <a:latin typeface="Calibri"/>
                <a:ea typeface="ヒラギノ角ゴ Pro W3"/>
                <a:cs typeface="Calibri"/>
              </a:rPr>
              <a:t>sendt</a:t>
            </a:r>
            <a:r>
              <a:rPr lang="en-US" dirty="0">
                <a:latin typeface="Calibri"/>
                <a:ea typeface="ヒラギノ角ゴ Pro W3"/>
                <a:cs typeface="Calibri"/>
              </a:rPr>
              <a:t> </a:t>
            </a:r>
            <a:r>
              <a:rPr lang="en-US" err="1">
                <a:latin typeface="Calibri"/>
                <a:ea typeface="ヒラギノ角ゴ Pro W3"/>
                <a:cs typeface="Calibri"/>
              </a:rPr>
              <a:t>noen</a:t>
            </a:r>
            <a:r>
              <a:rPr lang="en-US" dirty="0">
                <a:latin typeface="Calibri"/>
                <a:ea typeface="ヒラギノ角ゴ Pro W3"/>
                <a:cs typeface="Calibri"/>
              </a:rPr>
              <a:t> </a:t>
            </a:r>
            <a:r>
              <a:rPr lang="en-US" err="1">
                <a:latin typeface="Calibri"/>
                <a:ea typeface="ヒラギノ角ゴ Pro W3"/>
                <a:cs typeface="Calibri"/>
              </a:rPr>
              <a:t>emner</a:t>
            </a:r>
            <a:r>
              <a:rPr lang="en-US" dirty="0">
                <a:latin typeface="Calibri"/>
                <a:ea typeface="ヒラギノ角ゴ Pro W3"/>
                <a:cs typeface="Calibri"/>
              </a:rPr>
              <a:t> </a:t>
            </a:r>
            <a:r>
              <a:rPr lang="en-US" err="1">
                <a:latin typeface="Calibri"/>
                <a:ea typeface="ヒラギノ角ゴ Pro W3"/>
                <a:cs typeface="Calibri"/>
              </a:rPr>
              <a:t>videre</a:t>
            </a:r>
            <a:r>
              <a:rPr lang="en-US" dirty="0">
                <a:latin typeface="Calibri"/>
                <a:ea typeface="ヒラギノ角ゴ Pro W3"/>
                <a:cs typeface="Calibri"/>
              </a:rPr>
              <a:t> </a:t>
            </a:r>
            <a:r>
              <a:rPr lang="en-US" err="1">
                <a:latin typeface="Calibri"/>
                <a:ea typeface="ヒラギノ角ゴ Pro W3"/>
                <a:cs typeface="Calibri"/>
              </a:rPr>
              <a:t>etter</a:t>
            </a:r>
            <a:r>
              <a:rPr lang="en-US" dirty="0">
                <a:latin typeface="Calibri"/>
                <a:ea typeface="ヒラギノ角ゴ Pro W3"/>
                <a:cs typeface="Calibri"/>
              </a:rPr>
              <a:t> </a:t>
            </a:r>
            <a:r>
              <a:rPr lang="en-US" err="1">
                <a:latin typeface="Calibri"/>
                <a:ea typeface="ヒラギノ角ゴ Pro W3"/>
                <a:cs typeface="Calibri"/>
              </a:rPr>
              <a:t>fagpersonen</a:t>
            </a:r>
            <a:r>
              <a:rPr lang="en-US" dirty="0">
                <a:latin typeface="Calibri"/>
                <a:ea typeface="ヒラギノ角ゴ Pro W3"/>
                <a:cs typeface="Calibri"/>
              </a:rPr>
              <a:t>, </a:t>
            </a:r>
            <a:r>
              <a:rPr lang="en-US" err="1">
                <a:latin typeface="Calibri"/>
                <a:ea typeface="ヒラギノ角ゴ Pro W3"/>
                <a:cs typeface="Calibri"/>
              </a:rPr>
              <a:t>og</a:t>
            </a:r>
            <a:r>
              <a:rPr lang="en-US" dirty="0">
                <a:latin typeface="Calibri"/>
                <a:ea typeface="ヒラギノ角ゴ Pro W3"/>
                <a:cs typeface="Calibri"/>
              </a:rPr>
              <a:t> </a:t>
            </a:r>
            <a:r>
              <a:rPr lang="en-US" err="1">
                <a:latin typeface="Calibri"/>
                <a:ea typeface="ヒラギノ角ゴ Pro W3"/>
                <a:cs typeface="Calibri"/>
              </a:rPr>
              <a:t>kan</a:t>
            </a:r>
            <a:r>
              <a:rPr lang="en-US" dirty="0">
                <a:latin typeface="Calibri"/>
                <a:ea typeface="ヒラギノ角ゴ Pro W3"/>
                <a:cs typeface="Calibri"/>
              </a:rPr>
              <a:t> </a:t>
            </a:r>
            <a:r>
              <a:rPr lang="en-US" err="1">
                <a:latin typeface="Calibri"/>
                <a:ea typeface="ヒラギノ角ゴ Pro W3"/>
                <a:cs typeface="Calibri"/>
              </a:rPr>
              <a:t>undersøke</a:t>
            </a:r>
            <a:r>
              <a:rPr lang="en-US" dirty="0">
                <a:latin typeface="Calibri"/>
                <a:ea typeface="ヒラギノ角ゴ Pro W3"/>
                <a:cs typeface="Calibri"/>
              </a:rPr>
              <a:t> om det </a:t>
            </a:r>
            <a:r>
              <a:rPr lang="en-US" err="1">
                <a:latin typeface="Calibri"/>
                <a:ea typeface="ヒラギノ角ゴ Pro W3"/>
                <a:cs typeface="Calibri"/>
              </a:rPr>
              <a:t>er</a:t>
            </a:r>
            <a:r>
              <a:rPr lang="en-US" dirty="0">
                <a:latin typeface="Calibri"/>
                <a:ea typeface="ヒラギノ角ゴ Pro W3"/>
                <a:cs typeface="Calibri"/>
              </a:rPr>
              <a:t> </a:t>
            </a:r>
            <a:r>
              <a:rPr lang="en-US" err="1">
                <a:latin typeface="Calibri"/>
                <a:ea typeface="ヒラギノ角ゴ Pro W3"/>
                <a:cs typeface="Calibri"/>
              </a:rPr>
              <a:t>behov</a:t>
            </a:r>
            <a:r>
              <a:rPr lang="en-US" dirty="0">
                <a:latin typeface="Calibri"/>
                <a:ea typeface="ヒラギノ角ゴ Pro W3"/>
                <a:cs typeface="Calibri"/>
              </a:rPr>
              <a:t> for </a:t>
            </a:r>
            <a:r>
              <a:rPr lang="en-US" err="1">
                <a:latin typeface="Calibri"/>
                <a:ea typeface="ヒラギノ角ゴ Pro W3"/>
                <a:cs typeface="Calibri"/>
              </a:rPr>
              <a:t>bistand</a:t>
            </a:r>
            <a:r>
              <a:rPr lang="en-US" dirty="0">
                <a:latin typeface="Calibri"/>
                <a:ea typeface="ヒラギノ角ゴ Pro W3"/>
                <a:cs typeface="Calibri"/>
              </a:rPr>
              <a:t>. </a:t>
            </a:r>
          </a:p>
          <a:p>
            <a:endParaRPr lang="en-US" dirty="0">
              <a:latin typeface="Calibri"/>
              <a:ea typeface="ヒラギノ角ゴ Pro W3"/>
              <a:cs typeface="Calibri"/>
            </a:endParaRPr>
          </a:p>
        </p:txBody>
      </p:sp>
      <p:sp>
        <p:nvSpPr>
          <p:cNvPr id="4" name="Plassholder for lysbildenummer 3"/>
          <p:cNvSpPr>
            <a:spLocks noGrp="1"/>
          </p:cNvSpPr>
          <p:nvPr>
            <p:ph type="sldNum" sz="quarter" idx="5"/>
          </p:nvPr>
        </p:nvSpPr>
        <p:spPr/>
        <p:txBody>
          <a:bodyPr/>
          <a:lstStyle/>
          <a:p>
            <a:pPr>
              <a:defRPr/>
            </a:pPr>
            <a:fld id="{BCECBE99-1F90-4707-8304-3AE6BC9A0993}" type="slidenum">
              <a:rPr lang="en-US" altLang="nb-NO"/>
              <a:pPr>
                <a:defRPr/>
              </a:pPr>
              <a:t>14</a:t>
            </a:fld>
            <a:endParaRPr lang="en-US" altLang="nb-NO"/>
          </a:p>
        </p:txBody>
      </p:sp>
    </p:spTree>
    <p:extLst>
      <p:ext uri="{BB962C8B-B14F-4D97-AF65-F5344CB8AC3E}">
        <p14:creationId xmlns:p14="http://schemas.microsoft.com/office/powerpoint/2010/main" val="4006282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err="1">
                <a:latin typeface="Calibri"/>
                <a:cs typeface="Calibri"/>
              </a:rPr>
              <a:t>Bilde</a:t>
            </a:r>
            <a:r>
              <a:rPr lang="en-US" dirty="0">
                <a:latin typeface="Calibri"/>
                <a:cs typeface="Calibri"/>
              </a:rPr>
              <a:t>??</a:t>
            </a:r>
          </a:p>
        </p:txBody>
      </p:sp>
      <p:sp>
        <p:nvSpPr>
          <p:cNvPr id="4" name="Plassholder for lysbildenummer 3"/>
          <p:cNvSpPr>
            <a:spLocks noGrp="1"/>
          </p:cNvSpPr>
          <p:nvPr>
            <p:ph type="sldNum" sz="quarter" idx="5"/>
          </p:nvPr>
        </p:nvSpPr>
        <p:spPr/>
        <p:txBody>
          <a:bodyPr/>
          <a:lstStyle/>
          <a:p>
            <a:pPr>
              <a:defRPr/>
            </a:pPr>
            <a:fld id="{BCECBE99-1F90-4707-8304-3AE6BC9A0993}" type="slidenum">
              <a:rPr lang="en-US" altLang="nb-NO"/>
              <a:pPr>
                <a:defRPr/>
              </a:pPr>
              <a:t>15</a:t>
            </a:fld>
            <a:endParaRPr lang="en-US" altLang="nb-NO"/>
          </a:p>
        </p:txBody>
      </p:sp>
    </p:spTree>
    <p:extLst>
      <p:ext uri="{BB962C8B-B14F-4D97-AF65-F5344CB8AC3E}">
        <p14:creationId xmlns:p14="http://schemas.microsoft.com/office/powerpoint/2010/main" val="21363088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en-US"/>
              <a:t>Click to edit Master title style</a:t>
            </a:r>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en-US"/>
              <a:t>Click to edit Master subtitle style</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01" y="0"/>
            <a:ext cx="9138198" cy="5715000"/>
          </a:xfrm>
          <a:prstGeom prst="rect">
            <a:avLst/>
          </a:prstGeom>
        </p:spPr>
      </p:pic>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901" y="0"/>
            <a:ext cx="9138198" cy="5715000"/>
          </a:xfrm>
          <a:prstGeom prst="rect">
            <a:avLst/>
          </a:prstGeom>
        </p:spPr>
      </p:pic>
    </p:spTree>
    <p:extLst>
      <p:ext uri="{BB962C8B-B14F-4D97-AF65-F5344CB8AC3E}">
        <p14:creationId xmlns:p14="http://schemas.microsoft.com/office/powerpoint/2010/main" val="3690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511B2A5F-F55B-4B49-88BE-8DBCC0EE4B8A}" type="datetime1">
              <a:rPr lang="nb-NO" altLang="nb-NO" smtClean="0"/>
              <a:t>19.03.2019</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pPr>
              <a:defRPr/>
            </a:pPr>
            <a:fld id="{9E0A9333-9E0B-4DF0-8F36-C954ADEF39E4}" type="slidenum">
              <a:rPr lang="en-US" altLang="nb-NO"/>
              <a:pPr>
                <a:defRPr/>
              </a:pPr>
              <a:t>‹#›</a:t>
            </a:fld>
            <a:endParaRPr lang="en-US" altLang="nb-NO"/>
          </a:p>
        </p:txBody>
      </p:sp>
    </p:spTree>
    <p:extLst>
      <p:ext uri="{BB962C8B-B14F-4D97-AF65-F5344CB8AC3E}">
        <p14:creationId xmlns:p14="http://schemas.microsoft.com/office/powerpoint/2010/main" val="2946285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200" b="1" cap="all"/>
            </a:lvl1pPr>
          </a:lstStyle>
          <a:p>
            <a:r>
              <a:rPr lang="en-US"/>
              <a:t>Click to edit Master title style</a:t>
            </a:r>
            <a:endParaRPr lang="nb-NO"/>
          </a:p>
        </p:txBody>
      </p:sp>
      <p:sp>
        <p:nvSpPr>
          <p:cNvPr id="3" name="Text Placeholder 2"/>
          <p:cNvSpPr>
            <a:spLocks noGrp="1"/>
          </p:cNvSpPr>
          <p:nvPr>
            <p:ph type="body" idx="1"/>
          </p:nvPr>
        </p:nvSpPr>
        <p:spPr>
          <a:xfrm>
            <a:off x="722313" y="2422262"/>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a:t>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fld id="{E006CB0B-39A8-4556-817B-D73A2C2EFE5E}" type="datetime1">
              <a:rPr lang="nb-NO" altLang="nb-NO" smtClean="0"/>
              <a:t>19.03.2019</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pPr>
              <a:defRPr/>
            </a:pPr>
            <a:fld id="{CFDD098E-ECDF-4869-8CFF-03C758D2E7BD}" type="slidenum">
              <a:rPr lang="en-US" altLang="nb-NO"/>
              <a:pPr>
                <a:defRPr/>
              </a:pPr>
              <a:t>‹#›</a:t>
            </a:fld>
            <a:endParaRPr lang="en-US" altLang="nb-NO"/>
          </a:p>
        </p:txBody>
      </p:sp>
    </p:spTree>
    <p:extLst>
      <p:ext uri="{BB962C8B-B14F-4D97-AF65-F5344CB8AC3E}">
        <p14:creationId xmlns:p14="http://schemas.microsoft.com/office/powerpoint/2010/main" val="1496431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a:ln/>
        </p:spPr>
        <p:txBody>
          <a:bodyPr/>
          <a:lstStyle>
            <a:lvl1pPr>
              <a:defRPr/>
            </a:lvl1pPr>
          </a:lstStyle>
          <a:p>
            <a:pPr>
              <a:defRPr/>
            </a:pPr>
            <a:fld id="{46996E5A-1CF6-48C1-8030-A5463C3DEFEF}" type="datetime1">
              <a:rPr lang="nb-NO" altLang="nb-NO" smtClean="0"/>
              <a:t>19.03.2019</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pPr>
              <a:defRPr/>
            </a:pPr>
            <a:fld id="{94AD0B06-AAFA-4F68-A552-7AA1B1FEE545}" type="slidenum">
              <a:rPr lang="en-US" altLang="nb-NO"/>
              <a:pPr>
                <a:defRPr/>
              </a:pPr>
              <a:t>‹#›</a:t>
            </a:fld>
            <a:endParaRPr lang="en-US" altLang="nb-NO"/>
          </a:p>
        </p:txBody>
      </p:sp>
    </p:spTree>
    <p:extLst>
      <p:ext uri="{BB962C8B-B14F-4D97-AF65-F5344CB8AC3E}">
        <p14:creationId xmlns:p14="http://schemas.microsoft.com/office/powerpoint/2010/main" val="2232778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1" y="1279260"/>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Edit Master text styles</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7" y="1279260"/>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Edit Master text styles</a:t>
            </a:r>
          </a:p>
        </p:txBody>
      </p:sp>
      <p:sp>
        <p:nvSpPr>
          <p:cNvPr id="6" name="Content Placeholder 5"/>
          <p:cNvSpPr>
            <a:spLocks noGrp="1"/>
          </p:cNvSpPr>
          <p:nvPr>
            <p:ph sz="quarter" idx="4"/>
          </p:nvPr>
        </p:nvSpPr>
        <p:spPr>
          <a:xfrm>
            <a:off x="4645027"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a:ln/>
        </p:spPr>
        <p:txBody>
          <a:bodyPr/>
          <a:lstStyle>
            <a:lvl1pPr>
              <a:defRPr/>
            </a:lvl1pPr>
          </a:lstStyle>
          <a:p>
            <a:pPr>
              <a:defRPr/>
            </a:pPr>
            <a:fld id="{AFA0B85E-8D62-4DFB-BC6A-2EB251A3CF72}" type="datetime1">
              <a:rPr lang="nb-NO" altLang="nb-NO" smtClean="0"/>
              <a:t>19.03.2019</a:t>
            </a:fld>
            <a:endParaRPr lang="nb-NO" altLang="nb-NO"/>
          </a:p>
        </p:txBody>
      </p:sp>
      <p:sp>
        <p:nvSpPr>
          <p:cNvPr id="8" name="Rectangle 12"/>
          <p:cNvSpPr>
            <a:spLocks noGrp="1" noChangeArrowheads="1"/>
          </p:cNvSpPr>
          <p:nvPr>
            <p:ph type="sldNum" sz="quarter" idx="11"/>
          </p:nvPr>
        </p:nvSpPr>
        <p:spPr>
          <a:ln/>
        </p:spPr>
        <p:txBody>
          <a:bodyPr/>
          <a:lstStyle>
            <a:lvl1pPr>
              <a:defRPr/>
            </a:lvl1pPr>
          </a:lstStyle>
          <a:p>
            <a:pPr>
              <a:defRPr/>
            </a:pPr>
            <a:fld id="{49EF3330-D2DF-4EEE-876F-19B909EC3B6B}" type="slidenum">
              <a:rPr lang="en-US" altLang="nb-NO"/>
              <a:pPr>
                <a:defRPr/>
              </a:pPr>
              <a:t>‹#›</a:t>
            </a:fld>
            <a:endParaRPr lang="en-US" altLang="nb-NO"/>
          </a:p>
        </p:txBody>
      </p:sp>
    </p:spTree>
    <p:extLst>
      <p:ext uri="{BB962C8B-B14F-4D97-AF65-F5344CB8AC3E}">
        <p14:creationId xmlns:p14="http://schemas.microsoft.com/office/powerpoint/2010/main" val="2259320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pPr>
              <a:defRPr/>
            </a:pPr>
            <a:fld id="{97A386A3-0DD5-4B58-9AEB-DF088CC30EA5}" type="datetime1">
              <a:rPr lang="nb-NO" altLang="nb-NO" smtClean="0"/>
              <a:t>19.03.2019</a:t>
            </a:fld>
            <a:endParaRPr lang="nb-NO" altLang="nb-NO"/>
          </a:p>
        </p:txBody>
      </p:sp>
      <p:sp>
        <p:nvSpPr>
          <p:cNvPr id="4" name="Rectangle 12"/>
          <p:cNvSpPr>
            <a:spLocks noGrp="1" noChangeArrowheads="1"/>
          </p:cNvSpPr>
          <p:nvPr>
            <p:ph type="sldNum" sz="quarter" idx="11"/>
          </p:nvPr>
        </p:nvSpPr>
        <p:spPr>
          <a:ln/>
        </p:spPr>
        <p:txBody>
          <a:bodyPr/>
          <a:lstStyle>
            <a:lvl1pPr>
              <a:defRPr/>
            </a:lvl1pPr>
          </a:lstStyle>
          <a:p>
            <a:pPr>
              <a:defRPr/>
            </a:pPr>
            <a:fld id="{80FF8719-A10C-424E-8BBE-D7462E316D83}" type="slidenum">
              <a:rPr lang="en-US" altLang="nb-NO"/>
              <a:pPr>
                <a:defRPr/>
              </a:pPr>
              <a:t>‹#›</a:t>
            </a:fld>
            <a:endParaRPr lang="en-US" altLang="nb-NO"/>
          </a:p>
        </p:txBody>
      </p:sp>
    </p:spTree>
    <p:extLst>
      <p:ext uri="{BB962C8B-B14F-4D97-AF65-F5344CB8AC3E}">
        <p14:creationId xmlns:p14="http://schemas.microsoft.com/office/powerpoint/2010/main" val="3932452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9915C7B7-1305-462C-90D8-368976E75EA9}" type="datetime1">
              <a:rPr lang="nb-NO" altLang="nb-NO" smtClean="0"/>
              <a:t>19.03.2019</a:t>
            </a:fld>
            <a:endParaRPr lang="nb-NO" altLang="nb-NO"/>
          </a:p>
        </p:txBody>
      </p:sp>
      <p:sp>
        <p:nvSpPr>
          <p:cNvPr id="3" name="Rectangle 12"/>
          <p:cNvSpPr>
            <a:spLocks noGrp="1" noChangeArrowheads="1"/>
          </p:cNvSpPr>
          <p:nvPr>
            <p:ph type="sldNum" sz="quarter" idx="11"/>
          </p:nvPr>
        </p:nvSpPr>
        <p:spPr>
          <a:ln/>
        </p:spPr>
        <p:txBody>
          <a:bodyPr/>
          <a:lstStyle>
            <a:lvl1pPr>
              <a:defRPr/>
            </a:lvl1pPr>
          </a:lstStyle>
          <a:p>
            <a:pPr>
              <a:defRPr/>
            </a:pPr>
            <a:fld id="{E4565E9C-25FD-4561-8F16-C92300771131}" type="slidenum">
              <a:rPr lang="en-US" altLang="nb-NO"/>
              <a:pPr>
                <a:defRPr/>
              </a:pPr>
              <a:t>‹#›</a:t>
            </a:fld>
            <a:endParaRPr lang="en-US" altLang="nb-NO"/>
          </a:p>
        </p:txBody>
      </p:sp>
    </p:spTree>
    <p:extLst>
      <p:ext uri="{BB962C8B-B14F-4D97-AF65-F5344CB8AC3E}">
        <p14:creationId xmlns:p14="http://schemas.microsoft.com/office/powerpoint/2010/main" val="2489223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5"/>
          </a:xfrm>
        </p:spPr>
        <p:txBody>
          <a:bodyPr anchor="b"/>
          <a:lstStyle>
            <a:lvl1pPr algn="l">
              <a:defRPr sz="1600" b="1"/>
            </a:lvl1pPr>
          </a:lstStyle>
          <a:p>
            <a:r>
              <a:rPr lang="en-US"/>
              <a:t>Click to edit Master title style</a:t>
            </a:r>
            <a:endParaRPr lang="nb-NO"/>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2" y="1195917"/>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688EEBD0-FFB5-4BDC-B8A4-E80D5FE5C9A4}" type="datetime1">
              <a:rPr lang="nb-NO" altLang="nb-NO" smtClean="0"/>
              <a:t>19.03.2019</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pPr>
              <a:defRPr/>
            </a:pPr>
            <a:fld id="{06CA971F-84FC-42B9-A81C-7DE81FE46C6C}" type="slidenum">
              <a:rPr lang="en-US" altLang="nb-NO"/>
              <a:pPr>
                <a:defRPr/>
              </a:pPr>
              <a:t>‹#›</a:t>
            </a:fld>
            <a:endParaRPr lang="en-US" altLang="nb-NO"/>
          </a:p>
        </p:txBody>
      </p:sp>
    </p:spTree>
    <p:extLst>
      <p:ext uri="{BB962C8B-B14F-4D97-AF65-F5344CB8AC3E}">
        <p14:creationId xmlns:p14="http://schemas.microsoft.com/office/powerpoint/2010/main" val="1165884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1"/>
            <a:ext cx="5486400" cy="472281"/>
          </a:xfrm>
        </p:spPr>
        <p:txBody>
          <a:bodyPr anchor="b"/>
          <a:lstStyle>
            <a:lvl1pPr algn="l">
              <a:defRPr sz="1600" b="1"/>
            </a:lvl1pPr>
          </a:lstStyle>
          <a:p>
            <a:r>
              <a:rPr lang="en-US"/>
              <a:t>Click to edit Master title style</a:t>
            </a:r>
            <a:endParaRPr lang="nb-NO"/>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9" y="4472782"/>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086EF6E8-312F-4014-98DF-3B20D0022FEB}" type="datetime1">
              <a:rPr lang="nb-NO" altLang="nb-NO" smtClean="0"/>
              <a:t>19.03.2019</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pPr>
              <a:defRPr/>
            </a:pPr>
            <a:fld id="{268BA221-012C-4439-BE99-55EA0C7CAD00}" type="slidenum">
              <a:rPr lang="en-US" altLang="nb-NO"/>
              <a:pPr>
                <a:defRPr/>
              </a:pPr>
              <a:t>‹#›</a:t>
            </a:fld>
            <a:endParaRPr lang="en-US" altLang="nb-NO"/>
          </a:p>
        </p:txBody>
      </p:sp>
    </p:spTree>
    <p:extLst>
      <p:ext uri="{BB962C8B-B14F-4D97-AF65-F5344CB8AC3E}">
        <p14:creationId xmlns:p14="http://schemas.microsoft.com/office/powerpoint/2010/main" val="960076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0" y="708025"/>
            <a:ext cx="792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ctr" anchorCtr="0" compatLnSpc="1">
            <a:prstTxWarp prst="textNoShape">
              <a:avLst/>
            </a:prstTxWarp>
          </a:bodyPr>
          <a:lstStyle/>
          <a:p>
            <a:pPr lvl="0"/>
            <a:r>
              <a:rPr lang="en-US" altLang="nb-NO"/>
              <a:t>Click to edit Master title style</a:t>
            </a:r>
          </a:p>
        </p:txBody>
      </p:sp>
      <p:sp>
        <p:nvSpPr>
          <p:cNvPr id="1027" name="Rectangle 8"/>
          <p:cNvSpPr>
            <a:spLocks noGrp="1" noChangeArrowheads="1"/>
          </p:cNvSpPr>
          <p:nvPr>
            <p:ph type="body" idx="1"/>
          </p:nvPr>
        </p:nvSpPr>
        <p:spPr bwMode="auto">
          <a:xfrm>
            <a:off x="762000" y="1651000"/>
            <a:ext cx="7924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p>
            <a:pPr lvl="0"/>
            <a:r>
              <a:rPr lang="en-US" altLang="nb-NO"/>
              <a:t>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34" name="Rectangle 10"/>
          <p:cNvSpPr>
            <a:spLocks noGrp="1" noChangeArrowheads="1"/>
          </p:cNvSpPr>
          <p:nvPr>
            <p:ph type="dt" sz="half" idx="2"/>
          </p:nvPr>
        </p:nvSpPr>
        <p:spPr bwMode="auto">
          <a:xfrm>
            <a:off x="762000" y="5334000"/>
            <a:ext cx="19050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smtClean="0">
                <a:solidFill>
                  <a:schemeClr val="bg2"/>
                </a:solidFill>
              </a:defRPr>
            </a:lvl1pPr>
          </a:lstStyle>
          <a:p>
            <a:pPr>
              <a:defRPr/>
            </a:pPr>
            <a:fld id="{52D277CF-3857-439D-AB3B-D28664717DEE}" type="datetime1">
              <a:rPr lang="nb-NO" altLang="nb-NO" smtClean="0"/>
              <a:t>19.03.2019</a:t>
            </a:fld>
            <a:endParaRPr lang="nb-NO" altLang="nb-NO"/>
          </a:p>
        </p:txBody>
      </p:sp>
      <p:sp>
        <p:nvSpPr>
          <p:cNvPr id="1036" name="Rectangle 12"/>
          <p:cNvSpPr>
            <a:spLocks noGrp="1" noChangeArrowheads="1"/>
          </p:cNvSpPr>
          <p:nvPr>
            <p:ph type="sldNum" sz="quarter" idx="4"/>
          </p:nvPr>
        </p:nvSpPr>
        <p:spPr bwMode="auto">
          <a:xfrm>
            <a:off x="8018463" y="5334000"/>
            <a:ext cx="6858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smtClean="0">
                <a:solidFill>
                  <a:schemeClr val="bg2"/>
                </a:solidFill>
              </a:defRPr>
            </a:lvl1pPr>
          </a:lstStyle>
          <a:p>
            <a:pPr>
              <a:defRPr/>
            </a:pPr>
            <a:fld id="{248559CB-CCD4-4F5C-9E45-0683F4509C74}" type="slidenum">
              <a:rPr lang="en-US" altLang="nb-NO"/>
              <a:pPr>
                <a:defRPr/>
              </a:pPr>
              <a:t>‹#›</a:t>
            </a:fld>
            <a:endParaRPr lang="en-US" altLang="nb-NO"/>
          </a:p>
        </p:txBody>
      </p:sp>
      <p:pic>
        <p:nvPicPr>
          <p:cNvPr id="1030" name="Picture 6" descr="UiO_A_png.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38138" y="134938"/>
            <a:ext cx="2211387"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81"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Lst>
  <p:hf hdr="0" ftr="0" dt="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82650" y="1917700"/>
            <a:ext cx="7543800" cy="952500"/>
          </a:xfrm>
        </p:spPr>
        <p:txBody>
          <a:bodyPr/>
          <a:lstStyle/>
          <a:p>
            <a:pPr eaLnBrk="1" hangingPunct="1"/>
            <a:r>
              <a:rPr lang="nb-NO" altLang="nb-NO" sz="2200" err="1"/>
              <a:t>EpN</a:t>
            </a:r>
            <a:r>
              <a:rPr lang="nb-NO" altLang="nb-NO" sz="2200"/>
              <a:t> – pilot på MN</a:t>
            </a:r>
            <a:endParaRPr lang="nb-NO" altLang="nb-NO" sz="2200" dirty="0"/>
          </a:p>
        </p:txBody>
      </p:sp>
      <p:sp>
        <p:nvSpPr>
          <p:cNvPr id="3075" name="Rectangle 3"/>
          <p:cNvSpPr>
            <a:spLocks noGrp="1" noChangeArrowheads="1"/>
          </p:cNvSpPr>
          <p:nvPr>
            <p:ph type="subTitle" idx="1"/>
          </p:nvPr>
        </p:nvSpPr>
        <p:spPr>
          <a:xfrm>
            <a:off x="6084168" y="4009628"/>
            <a:ext cx="2342282" cy="1224136"/>
          </a:xfrm>
        </p:spPr>
        <p:txBody>
          <a:bodyPr/>
          <a:lstStyle/>
          <a:p>
            <a:pPr eaLnBrk="1" hangingPunct="1"/>
            <a:r>
              <a:rPr lang="nb-NO" altLang="nb-NO" sz="1200" dirty="0"/>
              <a:t>Marte Øvstetun</a:t>
            </a:r>
          </a:p>
          <a:p>
            <a:pPr eaLnBrk="1" hangingPunct="1"/>
            <a:r>
              <a:rPr lang="nb-NO" altLang="nb-NO" sz="1200" dirty="0"/>
              <a:t>Seksjon for digitale tjenester</a:t>
            </a:r>
          </a:p>
          <a:p>
            <a:pPr eaLnBrk="1" hangingPunct="1"/>
            <a:r>
              <a:rPr lang="nb-NO" altLang="nb-NO" sz="1200" dirty="0"/>
              <a:t>Avdeling for studieadministrasjon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Slide Number Placeholder 5"/>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200">
                <a:solidFill>
                  <a:schemeClr val="tx1"/>
                </a:solidFill>
                <a:latin typeface="Arial" charset="0"/>
                <a:ea typeface="ヒラギノ角ゴ Pro W3" charset="-128"/>
              </a:defRPr>
            </a:lvl1pPr>
            <a:lvl2pPr marL="37931725" indent="-37474525" eaLnBrk="0" hangingPunct="0">
              <a:spcBef>
                <a:spcPct val="20000"/>
              </a:spcBef>
              <a:buChar char="–"/>
              <a:defRPr sz="1900">
                <a:solidFill>
                  <a:schemeClr val="tx1"/>
                </a:solidFill>
                <a:latin typeface="Arial" charset="0"/>
                <a:ea typeface="ヒラギノ角ゴ Pro W3" charset="-128"/>
              </a:defRPr>
            </a:lvl2pPr>
            <a:lvl3pPr marL="906463" indent="-180975" eaLnBrk="0" hangingPunct="0">
              <a:spcBef>
                <a:spcPct val="20000"/>
              </a:spcBef>
              <a:buChar char="•"/>
              <a:defRPr sz="1600">
                <a:solidFill>
                  <a:schemeClr val="tx1"/>
                </a:solidFill>
                <a:latin typeface="Arial" charset="0"/>
                <a:ea typeface="ヒラギノ角ゴ Pro W3" charset="-128"/>
              </a:defRPr>
            </a:lvl3pPr>
            <a:lvl4pPr marL="1270000" indent="-180975" eaLnBrk="0" hangingPunct="0">
              <a:spcBef>
                <a:spcPct val="20000"/>
              </a:spcBef>
              <a:buChar char="–"/>
              <a:defRPr>
                <a:solidFill>
                  <a:schemeClr val="tx1"/>
                </a:solidFill>
                <a:latin typeface="Arial" charset="0"/>
                <a:ea typeface="ヒラギノ角ゴ Pro W3" charset="-128"/>
              </a:defRPr>
            </a:lvl4pPr>
            <a:lvl5pPr marL="1631950" indent="-180975" eaLnBrk="0" hangingPunct="0">
              <a:spcBef>
                <a:spcPct val="20000"/>
              </a:spcBef>
              <a:buChar char="»"/>
              <a:defRPr sz="1300">
                <a:solidFill>
                  <a:schemeClr val="tx1"/>
                </a:solidFill>
                <a:latin typeface="Arial" charset="0"/>
                <a:ea typeface="ヒラギノ角ゴ Pro W3" charset="-128"/>
              </a:defRPr>
            </a:lvl5pPr>
            <a:lvl6pPr marL="2089150" indent="-180975" eaLnBrk="0" fontAlgn="base" hangingPunct="0">
              <a:spcBef>
                <a:spcPct val="20000"/>
              </a:spcBef>
              <a:spcAft>
                <a:spcPct val="0"/>
              </a:spcAft>
              <a:buChar char="»"/>
              <a:defRPr sz="1300">
                <a:solidFill>
                  <a:schemeClr val="tx1"/>
                </a:solidFill>
                <a:latin typeface="Arial" charset="0"/>
                <a:ea typeface="ヒラギノ角ゴ Pro W3" charset="-128"/>
              </a:defRPr>
            </a:lvl6pPr>
            <a:lvl7pPr marL="2546350" indent="-180975" eaLnBrk="0" fontAlgn="base" hangingPunct="0">
              <a:spcBef>
                <a:spcPct val="20000"/>
              </a:spcBef>
              <a:spcAft>
                <a:spcPct val="0"/>
              </a:spcAft>
              <a:buChar char="»"/>
              <a:defRPr sz="1300">
                <a:solidFill>
                  <a:schemeClr val="tx1"/>
                </a:solidFill>
                <a:latin typeface="Arial" charset="0"/>
                <a:ea typeface="ヒラギノ角ゴ Pro W3" charset="-128"/>
              </a:defRPr>
            </a:lvl7pPr>
            <a:lvl8pPr marL="3003550" indent="-180975" eaLnBrk="0" fontAlgn="base" hangingPunct="0">
              <a:spcBef>
                <a:spcPct val="20000"/>
              </a:spcBef>
              <a:spcAft>
                <a:spcPct val="0"/>
              </a:spcAft>
              <a:buChar char="»"/>
              <a:defRPr sz="1300">
                <a:solidFill>
                  <a:schemeClr val="tx1"/>
                </a:solidFill>
                <a:latin typeface="Arial" charset="0"/>
                <a:ea typeface="ヒラギノ角ゴ Pro W3" charset="-128"/>
              </a:defRPr>
            </a:lvl8pPr>
            <a:lvl9pPr marL="3460750" indent="-180975" eaLnBrk="0" fontAlgn="base" hangingPunct="0">
              <a:spcBef>
                <a:spcPct val="20000"/>
              </a:spcBef>
              <a:spcAft>
                <a:spcPct val="0"/>
              </a:spcAft>
              <a:buChar char="»"/>
              <a:defRPr sz="1300">
                <a:solidFill>
                  <a:schemeClr val="tx1"/>
                </a:solidFill>
                <a:latin typeface="Arial" charset="0"/>
                <a:ea typeface="ヒラギノ角ゴ Pro W3" charset="-128"/>
              </a:defRPr>
            </a:lvl9pPr>
          </a:lstStyle>
          <a:p>
            <a:pPr>
              <a:spcBef>
                <a:spcPct val="0"/>
              </a:spcBef>
              <a:buFontTx/>
              <a:buNone/>
            </a:pPr>
            <a:fld id="{41E92B78-AEF4-4410-A162-E100AA8314BE}" type="slidenum">
              <a:rPr lang="en-US" altLang="nb-NO" sz="700">
                <a:solidFill>
                  <a:schemeClr val="bg2"/>
                </a:solidFill>
              </a:rPr>
              <a:pPr>
                <a:spcBef>
                  <a:spcPct val="0"/>
                </a:spcBef>
                <a:buFontTx/>
                <a:buNone/>
              </a:pPr>
              <a:t>3</a:t>
            </a:fld>
            <a:endParaRPr lang="en-US" altLang="nb-NO" sz="700">
              <a:solidFill>
                <a:schemeClr val="bg2"/>
              </a:solidFill>
            </a:endParaRPr>
          </a:p>
        </p:txBody>
      </p:sp>
      <p:sp>
        <p:nvSpPr>
          <p:cNvPr id="4100" name="Rectangle 2"/>
          <p:cNvSpPr>
            <a:spLocks noGrp="1" noChangeArrowheads="1"/>
          </p:cNvSpPr>
          <p:nvPr>
            <p:ph type="title"/>
          </p:nvPr>
        </p:nvSpPr>
        <p:spPr/>
        <p:txBody>
          <a:bodyPr/>
          <a:lstStyle/>
          <a:p>
            <a:pPr eaLnBrk="1" hangingPunct="1"/>
            <a:r>
              <a:rPr lang="nb-NO" altLang="nb-NO" dirty="0"/>
              <a:t>Hva er </a:t>
            </a:r>
            <a:r>
              <a:rPr lang="nb-NO" altLang="nb-NO" dirty="0" err="1"/>
              <a:t>EpN</a:t>
            </a:r>
            <a:r>
              <a:rPr lang="nb-NO" altLang="nb-NO" dirty="0"/>
              <a:t>?</a:t>
            </a:r>
          </a:p>
        </p:txBody>
      </p:sp>
      <p:sp>
        <p:nvSpPr>
          <p:cNvPr id="4101" name="Rectangle 3"/>
          <p:cNvSpPr>
            <a:spLocks noGrp="1" noChangeArrowheads="1"/>
          </p:cNvSpPr>
          <p:nvPr>
            <p:ph type="body" idx="1"/>
          </p:nvPr>
        </p:nvSpPr>
        <p:spPr/>
        <p:txBody>
          <a:bodyPr/>
          <a:lstStyle/>
          <a:p>
            <a:pPr marL="271145" indent="-271145" eaLnBrk="1" hangingPunct="1"/>
            <a:r>
              <a:rPr lang="nb-NO" altLang="nb-NO" dirty="0"/>
              <a:t>Emneplanlegging på nett</a:t>
            </a:r>
            <a:endParaRPr lang="nb-NO" dirty="0"/>
          </a:p>
          <a:p>
            <a:pPr marL="271145" indent="-271145"/>
            <a:r>
              <a:rPr lang="nb-NO" dirty="0">
                <a:cs typeface="Arial"/>
              </a:rPr>
              <a:t>Applikasjon levert av Unit</a:t>
            </a:r>
            <a:endParaRPr lang="nb-NO" altLang="nb-NO" dirty="0"/>
          </a:p>
          <a:p>
            <a:pPr marL="271145" indent="-271145"/>
            <a:r>
              <a:rPr lang="nb-NO">
                <a:cs typeface="Arial"/>
              </a:rPr>
              <a:t>Brukes av bl.a. UiS, USN, </a:t>
            </a:r>
            <a:r>
              <a:rPr lang="nb-NO" err="1">
                <a:cs typeface="Arial"/>
              </a:rPr>
              <a:t>Oslomet</a:t>
            </a:r>
            <a:r>
              <a:rPr lang="nb-NO" dirty="0">
                <a:cs typeface="Arial"/>
              </a:rPr>
              <a:t>, UiT, NMBU, NTNU*</a:t>
            </a:r>
          </a:p>
          <a:p>
            <a:pPr marL="271145" indent="-271145"/>
            <a:endParaRPr lang="nb-NO" dirty="0">
              <a:cs typeface="Arial"/>
            </a:endParaRPr>
          </a:p>
          <a:p>
            <a:pPr marL="271145" indent="-271145"/>
            <a:endParaRPr lang="nb-NO"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Hva er </a:t>
            </a:r>
            <a:r>
              <a:rPr lang="nb-NO" dirty="0" err="1"/>
              <a:t>EpN</a:t>
            </a:r>
            <a:r>
              <a:rPr lang="nb-NO" dirty="0"/>
              <a:t>?</a:t>
            </a:r>
          </a:p>
        </p:txBody>
      </p:sp>
      <p:sp>
        <p:nvSpPr>
          <p:cNvPr id="3" name="Content Placeholder 2"/>
          <p:cNvSpPr>
            <a:spLocks noGrp="1"/>
          </p:cNvSpPr>
          <p:nvPr>
            <p:ph idx="1"/>
          </p:nvPr>
        </p:nvSpPr>
        <p:spPr/>
        <p:txBody>
          <a:bodyPr/>
          <a:lstStyle/>
          <a:p>
            <a:pPr marL="0" indent="0">
              <a:buNone/>
            </a:pPr>
            <a:r>
              <a:rPr lang="nb-NO" sz="2000" b="1" dirty="0">
                <a:cs typeface="Arial"/>
              </a:rPr>
              <a:t>Gevinster</a:t>
            </a:r>
            <a:endParaRPr lang="nb-NO" sz="2000" dirty="0"/>
          </a:p>
          <a:p>
            <a:pPr marL="285750" indent="-285750">
              <a:buFont typeface="Arial"/>
              <a:buChar char="•"/>
            </a:pPr>
            <a:r>
              <a:rPr lang="nb-NO" sz="2000" dirty="0"/>
              <a:t>Arkivering av emnebeskrivelser i FS</a:t>
            </a:r>
          </a:p>
          <a:p>
            <a:pPr marL="285750" indent="-285750">
              <a:buFont typeface="Arial"/>
              <a:buChar char="•"/>
            </a:pPr>
            <a:r>
              <a:rPr lang="nb-NO" sz="2000" dirty="0">
                <a:cs typeface="Arial"/>
              </a:rPr>
              <a:t>Begrenser dobbeltarbeid i </a:t>
            </a:r>
            <a:r>
              <a:rPr lang="nb-NO" sz="2000" dirty="0" err="1">
                <a:cs typeface="Arial"/>
              </a:rPr>
              <a:t>Vortex</a:t>
            </a:r>
            <a:r>
              <a:rPr lang="nb-NO" sz="2000" dirty="0">
                <a:cs typeface="Arial"/>
              </a:rPr>
              <a:t> og FS</a:t>
            </a:r>
          </a:p>
          <a:p>
            <a:pPr marL="285750" indent="-285750">
              <a:buFont typeface="Arial"/>
              <a:buChar char="•"/>
            </a:pPr>
            <a:r>
              <a:rPr lang="nb-NO" sz="2000" dirty="0">
                <a:cs typeface="Arial"/>
              </a:rPr>
              <a:t>Samler og strukturerer arbeidet med emnerevidering</a:t>
            </a:r>
            <a:endParaRPr lang="en-US" sz="2000" dirty="0">
              <a:cs typeface="Arial"/>
            </a:endParaRPr>
          </a:p>
          <a:p>
            <a:pPr marL="285750" indent="-285750">
              <a:buFont typeface="Arial"/>
              <a:buChar char="•"/>
            </a:pPr>
            <a:r>
              <a:rPr lang="nb-NO" sz="2000" dirty="0">
                <a:cs typeface="Arial"/>
              </a:rPr>
              <a:t>Digitalisere arbeidsprosessen </a:t>
            </a:r>
            <a:endParaRPr lang="nb-NO" sz="2000" dirty="0"/>
          </a:p>
          <a:p>
            <a:pPr marL="285750" indent="-285750">
              <a:buFont typeface="Arial"/>
              <a:buChar char="•"/>
            </a:pPr>
            <a:r>
              <a:rPr lang="nb-NO" sz="2000" dirty="0"/>
              <a:t>Datautveksling med eksterne systemer: </a:t>
            </a:r>
            <a:r>
              <a:rPr lang="nb-NO" sz="2000" err="1"/>
              <a:t>F.eks</a:t>
            </a:r>
            <a:r>
              <a:rPr lang="nb-NO" sz="2000" dirty="0"/>
              <a:t> Vitnemålsportalen, resultatutveksling mellom institusjoner</a:t>
            </a:r>
            <a:r>
              <a:rPr lang="nb-NO" sz="1600" dirty="0"/>
              <a:t> </a:t>
            </a:r>
          </a:p>
          <a:p>
            <a:pPr marL="0" indent="0">
              <a:buNone/>
            </a:pPr>
            <a:endParaRPr lang="nb-NO" sz="1600" dirty="0"/>
          </a:p>
          <a:p>
            <a:pPr marL="0" indent="0">
              <a:buNone/>
            </a:pPr>
            <a:endParaRPr lang="nb-NO" sz="1600" dirty="0"/>
          </a:p>
          <a:p>
            <a:pPr marL="0" indent="0">
              <a:buNone/>
            </a:pPr>
            <a:endParaRPr lang="nb-NO" sz="1600" dirty="0"/>
          </a:p>
          <a:p>
            <a:pPr marL="0" indent="0">
              <a:buNone/>
            </a:pPr>
            <a:endParaRPr lang="nb-NO" sz="1600" dirty="0"/>
          </a:p>
        </p:txBody>
      </p:sp>
      <p:sp>
        <p:nvSpPr>
          <p:cNvPr id="5" name="Slide Number Placeholder 4"/>
          <p:cNvSpPr>
            <a:spLocks noGrp="1"/>
          </p:cNvSpPr>
          <p:nvPr>
            <p:ph type="sldNum" sz="quarter" idx="11"/>
          </p:nvPr>
        </p:nvSpPr>
        <p:spPr/>
        <p:txBody>
          <a:bodyPr/>
          <a:lstStyle/>
          <a:p>
            <a:pPr>
              <a:defRPr/>
            </a:pPr>
            <a:fld id="{9E0A9333-9E0B-4DF0-8F36-C954ADEF39E4}" type="slidenum">
              <a:rPr lang="en-US" altLang="nb-NO" smtClean="0"/>
              <a:pPr>
                <a:defRPr/>
              </a:pPr>
              <a:t>4</a:t>
            </a:fld>
            <a:endParaRPr lang="en-US" altLang="nb-NO"/>
          </a:p>
        </p:txBody>
      </p:sp>
    </p:spTree>
    <p:extLst>
      <p:ext uri="{BB962C8B-B14F-4D97-AF65-F5344CB8AC3E}">
        <p14:creationId xmlns:p14="http://schemas.microsoft.com/office/powerpoint/2010/main" val="3446465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EpN</a:t>
            </a:r>
            <a:r>
              <a:rPr lang="nb-NO" dirty="0"/>
              <a:t> på UiO - pilot</a:t>
            </a:r>
          </a:p>
        </p:txBody>
      </p:sp>
      <p:sp>
        <p:nvSpPr>
          <p:cNvPr id="3" name="Content Placeholder 2"/>
          <p:cNvSpPr>
            <a:spLocks noGrp="1"/>
          </p:cNvSpPr>
          <p:nvPr>
            <p:ph idx="1"/>
          </p:nvPr>
        </p:nvSpPr>
        <p:spPr/>
        <p:txBody>
          <a:bodyPr/>
          <a:lstStyle/>
          <a:p>
            <a:pPr marL="271145" indent="-271145"/>
            <a:r>
              <a:rPr lang="nb-NO" dirty="0"/>
              <a:t>Pilot på MN for revidering og oppretting av emner som skal gå Vår 2020</a:t>
            </a:r>
          </a:p>
          <a:p>
            <a:pPr marL="271145" indent="-271145"/>
            <a:r>
              <a:rPr lang="nb-NO" dirty="0"/>
              <a:t>Arbeid med emnerevidering i </a:t>
            </a:r>
            <a:r>
              <a:rPr lang="nb-NO" dirty="0" err="1"/>
              <a:t>EpN</a:t>
            </a:r>
            <a:r>
              <a:rPr lang="nb-NO" dirty="0"/>
              <a:t>: 6.juni - 1.oktober (planleggingsperiode)</a:t>
            </a:r>
          </a:p>
          <a:p>
            <a:pPr marL="271145" indent="-271145"/>
            <a:r>
              <a:rPr lang="nb-NO" dirty="0">
                <a:solidFill>
                  <a:srgbClr val="000000"/>
                </a:solidFill>
                <a:cs typeface="Arial"/>
              </a:rPr>
              <a:t>Etter 1.oktober kan man ikke gjøre endringer </a:t>
            </a:r>
            <a:r>
              <a:rPr lang="nb-NO">
                <a:solidFill>
                  <a:srgbClr val="000000"/>
                </a:solidFill>
                <a:cs typeface="Arial"/>
              </a:rPr>
              <a:t>i EpN. Endringer etter tidspunktet må gjøres i FS </a:t>
            </a:r>
            <a:endParaRPr lang="nb-NO">
              <a:solidFill>
                <a:srgbClr val="FF0000"/>
              </a:solidFill>
            </a:endParaRPr>
          </a:p>
          <a:p>
            <a:pPr marL="271145" indent="-271145"/>
            <a:r>
              <a:rPr lang="nb-NO" dirty="0"/>
              <a:t>I forkant importeres emnebeskrivelser for emner på MN til </a:t>
            </a:r>
            <a:r>
              <a:rPr lang="nb-NO"/>
              <a:t>FS (innen 1.juni). Både emner for </a:t>
            </a:r>
            <a:r>
              <a:rPr lang="nb-NO" dirty="0">
                <a:cs typeface="Arial"/>
              </a:rPr>
              <a:t>vår 2019</a:t>
            </a:r>
            <a:r>
              <a:rPr lang="nb-NO" dirty="0"/>
              <a:t> og høst 2019 </a:t>
            </a:r>
          </a:p>
          <a:p>
            <a:pPr marL="0" indent="0">
              <a:buNone/>
            </a:pPr>
            <a:endParaRPr lang="nb-NO" dirty="0">
              <a:solidFill>
                <a:srgbClr val="FF0000"/>
              </a:solidFill>
            </a:endParaRPr>
          </a:p>
          <a:p>
            <a:pPr marL="271145" indent="-271145"/>
            <a:endParaRPr lang="nb-NO" dirty="0"/>
          </a:p>
        </p:txBody>
      </p:sp>
      <p:sp>
        <p:nvSpPr>
          <p:cNvPr id="5" name="Slide Number Placeholder 4"/>
          <p:cNvSpPr>
            <a:spLocks noGrp="1"/>
          </p:cNvSpPr>
          <p:nvPr>
            <p:ph type="sldNum" sz="quarter" idx="11"/>
          </p:nvPr>
        </p:nvSpPr>
        <p:spPr/>
        <p:txBody>
          <a:bodyPr/>
          <a:lstStyle/>
          <a:p>
            <a:pPr>
              <a:defRPr/>
            </a:pPr>
            <a:fld id="{9E0A9333-9E0B-4DF0-8F36-C954ADEF39E4}" type="slidenum">
              <a:rPr lang="en-US" altLang="nb-NO" smtClean="0"/>
              <a:pPr>
                <a:defRPr/>
              </a:pPr>
              <a:t>5</a:t>
            </a:fld>
            <a:endParaRPr lang="en-US" altLang="nb-NO"/>
          </a:p>
        </p:txBody>
      </p:sp>
    </p:spTree>
    <p:extLst>
      <p:ext uri="{BB962C8B-B14F-4D97-AF65-F5344CB8AC3E}">
        <p14:creationId xmlns:p14="http://schemas.microsoft.com/office/powerpoint/2010/main" val="8729925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60E8CA-4B82-4E72-9089-8AAA12A1E685}"/>
              </a:ext>
            </a:extLst>
          </p:cNvPr>
          <p:cNvSpPr>
            <a:spLocks noGrp="1"/>
          </p:cNvSpPr>
          <p:nvPr>
            <p:ph type="title"/>
          </p:nvPr>
        </p:nvSpPr>
        <p:spPr>
          <a:xfrm>
            <a:off x="644367" y="394445"/>
            <a:ext cx="7921625" cy="954088"/>
          </a:xfrm>
        </p:spPr>
        <p:txBody>
          <a:bodyPr/>
          <a:lstStyle/>
          <a:p>
            <a:r>
              <a:rPr lang="nb-NO"/>
              <a:t>Overordna systemflyt</a:t>
            </a:r>
          </a:p>
        </p:txBody>
      </p:sp>
      <p:pic>
        <p:nvPicPr>
          <p:cNvPr id="5" name="Bilde 5" descr="Et bilde som inneholder tekst, kart&#10;&#10;Beskrivelse som er generert med høy visshet">
            <a:extLst>
              <a:ext uri="{FF2B5EF4-FFF2-40B4-BE49-F238E27FC236}">
                <a16:creationId xmlns:a16="http://schemas.microsoft.com/office/drawing/2014/main" id="{B0385385-27C8-436A-8CFE-3F17C7FD6D42}"/>
              </a:ext>
            </a:extLst>
          </p:cNvPr>
          <p:cNvPicPr>
            <a:picLocks noGrp="1" noChangeAspect="1"/>
          </p:cNvPicPr>
          <p:nvPr>
            <p:ph idx="1"/>
          </p:nvPr>
        </p:nvPicPr>
        <p:blipFill>
          <a:blip r:embed="rId3"/>
          <a:stretch>
            <a:fillRect/>
          </a:stretch>
        </p:blipFill>
        <p:spPr>
          <a:xfrm>
            <a:off x="572199" y="1086556"/>
            <a:ext cx="7444479" cy="4346221"/>
          </a:xfrm>
          <a:prstGeom prst="rect">
            <a:avLst/>
          </a:prstGeom>
        </p:spPr>
      </p:pic>
      <p:sp>
        <p:nvSpPr>
          <p:cNvPr id="4" name="Plassholder for lysbildenummer 3">
            <a:extLst>
              <a:ext uri="{FF2B5EF4-FFF2-40B4-BE49-F238E27FC236}">
                <a16:creationId xmlns:a16="http://schemas.microsoft.com/office/drawing/2014/main" id="{FFA2AAEE-DA22-4945-9F0C-89A9C82338AA}"/>
              </a:ext>
            </a:extLst>
          </p:cNvPr>
          <p:cNvSpPr>
            <a:spLocks noGrp="1"/>
          </p:cNvSpPr>
          <p:nvPr>
            <p:ph type="sldNum" sz="quarter" idx="11"/>
          </p:nvPr>
        </p:nvSpPr>
        <p:spPr/>
        <p:txBody>
          <a:bodyPr/>
          <a:lstStyle/>
          <a:p>
            <a:pPr>
              <a:defRPr/>
            </a:pPr>
            <a:fld id="{9E0A9333-9E0B-4DF0-8F36-C954ADEF39E4}" type="slidenum">
              <a:rPr lang="en-US" altLang="nb-NO"/>
              <a:pPr>
                <a:defRPr/>
              </a:pPr>
              <a:t>6</a:t>
            </a:fld>
            <a:endParaRPr lang="en-US" altLang="nb-NO"/>
          </a:p>
        </p:txBody>
      </p:sp>
    </p:spTree>
    <p:extLst>
      <p:ext uri="{BB962C8B-B14F-4D97-AF65-F5344CB8AC3E}">
        <p14:creationId xmlns:p14="http://schemas.microsoft.com/office/powerpoint/2010/main" val="36065452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AB0D5E7B-1315-4E4D-9A5F-68BD580B159A}"/>
              </a:ext>
            </a:extLst>
          </p:cNvPr>
          <p:cNvSpPr>
            <a:spLocks noGrp="1"/>
          </p:cNvSpPr>
          <p:nvPr>
            <p:ph type="sldNum" sz="quarter" idx="11"/>
          </p:nvPr>
        </p:nvSpPr>
        <p:spPr/>
        <p:txBody>
          <a:bodyPr/>
          <a:lstStyle/>
          <a:p>
            <a:pPr>
              <a:defRPr/>
            </a:pPr>
            <a:fld id="{9E0A9333-9E0B-4DF0-8F36-C954ADEF39E4}" type="slidenum">
              <a:rPr lang="en-US" altLang="nb-NO"/>
              <a:pPr>
                <a:defRPr/>
              </a:pPr>
              <a:t>7</a:t>
            </a:fld>
            <a:endParaRPr lang="en-US" altLang="nb-NO"/>
          </a:p>
        </p:txBody>
      </p:sp>
      <p:pic>
        <p:nvPicPr>
          <p:cNvPr id="9" name="Bilde 9" descr="Et bilde som inneholder tekst, kart&#10;&#10;Beskrivelse som er generert med høy visshet">
            <a:extLst>
              <a:ext uri="{FF2B5EF4-FFF2-40B4-BE49-F238E27FC236}">
                <a16:creationId xmlns:a16="http://schemas.microsoft.com/office/drawing/2014/main" id="{9E0ACD61-0CB7-4253-9833-F5B543FC41F4}"/>
              </a:ext>
            </a:extLst>
          </p:cNvPr>
          <p:cNvPicPr>
            <a:picLocks noGrp="1" noChangeAspect="1"/>
          </p:cNvPicPr>
          <p:nvPr>
            <p:ph idx="1"/>
          </p:nvPr>
        </p:nvPicPr>
        <p:blipFill>
          <a:blip r:embed="rId2"/>
          <a:stretch>
            <a:fillRect/>
          </a:stretch>
        </p:blipFill>
        <p:spPr>
          <a:xfrm>
            <a:off x="256879" y="25028"/>
            <a:ext cx="7863779" cy="5506467"/>
          </a:xfrm>
          <a:prstGeom prst="rect">
            <a:avLst/>
          </a:prstGeom>
        </p:spPr>
      </p:pic>
    </p:spTree>
    <p:extLst>
      <p:ext uri="{BB962C8B-B14F-4D97-AF65-F5344CB8AC3E}">
        <p14:creationId xmlns:p14="http://schemas.microsoft.com/office/powerpoint/2010/main" val="4127521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EpN</a:t>
            </a:r>
            <a:r>
              <a:rPr lang="nb-NO" dirty="0"/>
              <a:t> er åpen i perioden 6.juni - 1.oktober</a:t>
            </a:r>
          </a:p>
        </p:txBody>
      </p:sp>
      <p:sp>
        <p:nvSpPr>
          <p:cNvPr id="3" name="Content Placeholder 2"/>
          <p:cNvSpPr>
            <a:spLocks noGrp="1"/>
          </p:cNvSpPr>
          <p:nvPr>
            <p:ph idx="1"/>
          </p:nvPr>
        </p:nvSpPr>
        <p:spPr>
          <a:xfrm>
            <a:off x="762000" y="1671731"/>
            <a:ext cx="8180527" cy="3954200"/>
          </a:xfrm>
        </p:spPr>
        <p:txBody>
          <a:bodyPr/>
          <a:lstStyle/>
          <a:p>
            <a:pPr marL="271145" indent="-271145"/>
            <a:r>
              <a:rPr lang="nb-NO" sz="1800" dirty="0"/>
              <a:t>I en planleggingsperiode skal emnet gjennom ulike stadier hvor ulike roller jobber i </a:t>
            </a:r>
            <a:r>
              <a:rPr lang="nb-NO" sz="1800" dirty="0" err="1"/>
              <a:t>EpN</a:t>
            </a:r>
            <a:r>
              <a:rPr lang="nb-NO" sz="1800" dirty="0"/>
              <a:t>.  </a:t>
            </a:r>
            <a:endParaRPr lang="nb-NO" dirty="0"/>
          </a:p>
          <a:p>
            <a:pPr marL="588645" lvl="1"/>
            <a:r>
              <a:rPr lang="nb-NO" sz="1400" dirty="0"/>
              <a:t>Fagperson - </a:t>
            </a:r>
            <a:r>
              <a:rPr lang="nb-NO" sz="1400" dirty="0" err="1"/>
              <a:t>F.eks</a:t>
            </a:r>
            <a:r>
              <a:rPr lang="nb-NO" sz="1400" dirty="0"/>
              <a:t> </a:t>
            </a:r>
            <a:r>
              <a:rPr lang="nb-NO" sz="1400" dirty="0" err="1"/>
              <a:t>emneansvarlig</a:t>
            </a:r>
            <a:r>
              <a:rPr lang="nb-NO" sz="1400" dirty="0"/>
              <a:t> </a:t>
            </a:r>
            <a:endParaRPr lang="nb-NO" dirty="0"/>
          </a:p>
          <a:p>
            <a:pPr marL="588645" lvl="1"/>
            <a:r>
              <a:rPr lang="nb-NO" sz="1400" dirty="0"/>
              <a:t>Godkjenner - </a:t>
            </a:r>
            <a:r>
              <a:rPr lang="nb-NO" sz="1400" dirty="0" err="1"/>
              <a:t>f.eks</a:t>
            </a:r>
            <a:r>
              <a:rPr lang="nb-NO" sz="1400" dirty="0"/>
              <a:t> studiekonsulent </a:t>
            </a:r>
            <a:endParaRPr lang="nb-NO" dirty="0"/>
          </a:p>
          <a:p>
            <a:pPr marL="588645" lvl="1"/>
            <a:r>
              <a:rPr lang="nb-NO" sz="1400" dirty="0"/>
              <a:t>FS-klarerer - </a:t>
            </a:r>
            <a:r>
              <a:rPr lang="nb-NO" sz="1400" dirty="0" err="1"/>
              <a:t>Kvalitetssikrer</a:t>
            </a:r>
            <a:r>
              <a:rPr lang="nb-NO" sz="1400" dirty="0"/>
              <a:t> fakultet</a:t>
            </a:r>
            <a:endParaRPr lang="nb-NO" dirty="0"/>
          </a:p>
          <a:p>
            <a:pPr marL="363220" lvl="1" indent="0">
              <a:buNone/>
            </a:pPr>
            <a:endParaRPr lang="nb-NO" dirty="0"/>
          </a:p>
          <a:p>
            <a:pPr marL="363220" lvl="1" indent="0">
              <a:buNone/>
            </a:pPr>
            <a:r>
              <a:rPr lang="nb-NO" dirty="0">
                <a:cs typeface="Arial"/>
              </a:rPr>
              <a:t>Estimerte frister for de ulike rollene:</a:t>
            </a:r>
            <a:endParaRPr lang="nb-NO" dirty="0"/>
          </a:p>
          <a:p>
            <a:pPr marL="588645" lvl="1">
              <a:buFont typeface="Arial"/>
              <a:buChar char="•"/>
            </a:pPr>
            <a:r>
              <a:rPr lang="nb-NO" sz="1400" dirty="0">
                <a:cs typeface="Arial"/>
              </a:rPr>
              <a:t>Fagperson – </a:t>
            </a:r>
            <a:r>
              <a:rPr lang="nb-NO" sz="1400" dirty="0" smtClean="0">
                <a:cs typeface="Arial"/>
              </a:rPr>
              <a:t> </a:t>
            </a:r>
            <a:r>
              <a:rPr lang="nb-NO" sz="1400" dirty="0">
                <a:cs typeface="Arial"/>
              </a:rPr>
              <a:t>september </a:t>
            </a:r>
          </a:p>
          <a:p>
            <a:pPr marL="588645" lvl="1">
              <a:buFont typeface="Arial"/>
              <a:buChar char="•"/>
            </a:pPr>
            <a:r>
              <a:rPr lang="nb-NO" sz="1400" dirty="0">
                <a:cs typeface="Arial"/>
              </a:rPr>
              <a:t>Godkjenner – </a:t>
            </a:r>
            <a:r>
              <a:rPr lang="nb-NO" sz="1400" dirty="0" smtClean="0">
                <a:cs typeface="Arial"/>
              </a:rPr>
              <a:t>23. september</a:t>
            </a:r>
            <a:endParaRPr lang="nb-NO" sz="1400" dirty="0">
              <a:cs typeface="Arial"/>
            </a:endParaRPr>
          </a:p>
          <a:p>
            <a:pPr marL="588645" lvl="1">
              <a:buFont typeface="Arial"/>
              <a:buChar char="•"/>
            </a:pPr>
            <a:r>
              <a:rPr lang="nb-NO" sz="1400" dirty="0">
                <a:cs typeface="Arial"/>
              </a:rPr>
              <a:t>FS-klarerer – 1. oktober</a:t>
            </a:r>
          </a:p>
          <a:p>
            <a:pPr marL="363220" lvl="1" indent="0">
              <a:buNone/>
            </a:pPr>
            <a:endParaRPr lang="nb-NO" dirty="0">
              <a:cs typeface="Arial"/>
            </a:endParaRPr>
          </a:p>
          <a:p>
            <a:pPr marL="363220" lvl="1" indent="0">
              <a:buNone/>
            </a:pPr>
            <a:endParaRPr lang="nb-NO" sz="1800" dirty="0"/>
          </a:p>
          <a:p>
            <a:pPr marL="363220" lvl="1" indent="0">
              <a:buNone/>
            </a:pPr>
            <a:endParaRPr lang="nb-NO" dirty="0"/>
          </a:p>
          <a:p>
            <a:pPr marL="363220" lvl="1" indent="0">
              <a:buNone/>
            </a:pPr>
            <a:endParaRPr lang="nb-NO" dirty="0"/>
          </a:p>
          <a:p>
            <a:pPr marL="271145" indent="-271145"/>
            <a:endParaRPr lang="nb-NO" dirty="0"/>
          </a:p>
        </p:txBody>
      </p:sp>
      <p:sp>
        <p:nvSpPr>
          <p:cNvPr id="5" name="Slide Number Placeholder 4"/>
          <p:cNvSpPr>
            <a:spLocks noGrp="1"/>
          </p:cNvSpPr>
          <p:nvPr>
            <p:ph type="sldNum" sz="quarter" idx="11"/>
          </p:nvPr>
        </p:nvSpPr>
        <p:spPr/>
        <p:txBody>
          <a:bodyPr/>
          <a:lstStyle/>
          <a:p>
            <a:pPr>
              <a:defRPr/>
            </a:pPr>
            <a:fld id="{9E0A9333-9E0B-4DF0-8F36-C954ADEF39E4}" type="slidenum">
              <a:rPr lang="en-US" altLang="nb-NO" smtClean="0"/>
              <a:pPr>
                <a:defRPr/>
              </a:pPr>
              <a:t>8</a:t>
            </a:fld>
            <a:endParaRPr lang="en-US" altLang="nb-NO"/>
          </a:p>
        </p:txBody>
      </p:sp>
      <p:pic>
        <p:nvPicPr>
          <p:cNvPr id="4" name="Bilde 6" descr="Et bilde som inneholder skjermbilde&#10;&#10;Beskrivelse som er generert med svært høy visshet">
            <a:extLst>
              <a:ext uri="{FF2B5EF4-FFF2-40B4-BE49-F238E27FC236}">
                <a16:creationId xmlns:a16="http://schemas.microsoft.com/office/drawing/2014/main" id="{7E2C861F-8CE9-4710-B9CF-7AAF7790B111}"/>
              </a:ext>
            </a:extLst>
          </p:cNvPr>
          <p:cNvPicPr>
            <a:picLocks noChangeAspect="1"/>
          </p:cNvPicPr>
          <p:nvPr/>
        </p:nvPicPr>
        <p:blipFill>
          <a:blip r:embed="rId3"/>
          <a:stretch>
            <a:fillRect/>
          </a:stretch>
        </p:blipFill>
        <p:spPr>
          <a:xfrm>
            <a:off x="907854" y="4534212"/>
            <a:ext cx="7004765" cy="980715"/>
          </a:xfrm>
          <a:prstGeom prst="rect">
            <a:avLst/>
          </a:prstGeom>
        </p:spPr>
      </p:pic>
    </p:spTree>
    <p:extLst>
      <p:ext uri="{BB962C8B-B14F-4D97-AF65-F5344CB8AC3E}">
        <p14:creationId xmlns:p14="http://schemas.microsoft.com/office/powerpoint/2010/main" val="3658691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Planleggingsperiode i </a:t>
            </a:r>
            <a:r>
              <a:rPr lang="nb-NO" dirty="0" err="1"/>
              <a:t>EpN</a:t>
            </a:r>
            <a:endParaRPr lang="nb-NO" dirty="0"/>
          </a:p>
        </p:txBody>
      </p:sp>
      <p:sp>
        <p:nvSpPr>
          <p:cNvPr id="3" name="Content Placeholder 2"/>
          <p:cNvSpPr>
            <a:spLocks noGrp="1"/>
          </p:cNvSpPr>
          <p:nvPr>
            <p:ph idx="1"/>
          </p:nvPr>
        </p:nvSpPr>
        <p:spPr/>
        <p:txBody>
          <a:bodyPr/>
          <a:lstStyle/>
          <a:p>
            <a:pPr marL="271145" indent="-271145"/>
            <a:r>
              <a:rPr lang="nb-NO" sz="1800" dirty="0"/>
              <a:t>De ulike rollene har ulike rettigheter for hva de kan se av informasjon og hva de kan redigere. </a:t>
            </a:r>
            <a:endParaRPr lang="nb-NO"/>
          </a:p>
          <a:p>
            <a:pPr marL="271145" indent="-271145"/>
            <a:r>
              <a:rPr lang="nb-NO" sz="1800" dirty="0"/>
              <a:t>Hvem som skal ha de ulike rollene må vi bestemme i fellesskap</a:t>
            </a:r>
          </a:p>
          <a:p>
            <a:pPr marL="0" indent="0">
              <a:buNone/>
            </a:pPr>
            <a:endParaRPr lang="nb-NO" sz="1800" dirty="0"/>
          </a:p>
          <a:p>
            <a:pPr marL="271145" indent="-271145"/>
            <a:r>
              <a:rPr lang="nb-NO" sz="1800" dirty="0"/>
              <a:t>Emner som ikke skal revideres gjør man ingenting med i </a:t>
            </a:r>
            <a:r>
              <a:rPr lang="nb-NO" sz="1800" dirty="0" err="1"/>
              <a:t>EpN</a:t>
            </a:r>
            <a:r>
              <a:rPr lang="nb-NO" sz="1800" dirty="0"/>
              <a:t>.</a:t>
            </a:r>
          </a:p>
          <a:p>
            <a:pPr marL="271145" indent="-271145"/>
            <a:r>
              <a:rPr lang="nb-NO" sz="1800" dirty="0"/>
              <a:t>Kun emner som har status "FS-Klar", godkjent av rollen FS-klarerer, kan overføres til FS.</a:t>
            </a:r>
          </a:p>
          <a:p>
            <a:pPr marL="271145" indent="-271145"/>
            <a:r>
              <a:rPr lang="nb-NO" sz="1800" dirty="0"/>
              <a:t>Emner som ikke går gjennom alle nivåer/roller vil ikke eksporteres til FS. </a:t>
            </a:r>
            <a:endParaRPr lang="nb-NO" dirty="0"/>
          </a:p>
          <a:p>
            <a:pPr marL="363220" lvl="1" indent="0">
              <a:buNone/>
            </a:pPr>
            <a:endParaRPr lang="nb-NO" dirty="0"/>
          </a:p>
          <a:p>
            <a:pPr marL="271145" indent="-271145"/>
            <a:endParaRPr lang="nb-NO" dirty="0"/>
          </a:p>
        </p:txBody>
      </p:sp>
      <p:sp>
        <p:nvSpPr>
          <p:cNvPr id="5" name="Slide Number Placeholder 4"/>
          <p:cNvSpPr>
            <a:spLocks noGrp="1"/>
          </p:cNvSpPr>
          <p:nvPr>
            <p:ph type="sldNum" sz="quarter" idx="11"/>
          </p:nvPr>
        </p:nvSpPr>
        <p:spPr/>
        <p:txBody>
          <a:bodyPr/>
          <a:lstStyle/>
          <a:p>
            <a:pPr>
              <a:defRPr/>
            </a:pPr>
            <a:fld id="{9E0A9333-9E0B-4DF0-8F36-C954ADEF39E4}" type="slidenum">
              <a:rPr lang="en-US" altLang="nb-NO" smtClean="0"/>
              <a:pPr>
                <a:defRPr/>
              </a:pPr>
              <a:t>9</a:t>
            </a:fld>
            <a:endParaRPr lang="en-US" altLang="nb-NO"/>
          </a:p>
        </p:txBody>
      </p:sp>
      <p:pic>
        <p:nvPicPr>
          <p:cNvPr id="7" name="Bilde 6" descr="Et bilde som inneholder skjermbilde&#10;&#10;Beskrivelse som er generert med svært høy visshet">
            <a:extLst>
              <a:ext uri="{FF2B5EF4-FFF2-40B4-BE49-F238E27FC236}">
                <a16:creationId xmlns:a16="http://schemas.microsoft.com/office/drawing/2014/main" id="{E18B3B0D-DBA3-49A1-AE1B-4F853F2B4EAF}"/>
              </a:ext>
            </a:extLst>
          </p:cNvPr>
          <p:cNvPicPr>
            <a:picLocks noChangeAspect="1"/>
          </p:cNvPicPr>
          <p:nvPr/>
        </p:nvPicPr>
        <p:blipFill>
          <a:blip r:embed="rId3"/>
          <a:stretch>
            <a:fillRect/>
          </a:stretch>
        </p:blipFill>
        <p:spPr>
          <a:xfrm>
            <a:off x="1335055" y="4539606"/>
            <a:ext cx="5300696" cy="743688"/>
          </a:xfrm>
          <a:prstGeom prst="rect">
            <a:avLst/>
          </a:prstGeom>
        </p:spPr>
      </p:pic>
    </p:spTree>
    <p:extLst>
      <p:ext uri="{BB962C8B-B14F-4D97-AF65-F5344CB8AC3E}">
        <p14:creationId xmlns:p14="http://schemas.microsoft.com/office/powerpoint/2010/main" val="39426744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EpN</a:t>
            </a:r>
            <a:r>
              <a:rPr lang="nb-NO" dirty="0"/>
              <a:t>, FS og </a:t>
            </a:r>
            <a:r>
              <a:rPr lang="nb-NO" dirty="0" err="1"/>
              <a:t>Vortex</a:t>
            </a:r>
            <a:endParaRPr lang="nb-NO" dirty="0"/>
          </a:p>
        </p:txBody>
      </p:sp>
      <p:sp>
        <p:nvSpPr>
          <p:cNvPr id="3" name="Content Placeholder 2"/>
          <p:cNvSpPr>
            <a:spLocks noGrp="1"/>
          </p:cNvSpPr>
          <p:nvPr>
            <p:ph idx="1"/>
          </p:nvPr>
        </p:nvSpPr>
        <p:spPr/>
        <p:txBody>
          <a:bodyPr/>
          <a:lstStyle/>
          <a:p>
            <a:pPr marL="271145" indent="-271145"/>
            <a:r>
              <a:rPr lang="nb-NO" dirty="0"/>
              <a:t>Emnet ligger i FS </a:t>
            </a:r>
            <a:r>
              <a:rPr lang="nb-NO" dirty="0">
                <a:sym typeface="Wingdings" panose="05000000000000000000" pitchFamily="2" charset="2"/>
              </a:rPr>
              <a:t> Revideres i </a:t>
            </a:r>
            <a:r>
              <a:rPr lang="nb-NO" dirty="0" err="1">
                <a:sym typeface="Wingdings" panose="05000000000000000000" pitchFamily="2" charset="2"/>
              </a:rPr>
              <a:t>EpN</a:t>
            </a:r>
            <a:r>
              <a:rPr lang="nb-NO" dirty="0">
                <a:sym typeface="Wingdings" panose="05000000000000000000" pitchFamily="2" charset="2"/>
              </a:rPr>
              <a:t>  Emnebeskrivelser hentes fra FS og publiseres i </a:t>
            </a:r>
            <a:r>
              <a:rPr lang="nb-NO" dirty="0" err="1">
                <a:sym typeface="Wingdings" panose="05000000000000000000" pitchFamily="2" charset="2"/>
              </a:rPr>
              <a:t>Vortex</a:t>
            </a:r>
            <a:endParaRPr lang="nb-NO"/>
          </a:p>
          <a:p>
            <a:pPr marL="271145" indent="-271145"/>
            <a:r>
              <a:rPr lang="nb-NO" dirty="0">
                <a:sym typeface="Wingdings" panose="05000000000000000000" pitchFamily="2" charset="2"/>
              </a:rPr>
              <a:t>Per i dag vet vi ikke akkurat hvordan emnebeskrivelsene vil se ut. </a:t>
            </a:r>
            <a:endParaRPr lang="nb-NO" dirty="0"/>
          </a:p>
          <a:p>
            <a:pPr marL="271145" indent="-271145"/>
            <a:r>
              <a:rPr lang="nb-NO" dirty="0"/>
              <a:t>Dette betyr at emnebeskrivelser ikke skal redigeres i </a:t>
            </a:r>
            <a:r>
              <a:rPr lang="nb-NO" dirty="0" err="1"/>
              <a:t>Vortex</a:t>
            </a:r>
            <a:r>
              <a:rPr lang="nb-NO" dirty="0"/>
              <a:t>, men i </a:t>
            </a:r>
            <a:r>
              <a:rPr lang="nb-NO" dirty="0" err="1"/>
              <a:t>EpN</a:t>
            </a:r>
            <a:r>
              <a:rPr lang="nb-NO" dirty="0"/>
              <a:t>.</a:t>
            </a:r>
          </a:p>
          <a:p>
            <a:pPr marL="271145" indent="-271145"/>
            <a:r>
              <a:rPr lang="nb-NO" dirty="0"/>
              <a:t>Etter fristen 1.oktober, må endringer i emnebeskrivelsen gjøres manuelt i FS</a:t>
            </a:r>
          </a:p>
          <a:p>
            <a:pPr marL="588645" lvl="1"/>
            <a:endParaRPr lang="nb-NO" dirty="0"/>
          </a:p>
        </p:txBody>
      </p:sp>
      <p:sp>
        <p:nvSpPr>
          <p:cNvPr id="5" name="Slide Number Placeholder 4"/>
          <p:cNvSpPr>
            <a:spLocks noGrp="1"/>
          </p:cNvSpPr>
          <p:nvPr>
            <p:ph type="sldNum" sz="quarter" idx="11"/>
          </p:nvPr>
        </p:nvSpPr>
        <p:spPr/>
        <p:txBody>
          <a:bodyPr/>
          <a:lstStyle/>
          <a:p>
            <a:pPr>
              <a:defRPr/>
            </a:pPr>
            <a:fld id="{9E0A9333-9E0B-4DF0-8F36-C954ADEF39E4}" type="slidenum">
              <a:rPr lang="en-US" altLang="nb-NO" smtClean="0"/>
              <a:pPr>
                <a:defRPr/>
              </a:pPr>
              <a:t>10</a:t>
            </a:fld>
            <a:endParaRPr lang="en-US" altLang="nb-NO"/>
          </a:p>
        </p:txBody>
      </p:sp>
    </p:spTree>
    <p:extLst>
      <p:ext uri="{BB962C8B-B14F-4D97-AF65-F5344CB8AC3E}">
        <p14:creationId xmlns:p14="http://schemas.microsoft.com/office/powerpoint/2010/main" val="16438438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Fagpersoner i </a:t>
            </a:r>
            <a:r>
              <a:rPr lang="nb-NO" dirty="0" err="1"/>
              <a:t>EpN</a:t>
            </a:r>
            <a:endParaRPr lang="nb-NO"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53567" y="1705372"/>
            <a:ext cx="7138490" cy="3429000"/>
          </a:xfrm>
        </p:spPr>
      </p:pic>
      <p:sp>
        <p:nvSpPr>
          <p:cNvPr id="5" name="Slide Number Placeholder 4"/>
          <p:cNvSpPr>
            <a:spLocks noGrp="1"/>
          </p:cNvSpPr>
          <p:nvPr>
            <p:ph type="sldNum" sz="quarter" idx="11"/>
          </p:nvPr>
        </p:nvSpPr>
        <p:spPr/>
        <p:txBody>
          <a:bodyPr/>
          <a:lstStyle/>
          <a:p>
            <a:pPr>
              <a:defRPr/>
            </a:pPr>
            <a:fld id="{9E0A9333-9E0B-4DF0-8F36-C954ADEF39E4}" type="slidenum">
              <a:rPr lang="en-US" altLang="nb-NO" smtClean="0"/>
              <a:pPr>
                <a:defRPr/>
              </a:pPr>
              <a:t>11</a:t>
            </a:fld>
            <a:endParaRPr lang="en-US" altLang="nb-NO"/>
          </a:p>
        </p:txBody>
      </p:sp>
    </p:spTree>
    <p:extLst>
      <p:ext uri="{BB962C8B-B14F-4D97-AF65-F5344CB8AC3E}">
        <p14:creationId xmlns:p14="http://schemas.microsoft.com/office/powerpoint/2010/main" val="35059117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2000" dirty="0"/>
              <a:t>Fagperson har oppdatert emnebeskrivelsen og sender den videre til neste nivå</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9059" y="1783556"/>
            <a:ext cx="7287505" cy="3429000"/>
          </a:xfrm>
        </p:spPr>
      </p:pic>
      <p:sp>
        <p:nvSpPr>
          <p:cNvPr id="5" name="Slide Number Placeholder 4"/>
          <p:cNvSpPr>
            <a:spLocks noGrp="1"/>
          </p:cNvSpPr>
          <p:nvPr>
            <p:ph type="sldNum" sz="quarter" idx="11"/>
          </p:nvPr>
        </p:nvSpPr>
        <p:spPr/>
        <p:txBody>
          <a:bodyPr/>
          <a:lstStyle/>
          <a:p>
            <a:pPr>
              <a:defRPr/>
            </a:pPr>
            <a:fld id="{9E0A9333-9E0B-4DF0-8F36-C954ADEF39E4}" type="slidenum">
              <a:rPr lang="en-US" altLang="nb-NO" smtClean="0"/>
              <a:pPr>
                <a:defRPr/>
              </a:pPr>
              <a:t>12</a:t>
            </a:fld>
            <a:endParaRPr lang="en-US" altLang="nb-NO"/>
          </a:p>
        </p:txBody>
      </p:sp>
    </p:spTree>
    <p:extLst>
      <p:ext uri="{BB962C8B-B14F-4D97-AF65-F5344CB8AC3E}">
        <p14:creationId xmlns:p14="http://schemas.microsoft.com/office/powerpoint/2010/main" val="40659637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41E181-31D5-4060-9895-63800EC1383D}"/>
              </a:ext>
            </a:extLst>
          </p:cNvPr>
          <p:cNvSpPr>
            <a:spLocks noGrp="1"/>
          </p:cNvSpPr>
          <p:nvPr>
            <p:ph type="title"/>
          </p:nvPr>
        </p:nvSpPr>
        <p:spPr/>
        <p:txBody>
          <a:bodyPr/>
          <a:lstStyle/>
          <a:p>
            <a:r>
              <a:rPr lang="nb-NO">
                <a:cs typeface="Arial"/>
              </a:rPr>
              <a:t>Noen nyttige funksjoner</a:t>
            </a:r>
            <a:endParaRPr lang="nb-NO"/>
          </a:p>
        </p:txBody>
      </p:sp>
      <p:sp>
        <p:nvSpPr>
          <p:cNvPr id="3" name="Plassholder for innhold 2">
            <a:extLst>
              <a:ext uri="{FF2B5EF4-FFF2-40B4-BE49-F238E27FC236}">
                <a16:creationId xmlns:a16="http://schemas.microsoft.com/office/drawing/2014/main" id="{AD2B3A67-C98D-40EF-9479-97BB6023B5EB}"/>
              </a:ext>
            </a:extLst>
          </p:cNvPr>
          <p:cNvSpPr>
            <a:spLocks noGrp="1"/>
          </p:cNvSpPr>
          <p:nvPr>
            <p:ph idx="1"/>
          </p:nvPr>
        </p:nvSpPr>
        <p:spPr/>
        <p:txBody>
          <a:bodyPr/>
          <a:lstStyle/>
          <a:p>
            <a:pPr marL="0" indent="0">
              <a:buNone/>
            </a:pPr>
            <a:r>
              <a:rPr lang="nb-NO"/>
              <a:t>Emnebeskrivelser i FS</a:t>
            </a:r>
          </a:p>
          <a:p>
            <a:pPr marL="342900" indent="-342900">
              <a:buFont typeface="Arial"/>
              <a:buChar char="•"/>
            </a:pPr>
            <a:r>
              <a:rPr lang="nb-NO">
                <a:cs typeface="Arial"/>
              </a:rPr>
              <a:t>Datautveksling med eksterne systemer: F.eks Vitnemålsportalen, resultatutveksling mellom institusjoner </a:t>
            </a:r>
            <a:endParaRPr lang="nb-NO" dirty="0"/>
          </a:p>
          <a:p>
            <a:pPr marL="0" indent="0">
              <a:buNone/>
            </a:pPr>
            <a:endParaRPr lang="nb-NO" dirty="0"/>
          </a:p>
        </p:txBody>
      </p:sp>
      <p:sp>
        <p:nvSpPr>
          <p:cNvPr id="4" name="Plassholder for lysbildenummer 3">
            <a:extLst>
              <a:ext uri="{FF2B5EF4-FFF2-40B4-BE49-F238E27FC236}">
                <a16:creationId xmlns:a16="http://schemas.microsoft.com/office/drawing/2014/main" id="{81AAF063-0F4C-45CA-B310-D904E1341380}"/>
              </a:ext>
            </a:extLst>
          </p:cNvPr>
          <p:cNvSpPr>
            <a:spLocks noGrp="1"/>
          </p:cNvSpPr>
          <p:nvPr>
            <p:ph type="sldNum" sz="quarter" idx="11"/>
          </p:nvPr>
        </p:nvSpPr>
        <p:spPr/>
        <p:txBody>
          <a:bodyPr/>
          <a:lstStyle/>
          <a:p>
            <a:pPr>
              <a:defRPr/>
            </a:pPr>
            <a:fld id="{9E0A9333-9E0B-4DF0-8F36-C954ADEF39E4}" type="slidenum">
              <a:rPr lang="en-US" altLang="nb-NO"/>
              <a:pPr>
                <a:defRPr/>
              </a:pPr>
              <a:t>13</a:t>
            </a:fld>
            <a:endParaRPr lang="en-US" altLang="nb-NO"/>
          </a:p>
        </p:txBody>
      </p:sp>
    </p:spTree>
    <p:extLst>
      <p:ext uri="{BB962C8B-B14F-4D97-AF65-F5344CB8AC3E}">
        <p14:creationId xmlns:p14="http://schemas.microsoft.com/office/powerpoint/2010/main" val="42727757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6FE21F-992A-47F2-9746-F510A3BA0680}"/>
              </a:ext>
            </a:extLst>
          </p:cNvPr>
          <p:cNvSpPr>
            <a:spLocks noGrp="1"/>
          </p:cNvSpPr>
          <p:nvPr>
            <p:ph type="title"/>
          </p:nvPr>
        </p:nvSpPr>
        <p:spPr/>
        <p:txBody>
          <a:bodyPr/>
          <a:lstStyle/>
          <a:p>
            <a:r>
              <a:rPr lang="nb-NO" dirty="0"/>
              <a:t>Noen nyttige funksjoner</a:t>
            </a:r>
          </a:p>
        </p:txBody>
      </p:sp>
      <p:sp>
        <p:nvSpPr>
          <p:cNvPr id="3" name="Plassholder for innhold 2">
            <a:extLst>
              <a:ext uri="{FF2B5EF4-FFF2-40B4-BE49-F238E27FC236}">
                <a16:creationId xmlns:a16="http://schemas.microsoft.com/office/drawing/2014/main" id="{FE31306D-8D66-4B51-B318-7D06A82A8DFC}"/>
              </a:ext>
            </a:extLst>
          </p:cNvPr>
          <p:cNvSpPr>
            <a:spLocks noGrp="1"/>
          </p:cNvSpPr>
          <p:nvPr>
            <p:ph idx="1"/>
          </p:nvPr>
        </p:nvSpPr>
        <p:spPr>
          <a:xfrm>
            <a:off x="424786" y="1627481"/>
            <a:ext cx="7924800" cy="3429000"/>
          </a:xfrm>
        </p:spPr>
        <p:txBody>
          <a:bodyPr/>
          <a:lstStyle/>
          <a:p>
            <a:pPr marL="0" indent="0">
              <a:buNone/>
            </a:pPr>
            <a:r>
              <a:rPr lang="nb-NO" dirty="0"/>
              <a:t>Oversikt</a:t>
            </a:r>
          </a:p>
          <a:p>
            <a:pPr marL="271145" indent="-271145">
              <a:buFont typeface="Arial"/>
              <a:buChar char="•"/>
            </a:pPr>
            <a:r>
              <a:rPr lang="nb-NO" sz="1600" dirty="0">
                <a:cs typeface="Arial"/>
              </a:rPr>
              <a:t>følge framdriften for planleggingen,</a:t>
            </a:r>
          </a:p>
          <a:p>
            <a:pPr marL="0" indent="0">
              <a:buNone/>
            </a:pPr>
            <a:r>
              <a:rPr lang="nb-NO" sz="1600" dirty="0">
                <a:cs typeface="Arial"/>
              </a:rPr>
              <a:t>for hele fakultetet eller </a:t>
            </a:r>
          </a:p>
          <a:p>
            <a:pPr marL="0" indent="0">
              <a:buNone/>
            </a:pPr>
            <a:r>
              <a:rPr lang="nb-NO" sz="1600" dirty="0">
                <a:cs typeface="Arial"/>
              </a:rPr>
              <a:t>for et ønsket sted.</a:t>
            </a:r>
          </a:p>
          <a:p>
            <a:pPr marL="285750" indent="-285750">
              <a:buFont typeface="Arial"/>
              <a:buChar char="•"/>
            </a:pPr>
            <a:r>
              <a:rPr lang="nb-NO" sz="1600" dirty="0">
                <a:cs typeface="Arial"/>
              </a:rPr>
              <a:t>Se fordelingen av emner på de </a:t>
            </a:r>
          </a:p>
          <a:p>
            <a:pPr marL="0" indent="0">
              <a:buNone/>
            </a:pPr>
            <a:r>
              <a:rPr lang="nb-NO" sz="1600" dirty="0">
                <a:cs typeface="Arial"/>
              </a:rPr>
              <a:t>ulike stadiene</a:t>
            </a:r>
          </a:p>
          <a:p>
            <a:pPr marL="0" indent="0">
              <a:buNone/>
            </a:pPr>
            <a:endParaRPr lang="nb-NO" sz="1600" dirty="0">
              <a:cs typeface="Arial"/>
            </a:endParaRPr>
          </a:p>
          <a:p>
            <a:pPr marL="0" indent="0">
              <a:buNone/>
            </a:pPr>
            <a:endParaRPr lang="nb-NO" sz="1600" dirty="0">
              <a:solidFill>
                <a:srgbClr val="FF0000"/>
              </a:solidFill>
              <a:cs typeface="Arial"/>
            </a:endParaRPr>
          </a:p>
          <a:p>
            <a:pPr marL="0" indent="0">
              <a:buNone/>
            </a:pPr>
            <a:endParaRPr lang="nb-NO" sz="1600" dirty="0">
              <a:cs typeface="Arial"/>
            </a:endParaRPr>
          </a:p>
        </p:txBody>
      </p:sp>
      <p:sp>
        <p:nvSpPr>
          <p:cNvPr id="4" name="Plassholder for lysbildenummer 3">
            <a:extLst>
              <a:ext uri="{FF2B5EF4-FFF2-40B4-BE49-F238E27FC236}">
                <a16:creationId xmlns:a16="http://schemas.microsoft.com/office/drawing/2014/main" id="{7DF39E0B-0200-421B-9D13-730F42E9CBBD}"/>
              </a:ext>
            </a:extLst>
          </p:cNvPr>
          <p:cNvSpPr>
            <a:spLocks noGrp="1"/>
          </p:cNvSpPr>
          <p:nvPr>
            <p:ph type="sldNum" sz="quarter" idx="11"/>
          </p:nvPr>
        </p:nvSpPr>
        <p:spPr/>
        <p:txBody>
          <a:bodyPr/>
          <a:lstStyle/>
          <a:p>
            <a:pPr>
              <a:defRPr/>
            </a:pPr>
            <a:fld id="{9E0A9333-9E0B-4DF0-8F36-C954ADEF39E4}" type="slidenum">
              <a:rPr lang="en-US" altLang="nb-NO"/>
              <a:pPr>
                <a:defRPr/>
              </a:pPr>
              <a:t>14</a:t>
            </a:fld>
            <a:endParaRPr lang="en-US" altLang="nb-NO"/>
          </a:p>
        </p:txBody>
      </p:sp>
      <p:pic>
        <p:nvPicPr>
          <p:cNvPr id="6" name="Bilde 6" descr="Et bilde som inneholder skjermbilde&#10;&#10;Beskrivelse som er generert med svært høy visshet">
            <a:extLst>
              <a:ext uri="{FF2B5EF4-FFF2-40B4-BE49-F238E27FC236}">
                <a16:creationId xmlns:a16="http://schemas.microsoft.com/office/drawing/2014/main" id="{9EE4B0E6-DBA5-4D45-A91F-63DD4C60D17D}"/>
              </a:ext>
            </a:extLst>
          </p:cNvPr>
          <p:cNvPicPr>
            <a:picLocks noChangeAspect="1"/>
          </p:cNvPicPr>
          <p:nvPr/>
        </p:nvPicPr>
        <p:blipFill>
          <a:blip r:embed="rId3"/>
          <a:stretch>
            <a:fillRect/>
          </a:stretch>
        </p:blipFill>
        <p:spPr>
          <a:xfrm>
            <a:off x="3883769" y="1625770"/>
            <a:ext cx="5104640" cy="2863276"/>
          </a:xfrm>
          <a:prstGeom prst="rect">
            <a:avLst/>
          </a:prstGeom>
        </p:spPr>
      </p:pic>
    </p:spTree>
    <p:extLst>
      <p:ext uri="{BB962C8B-B14F-4D97-AF65-F5344CB8AC3E}">
        <p14:creationId xmlns:p14="http://schemas.microsoft.com/office/powerpoint/2010/main" val="36467823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B6CDBC8-8475-4E57-9F9C-1F11589E9EC9}"/>
              </a:ext>
            </a:extLst>
          </p:cNvPr>
          <p:cNvSpPr>
            <a:spLocks noGrp="1"/>
          </p:cNvSpPr>
          <p:nvPr>
            <p:ph type="title"/>
          </p:nvPr>
        </p:nvSpPr>
        <p:spPr/>
        <p:txBody>
          <a:bodyPr/>
          <a:lstStyle/>
          <a:p>
            <a:r>
              <a:rPr lang="nb-NO">
                <a:cs typeface="Arial"/>
              </a:rPr>
              <a:t>Noen nyttige funksjoner</a:t>
            </a:r>
            <a:endParaRPr lang="nb-NO"/>
          </a:p>
        </p:txBody>
      </p:sp>
      <p:sp>
        <p:nvSpPr>
          <p:cNvPr id="3" name="Plassholder for innhold 2">
            <a:extLst>
              <a:ext uri="{FF2B5EF4-FFF2-40B4-BE49-F238E27FC236}">
                <a16:creationId xmlns:a16="http://schemas.microsoft.com/office/drawing/2014/main" id="{5AB9DED5-0AA9-433D-8000-2A90F9BE55B5}"/>
              </a:ext>
            </a:extLst>
          </p:cNvPr>
          <p:cNvSpPr>
            <a:spLocks noGrp="1"/>
          </p:cNvSpPr>
          <p:nvPr>
            <p:ph idx="1"/>
          </p:nvPr>
        </p:nvSpPr>
        <p:spPr/>
        <p:txBody>
          <a:bodyPr/>
          <a:lstStyle/>
          <a:p>
            <a:pPr marL="0" indent="0">
              <a:buNone/>
            </a:pPr>
            <a:r>
              <a:rPr lang="nb-NO" b="1"/>
              <a:t>Kommunikasjon i applikasjonen</a:t>
            </a:r>
          </a:p>
          <a:p>
            <a:pPr marL="0" indent="0">
              <a:buNone/>
            </a:pPr>
            <a:r>
              <a:rPr lang="nb-NO" sz="2000" dirty="0">
                <a:cs typeface="Arial"/>
              </a:rPr>
              <a:t>Brukerne kan legge inn kommentarer. Følger emnet gjennom </a:t>
            </a:r>
            <a:r>
              <a:rPr lang="nb-NO" sz="2000">
                <a:cs typeface="Arial"/>
              </a:rPr>
              <a:t>hele prosessen og kan leses av alle.</a:t>
            </a:r>
            <a:endParaRPr lang="nb-NO" sz="2000" dirty="0">
              <a:cs typeface="Arial"/>
            </a:endParaRPr>
          </a:p>
          <a:p>
            <a:pPr marL="0" indent="0">
              <a:buNone/>
            </a:pPr>
            <a:endParaRPr lang="nb-NO" sz="2000" dirty="0">
              <a:cs typeface="Arial"/>
            </a:endParaRPr>
          </a:p>
          <a:p>
            <a:pPr marL="0" indent="0">
              <a:buNone/>
            </a:pPr>
            <a:r>
              <a:rPr lang="nb-NO" sz="2000" dirty="0">
                <a:cs typeface="Arial"/>
              </a:rPr>
              <a:t>En studiekonsulent ser at det mangler vesentlig informasjon i </a:t>
            </a:r>
            <a:r>
              <a:rPr lang="nb-NO" sz="2000">
                <a:cs typeface="Arial"/>
              </a:rPr>
              <a:t>emnebeskrivelsen: Legger inn kommentar og sender emnet tilbake til fagperson.</a:t>
            </a:r>
            <a:endParaRPr lang="nb-NO" sz="2000" dirty="0">
              <a:cs typeface="Arial"/>
            </a:endParaRPr>
          </a:p>
          <a:p>
            <a:pPr marL="0" indent="0">
              <a:buNone/>
            </a:pPr>
            <a:r>
              <a:rPr lang="nb-NO" sz="2000">
                <a:cs typeface="Arial"/>
              </a:rPr>
              <a:t>Fagpersonen vil da få en epost som inneholder kommentaren sammen med en lenke til det aktuelle emnet.</a:t>
            </a:r>
            <a:endParaRPr lang="nb-NO" sz="2000"/>
          </a:p>
          <a:p>
            <a:pPr marL="0" indent="0">
              <a:buNone/>
            </a:pPr>
            <a:endParaRPr lang="nb-NO" sz="2000" dirty="0">
              <a:cs typeface="Arial"/>
            </a:endParaRPr>
          </a:p>
          <a:p>
            <a:pPr marL="0" indent="0">
              <a:buNone/>
            </a:pPr>
            <a:r>
              <a:rPr lang="nb-NO" sz="2000" b="1">
                <a:cs typeface="Arial"/>
              </a:rPr>
              <a:t>Mindre epost som det er vanskelig å finne igjen!</a:t>
            </a:r>
            <a:endParaRPr lang="nb-NO" sz="2000" dirty="0">
              <a:cs typeface="Arial"/>
            </a:endParaRPr>
          </a:p>
          <a:p>
            <a:pPr marL="0" indent="0">
              <a:buNone/>
            </a:pPr>
            <a:endParaRPr lang="nb-NO" dirty="0">
              <a:cs typeface="Arial"/>
            </a:endParaRPr>
          </a:p>
        </p:txBody>
      </p:sp>
      <p:sp>
        <p:nvSpPr>
          <p:cNvPr id="4" name="Plassholder for lysbildenummer 3">
            <a:extLst>
              <a:ext uri="{FF2B5EF4-FFF2-40B4-BE49-F238E27FC236}">
                <a16:creationId xmlns:a16="http://schemas.microsoft.com/office/drawing/2014/main" id="{49C6E323-0F2E-4FEF-9710-8DF70C37E52E}"/>
              </a:ext>
            </a:extLst>
          </p:cNvPr>
          <p:cNvSpPr>
            <a:spLocks noGrp="1"/>
          </p:cNvSpPr>
          <p:nvPr>
            <p:ph type="sldNum" sz="quarter" idx="11"/>
          </p:nvPr>
        </p:nvSpPr>
        <p:spPr/>
        <p:txBody>
          <a:bodyPr/>
          <a:lstStyle/>
          <a:p>
            <a:pPr>
              <a:defRPr/>
            </a:pPr>
            <a:fld id="{9E0A9333-9E0B-4DF0-8F36-C954ADEF39E4}" type="slidenum">
              <a:rPr lang="en-US" altLang="nb-NO"/>
              <a:pPr>
                <a:defRPr/>
              </a:pPr>
              <a:t>15</a:t>
            </a:fld>
            <a:endParaRPr lang="en-US" altLang="nb-NO"/>
          </a:p>
        </p:txBody>
      </p:sp>
    </p:spTree>
    <p:extLst>
      <p:ext uri="{BB962C8B-B14F-4D97-AF65-F5344CB8AC3E}">
        <p14:creationId xmlns:p14="http://schemas.microsoft.com/office/powerpoint/2010/main" val="22251578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DB795B5-8FF2-41C1-AD0D-6747C0707E70}"/>
              </a:ext>
            </a:extLst>
          </p:cNvPr>
          <p:cNvSpPr>
            <a:spLocks noGrp="1"/>
          </p:cNvSpPr>
          <p:nvPr>
            <p:ph type="title"/>
          </p:nvPr>
        </p:nvSpPr>
        <p:spPr/>
        <p:txBody>
          <a:bodyPr/>
          <a:lstStyle/>
          <a:p>
            <a:r>
              <a:rPr lang="nb-NO">
                <a:cs typeface="Arial"/>
              </a:rPr>
              <a:t>Noen nyttige funksjoner</a:t>
            </a:r>
            <a:endParaRPr lang="nb-NO"/>
          </a:p>
        </p:txBody>
      </p:sp>
      <p:sp>
        <p:nvSpPr>
          <p:cNvPr id="3" name="Plassholder for innhold 2">
            <a:extLst>
              <a:ext uri="{FF2B5EF4-FFF2-40B4-BE49-F238E27FC236}">
                <a16:creationId xmlns:a16="http://schemas.microsoft.com/office/drawing/2014/main" id="{C9067DF2-83B3-44FD-994F-7F64099A7264}"/>
              </a:ext>
            </a:extLst>
          </p:cNvPr>
          <p:cNvSpPr>
            <a:spLocks noGrp="1"/>
          </p:cNvSpPr>
          <p:nvPr>
            <p:ph idx="1"/>
          </p:nvPr>
        </p:nvSpPr>
        <p:spPr/>
        <p:txBody>
          <a:bodyPr/>
          <a:lstStyle/>
          <a:p>
            <a:pPr marL="0" indent="0">
              <a:buNone/>
            </a:pPr>
            <a:r>
              <a:rPr lang="nb-NO" b="1"/>
              <a:t>Sammenlikning</a:t>
            </a:r>
          </a:p>
          <a:p>
            <a:pPr marL="0" indent="0">
              <a:buNone/>
            </a:pPr>
            <a:r>
              <a:rPr lang="nb-NO" dirty="0">
                <a:cs typeface="Arial"/>
              </a:rPr>
              <a:t>Man kan få ut en endringsrapport som viser nøyaktig hvilke endringer som har skjedd etter et valgt stadium. F.eks </a:t>
            </a:r>
            <a:r>
              <a:rPr lang="nb-NO">
                <a:cs typeface="Arial"/>
              </a:rPr>
              <a:t>studiekonsulenten kan se hvilke endringer fagpersonen har gjort i emnebeskrivelsen som er hentet fra FS.</a:t>
            </a:r>
            <a:endParaRPr lang="nb-NO" dirty="0">
              <a:cs typeface="Arial"/>
            </a:endParaRPr>
          </a:p>
          <a:p>
            <a:pPr marL="0" indent="0">
              <a:buNone/>
            </a:pPr>
            <a:endParaRPr lang="nb-NO" dirty="0">
              <a:cs typeface="Arial"/>
            </a:endParaRPr>
          </a:p>
          <a:p>
            <a:pPr marL="0" indent="0">
              <a:buNone/>
            </a:pPr>
            <a:endParaRPr lang="nb-NO" dirty="0">
              <a:cs typeface="Arial"/>
            </a:endParaRPr>
          </a:p>
        </p:txBody>
      </p:sp>
      <p:sp>
        <p:nvSpPr>
          <p:cNvPr id="4" name="Plassholder for lysbildenummer 3">
            <a:extLst>
              <a:ext uri="{FF2B5EF4-FFF2-40B4-BE49-F238E27FC236}">
                <a16:creationId xmlns:a16="http://schemas.microsoft.com/office/drawing/2014/main" id="{69D78C07-CE72-4E95-9D5A-D0E81BCA2964}"/>
              </a:ext>
            </a:extLst>
          </p:cNvPr>
          <p:cNvSpPr>
            <a:spLocks noGrp="1"/>
          </p:cNvSpPr>
          <p:nvPr>
            <p:ph type="sldNum" sz="quarter" idx="11"/>
          </p:nvPr>
        </p:nvSpPr>
        <p:spPr/>
        <p:txBody>
          <a:bodyPr/>
          <a:lstStyle/>
          <a:p>
            <a:pPr>
              <a:defRPr/>
            </a:pPr>
            <a:fld id="{9E0A9333-9E0B-4DF0-8F36-C954ADEF39E4}" type="slidenum">
              <a:rPr lang="en-US" altLang="nb-NO"/>
              <a:pPr>
                <a:defRPr/>
              </a:pPr>
              <a:t>16</a:t>
            </a:fld>
            <a:endParaRPr lang="en-US" altLang="nb-NO"/>
          </a:p>
        </p:txBody>
      </p:sp>
    </p:spTree>
    <p:extLst>
      <p:ext uri="{BB962C8B-B14F-4D97-AF65-F5344CB8AC3E}">
        <p14:creationId xmlns:p14="http://schemas.microsoft.com/office/powerpoint/2010/main" val="39920546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0D7ED-303C-4E08-B4DA-AF4FEC45F390}"/>
              </a:ext>
            </a:extLst>
          </p:cNvPr>
          <p:cNvSpPr>
            <a:spLocks noGrp="1"/>
          </p:cNvSpPr>
          <p:nvPr>
            <p:ph type="title"/>
          </p:nvPr>
        </p:nvSpPr>
        <p:spPr/>
        <p:txBody>
          <a:bodyPr/>
          <a:lstStyle/>
          <a:p>
            <a:r>
              <a:rPr lang="en-US" dirty="0" err="1"/>
              <a:t>Veien</a:t>
            </a:r>
            <a:r>
              <a:rPr lang="en-US" dirty="0"/>
              <a:t> </a:t>
            </a:r>
            <a:r>
              <a:rPr lang="en-US" dirty="0" err="1"/>
              <a:t>videre</a:t>
            </a:r>
          </a:p>
        </p:txBody>
      </p:sp>
      <p:sp>
        <p:nvSpPr>
          <p:cNvPr id="3" name="Content Placeholder 2">
            <a:extLst>
              <a:ext uri="{FF2B5EF4-FFF2-40B4-BE49-F238E27FC236}">
                <a16:creationId xmlns:a16="http://schemas.microsoft.com/office/drawing/2014/main" id="{4649F9FF-5E58-4BB5-A4F5-5B99587B12ED}"/>
              </a:ext>
            </a:extLst>
          </p:cNvPr>
          <p:cNvSpPr>
            <a:spLocks noGrp="1"/>
          </p:cNvSpPr>
          <p:nvPr>
            <p:ph idx="1"/>
          </p:nvPr>
        </p:nvSpPr>
        <p:spPr/>
        <p:txBody>
          <a:bodyPr/>
          <a:lstStyle/>
          <a:p>
            <a:pPr marL="271145" indent="-271145"/>
            <a:r>
              <a:rPr lang="en-US" dirty="0" err="1"/>
              <a:t>Prosjektgruppe</a:t>
            </a:r>
            <a:endParaRPr lang="nb-NO" dirty="0" err="1"/>
          </a:p>
          <a:p>
            <a:pPr marL="588645" lvl="1"/>
            <a:r>
              <a:rPr lang="en-US" dirty="0"/>
              <a:t>MN, </a:t>
            </a:r>
            <a:r>
              <a:rPr lang="en-US" dirty="0" err="1"/>
              <a:t>Studeavdelingen</a:t>
            </a:r>
            <a:r>
              <a:rPr lang="en-US" dirty="0"/>
              <a:t>, </a:t>
            </a:r>
            <a:r>
              <a:rPr lang="en-US" dirty="0" err="1"/>
              <a:t>Kommunikasjonsavdelingen</a:t>
            </a:r>
            <a:r>
              <a:rPr lang="en-US" dirty="0"/>
              <a:t>, USIT</a:t>
            </a:r>
          </a:p>
          <a:p>
            <a:pPr marL="271145" indent="-271145"/>
            <a:r>
              <a:rPr lang="en-US" dirty="0" err="1"/>
              <a:t>Nettsider</a:t>
            </a:r>
            <a:r>
              <a:rPr lang="en-US" dirty="0"/>
              <a:t> med </a:t>
            </a:r>
            <a:r>
              <a:rPr lang="en-US" dirty="0" err="1"/>
              <a:t>veiledninger</a:t>
            </a:r>
            <a:r>
              <a:rPr lang="en-US" dirty="0"/>
              <a:t> for de </a:t>
            </a:r>
            <a:r>
              <a:rPr lang="en-US" dirty="0" err="1"/>
              <a:t>ulike</a:t>
            </a:r>
            <a:r>
              <a:rPr lang="en-US" dirty="0"/>
              <a:t> </a:t>
            </a:r>
            <a:r>
              <a:rPr lang="en-US" dirty="0" err="1"/>
              <a:t>rollene</a:t>
            </a:r>
          </a:p>
          <a:p>
            <a:pPr marL="271145" indent="-271145"/>
            <a:r>
              <a:rPr lang="en-US" dirty="0"/>
              <a:t>Ny </a:t>
            </a:r>
            <a:r>
              <a:rPr lang="en-US" dirty="0" err="1"/>
              <a:t>arbeidsstue</a:t>
            </a:r>
            <a:r>
              <a:rPr lang="en-US" dirty="0"/>
              <a:t> for </a:t>
            </a:r>
            <a:r>
              <a:rPr lang="en-US" dirty="0" err="1"/>
              <a:t>studiekonsulenter</a:t>
            </a:r>
            <a:r>
              <a:rPr lang="en-US" dirty="0"/>
              <a:t> </a:t>
            </a:r>
            <a:r>
              <a:rPr lang="en-US" dirty="0" err="1"/>
              <a:t>i</a:t>
            </a:r>
            <a:r>
              <a:rPr lang="en-US" dirty="0"/>
              <a:t> </a:t>
            </a:r>
            <a:r>
              <a:rPr lang="en-US" dirty="0" err="1"/>
              <a:t>mai</a:t>
            </a:r>
          </a:p>
          <a:p>
            <a:pPr marL="271145" indent="-271145"/>
            <a:r>
              <a:rPr lang="en-US"/>
              <a:t>Grunnkurs i EpN for studieadministrative brukere</a:t>
            </a:r>
            <a:endParaRPr lang="en-US" dirty="0"/>
          </a:p>
          <a:p>
            <a:pPr marL="271145" indent="-271145"/>
            <a:r>
              <a:rPr lang="en-US"/>
              <a:t>Vi ønsker å lage en oversikt som viser hvordan </a:t>
            </a:r>
            <a:r>
              <a:rPr lang="en-US" err="1"/>
              <a:t>infotekstene</a:t>
            </a:r>
            <a:r>
              <a:rPr lang="en-US" dirty="0"/>
              <a:t> </a:t>
            </a:r>
            <a:r>
              <a:rPr lang="en-US" err="1"/>
              <a:t>som</a:t>
            </a:r>
            <a:r>
              <a:rPr lang="en-US" dirty="0"/>
              <a:t> </a:t>
            </a:r>
            <a:r>
              <a:rPr lang="en-US" err="1"/>
              <a:t>skrives</a:t>
            </a:r>
            <a:r>
              <a:rPr lang="en-US" dirty="0"/>
              <a:t> </a:t>
            </a:r>
            <a:r>
              <a:rPr lang="en-US" err="1"/>
              <a:t>i</a:t>
            </a:r>
            <a:r>
              <a:rPr lang="en-US" dirty="0"/>
              <a:t> </a:t>
            </a:r>
            <a:r>
              <a:rPr lang="en-US" err="1"/>
              <a:t>EpN</a:t>
            </a:r>
            <a:r>
              <a:rPr lang="en-US" dirty="0"/>
              <a:t> </a:t>
            </a:r>
            <a:r>
              <a:rPr lang="en-US" err="1"/>
              <a:t>vil</a:t>
            </a:r>
            <a:r>
              <a:rPr lang="en-US"/>
              <a:t> se </a:t>
            </a:r>
            <a:r>
              <a:rPr lang="en-US" err="1"/>
              <a:t>ut</a:t>
            </a:r>
            <a:r>
              <a:rPr lang="en-US" dirty="0"/>
              <a:t> </a:t>
            </a:r>
            <a:r>
              <a:rPr lang="en-US" err="1"/>
              <a:t>på</a:t>
            </a:r>
            <a:r>
              <a:rPr lang="en-US" dirty="0"/>
              <a:t> </a:t>
            </a:r>
            <a:r>
              <a:rPr lang="en-US" err="1"/>
              <a:t>emnebeskrivelsen</a:t>
            </a:r>
            <a:r>
              <a:rPr lang="en-US" dirty="0"/>
              <a:t> </a:t>
            </a:r>
            <a:r>
              <a:rPr lang="en-US" err="1"/>
              <a:t>på</a:t>
            </a:r>
            <a:r>
              <a:rPr lang="en-US" dirty="0"/>
              <a:t> </a:t>
            </a:r>
            <a:r>
              <a:rPr lang="en-US"/>
              <a:t>nett. F.feks: Teksten du skriver i dette feltet, havner her. </a:t>
            </a:r>
          </a:p>
          <a:p>
            <a:pPr marL="271145" indent="-271145"/>
            <a:endParaRPr lang="en-US" dirty="0"/>
          </a:p>
          <a:p>
            <a:pPr marL="271145" indent="-271145"/>
            <a:endParaRPr lang="en-US" dirty="0"/>
          </a:p>
        </p:txBody>
      </p:sp>
      <p:sp>
        <p:nvSpPr>
          <p:cNvPr id="4" name="Slide Number Placeholder 3">
            <a:extLst>
              <a:ext uri="{FF2B5EF4-FFF2-40B4-BE49-F238E27FC236}">
                <a16:creationId xmlns:a16="http://schemas.microsoft.com/office/drawing/2014/main" id="{BC04D4D6-91F8-46AA-97BD-38D3FB195122}"/>
              </a:ext>
            </a:extLst>
          </p:cNvPr>
          <p:cNvSpPr>
            <a:spLocks noGrp="1"/>
          </p:cNvSpPr>
          <p:nvPr>
            <p:ph type="sldNum" sz="quarter" idx="11"/>
          </p:nvPr>
        </p:nvSpPr>
        <p:spPr/>
        <p:txBody>
          <a:bodyPr/>
          <a:lstStyle/>
          <a:p>
            <a:pPr>
              <a:defRPr/>
            </a:pPr>
            <a:fld id="{9E0A9333-9E0B-4DF0-8F36-C954ADEF39E4}" type="slidenum">
              <a:rPr lang="en-US" altLang="nb-NO"/>
              <a:pPr>
                <a:defRPr/>
              </a:pPr>
              <a:t>17</a:t>
            </a:fld>
            <a:endParaRPr lang="en-US" altLang="nb-NO"/>
          </a:p>
        </p:txBody>
      </p:sp>
    </p:spTree>
    <p:extLst>
      <p:ext uri="{BB962C8B-B14F-4D97-AF65-F5344CB8AC3E}">
        <p14:creationId xmlns:p14="http://schemas.microsoft.com/office/powerpoint/2010/main" val="213808755"/>
      </p:ext>
    </p:extLst>
  </p:cSld>
  <p:clrMapOvr>
    <a:masterClrMapping/>
  </p:clrMapOvr>
  <p:timing>
    <p:tnLst>
      <p:par>
        <p:cTn id="1" dur="indefinite" restart="never" nodeType="tmRoot"/>
      </p:par>
    </p:tnLst>
  </p:timing>
</p:sld>
</file>

<file path=ppt/theme/theme1.xml><?xml version="1.0" encoding="utf-8"?>
<a:theme xmlns:a="http://schemas.openxmlformats.org/drawingml/2006/main" name="UIONorsk16-10">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12. UiO-norsk-symboler-med-gra-bakgrunn</Template>
  <TotalTime>1802</TotalTime>
  <Words>665</Words>
  <Application>Microsoft Office PowerPoint</Application>
  <PresentationFormat>On-screen Show (16:10)</PresentationFormat>
  <Paragraphs>132</Paragraphs>
  <Slides>16</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Wingdings</vt:lpstr>
      <vt:lpstr>ヒラギノ角ゴ Pro W3</vt:lpstr>
      <vt:lpstr>UIONorsk16-10</vt:lpstr>
      <vt:lpstr>EpN – pilot på MN</vt:lpstr>
      <vt:lpstr>Hva er EpN?</vt:lpstr>
      <vt:lpstr>Hva er EpN?</vt:lpstr>
      <vt:lpstr>EpN på UiO - pilot</vt:lpstr>
      <vt:lpstr>Overordna systemflyt</vt:lpstr>
      <vt:lpstr>PowerPoint Presentation</vt:lpstr>
      <vt:lpstr>EpN er åpen i perioden 6.juni - 1.oktober</vt:lpstr>
      <vt:lpstr>Planleggingsperiode i EpN</vt:lpstr>
      <vt:lpstr>EpN, FS og Vortex</vt:lpstr>
      <vt:lpstr>Fagpersoner i EpN</vt:lpstr>
      <vt:lpstr>Fagperson har oppdatert emnebeskrivelsen og sender den videre til neste nivå</vt:lpstr>
      <vt:lpstr>Noen nyttige funksjoner</vt:lpstr>
      <vt:lpstr>Noen nyttige funksjoner</vt:lpstr>
      <vt:lpstr>Noen nyttige funksjoner</vt:lpstr>
      <vt:lpstr>Noen nyttige funksjoner</vt:lpstr>
      <vt:lpstr>Veien videre</vt:lpstr>
    </vt:vector>
  </TitlesOfParts>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Marte Øvstetun</dc:creator>
  <cp:lastModifiedBy>Yvonne Halle</cp:lastModifiedBy>
  <cp:revision>550</cp:revision>
  <dcterms:created xsi:type="dcterms:W3CDTF">2019-01-22T11:16:28Z</dcterms:created>
  <dcterms:modified xsi:type="dcterms:W3CDTF">2019-03-19T07:29:27Z</dcterms:modified>
</cp:coreProperties>
</file>