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33" r:id="rId3"/>
    <p:sldId id="334" r:id="rId4"/>
    <p:sldId id="337" r:id="rId5"/>
    <p:sldId id="336" r:id="rId6"/>
    <p:sldId id="280" r:id="rId7"/>
    <p:sldId id="319" r:id="rId8"/>
    <p:sldId id="328" r:id="rId9"/>
    <p:sldId id="329" r:id="rId10"/>
    <p:sldId id="338" r:id="rId11"/>
    <p:sldId id="324" r:id="rId12"/>
    <p:sldId id="325" r:id="rId13"/>
    <p:sldId id="326" r:id="rId14"/>
    <p:sldId id="327" r:id="rId15"/>
    <p:sldId id="330" r:id="rId16"/>
    <p:sldId id="339" r:id="rId17"/>
    <p:sldId id="318" r:id="rId18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CC66"/>
    <a:srgbClr val="FF9933"/>
    <a:srgbClr val="FFFFCC"/>
    <a:srgbClr val="CCECFF"/>
    <a:srgbClr val="99CCFF"/>
    <a:srgbClr val="CCFFCC"/>
    <a:srgbClr val="CCFF99"/>
    <a:srgbClr val="99FF66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9" autoAdjust="0"/>
    <p:restoredTop sz="97698" autoAdjust="0"/>
  </p:normalViewPr>
  <p:slideViewPr>
    <p:cSldViewPr>
      <p:cViewPr>
        <p:scale>
          <a:sx n="80" d="100"/>
          <a:sy n="80" d="100"/>
        </p:scale>
        <p:origin x="-1854" y="-72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46B369-00CE-4932-91B6-E160DA88294C}" type="doc">
      <dgm:prSet loTypeId="urn:microsoft.com/office/officeart/2005/8/layout/venn3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89DD5AF8-08C0-4F41-A4B0-5F318B9738D9}">
      <dgm:prSet phldrT="[Text]" custT="1"/>
      <dgm:spPr>
        <a:ln w="57150">
          <a:solidFill>
            <a:srgbClr val="FF9900"/>
          </a:solidFill>
        </a:ln>
      </dgm:spPr>
      <dgm:t>
        <a:bodyPr lIns="36000" rIns="36000"/>
        <a:lstStyle/>
        <a:p>
          <a:r>
            <a:rPr lang="nb-NO" sz="1400" b="1" dirty="0" smtClean="0"/>
            <a:t>Personalstøtte</a:t>
          </a:r>
          <a:endParaRPr lang="nb-NO" sz="1400" b="1" dirty="0"/>
        </a:p>
      </dgm:t>
    </dgm:pt>
    <dgm:pt modelId="{527CCA7A-DB80-4ED5-BD52-133E2374796F}" type="parTrans" cxnId="{B58EA9F0-2B5B-4B94-B565-3CFBAB6BE62D}">
      <dgm:prSet/>
      <dgm:spPr/>
      <dgm:t>
        <a:bodyPr/>
        <a:lstStyle/>
        <a:p>
          <a:endParaRPr lang="nb-NO"/>
        </a:p>
      </dgm:t>
    </dgm:pt>
    <dgm:pt modelId="{11F6F3B2-48FA-454F-9A73-35E85291A434}" type="sibTrans" cxnId="{B58EA9F0-2B5B-4B94-B565-3CFBAB6BE62D}">
      <dgm:prSet/>
      <dgm:spPr/>
      <dgm:t>
        <a:bodyPr/>
        <a:lstStyle/>
        <a:p>
          <a:endParaRPr lang="nb-NO"/>
        </a:p>
      </dgm:t>
    </dgm:pt>
    <dgm:pt modelId="{48C57FCC-243E-4D10-B915-74E2F36B557F}">
      <dgm:prSet phldrT="[Text]" custT="1"/>
      <dgm:spPr>
        <a:ln w="57150">
          <a:solidFill>
            <a:srgbClr val="FF9900"/>
          </a:solidFill>
        </a:ln>
      </dgm:spPr>
      <dgm:t>
        <a:bodyPr lIns="36000" rIns="36000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b="1" dirty="0" err="1" smtClean="0"/>
            <a:t>Admini-</a:t>
          </a:r>
          <a:endParaRPr lang="nb-NO" sz="1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b="1" dirty="0" err="1" smtClean="0"/>
            <a:t>strativ</a:t>
          </a:r>
          <a:r>
            <a:rPr lang="nb-NO" sz="1400" b="1" dirty="0" smtClean="0"/>
            <a:t> støtte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dirty="0"/>
        </a:p>
      </dgm:t>
    </dgm:pt>
    <dgm:pt modelId="{9A28A638-5F59-4FE7-A39C-6F8FB91AFDF9}" type="sibTrans" cxnId="{893D669E-3C68-4911-AB6F-704A6279402B}">
      <dgm:prSet/>
      <dgm:spPr/>
      <dgm:t>
        <a:bodyPr/>
        <a:lstStyle/>
        <a:p>
          <a:endParaRPr lang="nb-NO"/>
        </a:p>
      </dgm:t>
    </dgm:pt>
    <dgm:pt modelId="{73757499-43BE-4E05-843B-697EC04230A2}" type="parTrans" cxnId="{893D669E-3C68-4911-AB6F-704A6279402B}">
      <dgm:prSet/>
      <dgm:spPr/>
      <dgm:t>
        <a:bodyPr/>
        <a:lstStyle/>
        <a:p>
          <a:endParaRPr lang="nb-NO"/>
        </a:p>
      </dgm:t>
    </dgm:pt>
    <dgm:pt modelId="{699CF769-DB85-41F4-8AC3-423F18109CE4}">
      <dgm:prSet phldrT="[Text]" custT="1"/>
      <dgm:spPr>
        <a:ln w="57150">
          <a:solidFill>
            <a:srgbClr val="FF9900"/>
          </a:solidFill>
        </a:ln>
      </dgm:spPr>
      <dgm:t>
        <a:bodyPr lIns="36000" rIns="36000"/>
        <a:lstStyle/>
        <a:p>
          <a:r>
            <a:rPr lang="nb-NO" sz="1400" b="1" dirty="0" smtClean="0"/>
            <a:t>USIT</a:t>
          </a:r>
          <a:endParaRPr lang="nb-NO" sz="1400" b="1" dirty="0"/>
        </a:p>
      </dgm:t>
    </dgm:pt>
    <dgm:pt modelId="{46441CE7-4284-4331-AC88-3771BBDEF3D2}" type="sibTrans" cxnId="{A0D3642A-2F47-4453-B8B3-6A552EF15534}">
      <dgm:prSet/>
      <dgm:spPr/>
      <dgm:t>
        <a:bodyPr/>
        <a:lstStyle/>
        <a:p>
          <a:endParaRPr lang="nb-NO"/>
        </a:p>
      </dgm:t>
    </dgm:pt>
    <dgm:pt modelId="{6F8D7A3B-DCBE-4A91-B3E6-07EA2EE3C03F}" type="parTrans" cxnId="{A0D3642A-2F47-4453-B8B3-6A552EF15534}">
      <dgm:prSet/>
      <dgm:spPr/>
      <dgm:t>
        <a:bodyPr/>
        <a:lstStyle/>
        <a:p>
          <a:endParaRPr lang="nb-NO"/>
        </a:p>
      </dgm:t>
    </dgm:pt>
    <dgm:pt modelId="{94F3FA3B-A971-493E-A25F-EC7929094B40}">
      <dgm:prSet phldrT="[Text]" custT="1"/>
      <dgm:spPr>
        <a:ln w="57150">
          <a:solidFill>
            <a:srgbClr val="FF9900"/>
          </a:solidFill>
        </a:ln>
      </dgm:spPr>
      <dgm:t>
        <a:bodyPr lIns="36000" rIns="36000" bIns="18000"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nb-NO" sz="1400" b="1" dirty="0" smtClean="0"/>
            <a:t>Fagstøtte</a:t>
          </a:r>
        </a:p>
        <a:p>
          <a:endParaRPr lang="nb-NO" sz="900" dirty="0"/>
        </a:p>
      </dgm:t>
    </dgm:pt>
    <dgm:pt modelId="{D6F0ED42-28EE-43F9-863C-D5A8BC709C57}" type="parTrans" cxnId="{8F9AD7E0-501C-406C-B074-7F04BCE86B53}">
      <dgm:prSet/>
      <dgm:spPr/>
      <dgm:t>
        <a:bodyPr/>
        <a:lstStyle/>
        <a:p>
          <a:endParaRPr lang="nb-NO"/>
        </a:p>
      </dgm:t>
    </dgm:pt>
    <dgm:pt modelId="{42F69EA2-611E-4679-B439-5DBF14460F32}" type="sibTrans" cxnId="{8F9AD7E0-501C-406C-B074-7F04BCE86B53}">
      <dgm:prSet/>
      <dgm:spPr/>
      <dgm:t>
        <a:bodyPr/>
        <a:lstStyle/>
        <a:p>
          <a:endParaRPr lang="nb-NO"/>
        </a:p>
      </dgm:t>
    </dgm:pt>
    <dgm:pt modelId="{CB279201-C3F6-4874-9AC6-3EA867C471E3}">
      <dgm:prSet phldrT="[Text]"/>
      <dgm:spPr>
        <a:ln w="57150">
          <a:solidFill>
            <a:srgbClr val="FF9900"/>
          </a:solidFill>
        </a:ln>
      </dgm:spPr>
      <dgm:t>
        <a:bodyPr lIns="36000" rIns="36000"/>
        <a:lstStyle/>
        <a:p>
          <a:r>
            <a:rPr lang="nb-NO" b="1" dirty="0" smtClean="0"/>
            <a:t>Eiendom</a:t>
          </a:r>
          <a:endParaRPr lang="nb-NO" b="1" dirty="0"/>
        </a:p>
      </dgm:t>
    </dgm:pt>
    <dgm:pt modelId="{0EA6C0A1-1D04-4E3A-BDEA-0490EBF04C67}" type="parTrans" cxnId="{87936AF8-4801-4D81-AF26-B87E87C5B65C}">
      <dgm:prSet/>
      <dgm:spPr/>
      <dgm:t>
        <a:bodyPr/>
        <a:lstStyle/>
        <a:p>
          <a:endParaRPr lang="nb-NO"/>
        </a:p>
      </dgm:t>
    </dgm:pt>
    <dgm:pt modelId="{BAD3CF95-8E53-4016-BE64-E9A47BF25A65}" type="sibTrans" cxnId="{87936AF8-4801-4D81-AF26-B87E87C5B65C}">
      <dgm:prSet/>
      <dgm:spPr/>
      <dgm:t>
        <a:bodyPr/>
        <a:lstStyle/>
        <a:p>
          <a:endParaRPr lang="nb-NO"/>
        </a:p>
      </dgm:t>
    </dgm:pt>
    <dgm:pt modelId="{7AC9B76B-3045-4280-9457-C348052E3DF9}" type="pres">
      <dgm:prSet presAssocID="{AA46B369-00CE-4932-91B6-E160DA8829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C33AF1DA-28C9-461E-AF38-1CED74B60C2C}" type="pres">
      <dgm:prSet presAssocID="{699CF769-DB85-41F4-8AC3-423F18109CE4}" presName="Name5" presStyleLbl="vennNode1" presStyleIdx="0" presStyleCnt="5" custScaleX="27161" custScaleY="26696" custLinFactX="26854" custLinFactNeighborX="100000" custLinFactNeighborY="1466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92B2539-ADD7-46C8-B84A-174572785F14}" type="pres">
      <dgm:prSet presAssocID="{46441CE7-4284-4331-AC88-3771BBDEF3D2}" presName="space" presStyleCnt="0"/>
      <dgm:spPr/>
      <dgm:t>
        <a:bodyPr/>
        <a:lstStyle/>
        <a:p>
          <a:endParaRPr lang="nb-NO"/>
        </a:p>
      </dgm:t>
    </dgm:pt>
    <dgm:pt modelId="{C8B041A4-94F4-4469-A2B5-194A8A9A70BB}" type="pres">
      <dgm:prSet presAssocID="{89DD5AF8-08C0-4F41-A4B0-5F318B9738D9}" presName="Name5" presStyleLbl="vennNode1" presStyleIdx="1" presStyleCnt="5" custScaleX="26370" custScaleY="26215" custLinFactX="19693" custLinFactNeighborX="100000" custLinFactNeighborY="3463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4C36D71-726D-45AA-8AE9-E2DC508FD064}" type="pres">
      <dgm:prSet presAssocID="{11F6F3B2-48FA-454F-9A73-35E85291A434}" presName="space" presStyleCnt="0"/>
      <dgm:spPr/>
      <dgm:t>
        <a:bodyPr/>
        <a:lstStyle/>
        <a:p>
          <a:endParaRPr lang="nb-NO"/>
        </a:p>
      </dgm:t>
    </dgm:pt>
    <dgm:pt modelId="{6D390F55-2518-4DAE-B72F-CDB511880856}" type="pres">
      <dgm:prSet presAssocID="{CB279201-C3F6-4874-9AC6-3EA867C471E3}" presName="Name5" presStyleLbl="vennNode1" presStyleIdx="2" presStyleCnt="5" custScaleX="25906" custScaleY="26301" custLinFactX="13534" custLinFactNeighborX="100000" custLinFactNeighborY="-370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30C302D-2530-43B0-A626-3DA6CDED57B9}" type="pres">
      <dgm:prSet presAssocID="{BAD3CF95-8E53-4016-BE64-E9A47BF25A65}" presName="space" presStyleCnt="0"/>
      <dgm:spPr/>
    </dgm:pt>
    <dgm:pt modelId="{D67100B9-FAAC-45F1-BFBE-82916C219155}" type="pres">
      <dgm:prSet presAssocID="{48C57FCC-243E-4D10-B915-74E2F36B557F}" presName="Name5" presStyleLbl="vennNode1" presStyleIdx="3" presStyleCnt="5" custScaleX="26419" custScaleY="25999" custLinFactX="7077" custLinFactNeighborX="100000" custLinFactNeighborY="-2573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3C60583-C501-45AC-9E2C-481D8D4A28DE}" type="pres">
      <dgm:prSet presAssocID="{9A28A638-5F59-4FE7-A39C-6F8FB91AFDF9}" presName="space" presStyleCnt="0"/>
      <dgm:spPr/>
    </dgm:pt>
    <dgm:pt modelId="{4E27C1EF-EDA6-40C7-A2E8-997E17DB2F31}" type="pres">
      <dgm:prSet presAssocID="{94F3FA3B-A971-493E-A25F-EC7929094B40}" presName="Name5" presStyleLbl="vennNode1" presStyleIdx="4" presStyleCnt="5" custScaleX="27184" custScaleY="27272" custLinFactX="323" custLinFactNeighborX="100000" custLinFactNeighborY="-4758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EA8FC668-D407-48C8-B067-15B7D855FB06}" type="presOf" srcId="{94F3FA3B-A971-493E-A25F-EC7929094B40}" destId="{4E27C1EF-EDA6-40C7-A2E8-997E17DB2F31}" srcOrd="0" destOrd="0" presId="urn:microsoft.com/office/officeart/2005/8/layout/venn3"/>
    <dgm:cxn modelId="{B1432B37-35FF-4728-8193-B2318016E70C}" type="presOf" srcId="{89DD5AF8-08C0-4F41-A4B0-5F318B9738D9}" destId="{C8B041A4-94F4-4469-A2B5-194A8A9A70BB}" srcOrd="0" destOrd="0" presId="urn:microsoft.com/office/officeart/2005/8/layout/venn3"/>
    <dgm:cxn modelId="{2E8DCBC0-32B7-47AF-B520-74CFE20CC8B6}" type="presOf" srcId="{CB279201-C3F6-4874-9AC6-3EA867C471E3}" destId="{6D390F55-2518-4DAE-B72F-CDB511880856}" srcOrd="0" destOrd="0" presId="urn:microsoft.com/office/officeart/2005/8/layout/venn3"/>
    <dgm:cxn modelId="{098297FD-B6B5-4B63-AB6B-80A55655C80C}" type="presOf" srcId="{AA46B369-00CE-4932-91B6-E160DA88294C}" destId="{7AC9B76B-3045-4280-9457-C348052E3DF9}" srcOrd="0" destOrd="0" presId="urn:microsoft.com/office/officeart/2005/8/layout/venn3"/>
    <dgm:cxn modelId="{A0D3642A-2F47-4453-B8B3-6A552EF15534}" srcId="{AA46B369-00CE-4932-91B6-E160DA88294C}" destId="{699CF769-DB85-41F4-8AC3-423F18109CE4}" srcOrd="0" destOrd="0" parTransId="{6F8D7A3B-DCBE-4A91-B3E6-07EA2EE3C03F}" sibTransId="{46441CE7-4284-4331-AC88-3771BBDEF3D2}"/>
    <dgm:cxn modelId="{B58EA9F0-2B5B-4B94-B565-3CFBAB6BE62D}" srcId="{AA46B369-00CE-4932-91B6-E160DA88294C}" destId="{89DD5AF8-08C0-4F41-A4B0-5F318B9738D9}" srcOrd="1" destOrd="0" parTransId="{527CCA7A-DB80-4ED5-BD52-133E2374796F}" sibTransId="{11F6F3B2-48FA-454F-9A73-35E85291A434}"/>
    <dgm:cxn modelId="{439222C0-8C9E-4C35-A4F2-A285B29EA106}" type="presOf" srcId="{48C57FCC-243E-4D10-B915-74E2F36B557F}" destId="{D67100B9-FAAC-45F1-BFBE-82916C219155}" srcOrd="0" destOrd="0" presId="urn:microsoft.com/office/officeart/2005/8/layout/venn3"/>
    <dgm:cxn modelId="{87936AF8-4801-4D81-AF26-B87E87C5B65C}" srcId="{AA46B369-00CE-4932-91B6-E160DA88294C}" destId="{CB279201-C3F6-4874-9AC6-3EA867C471E3}" srcOrd="2" destOrd="0" parTransId="{0EA6C0A1-1D04-4E3A-BDEA-0490EBF04C67}" sibTransId="{BAD3CF95-8E53-4016-BE64-E9A47BF25A65}"/>
    <dgm:cxn modelId="{893D669E-3C68-4911-AB6F-704A6279402B}" srcId="{AA46B369-00CE-4932-91B6-E160DA88294C}" destId="{48C57FCC-243E-4D10-B915-74E2F36B557F}" srcOrd="3" destOrd="0" parTransId="{73757499-43BE-4E05-843B-697EC04230A2}" sibTransId="{9A28A638-5F59-4FE7-A39C-6F8FB91AFDF9}"/>
    <dgm:cxn modelId="{9E455E03-841D-40DA-8580-7C5E6754374C}" type="presOf" srcId="{699CF769-DB85-41F4-8AC3-423F18109CE4}" destId="{C33AF1DA-28C9-461E-AF38-1CED74B60C2C}" srcOrd="0" destOrd="0" presId="urn:microsoft.com/office/officeart/2005/8/layout/venn3"/>
    <dgm:cxn modelId="{8F9AD7E0-501C-406C-B074-7F04BCE86B53}" srcId="{AA46B369-00CE-4932-91B6-E160DA88294C}" destId="{94F3FA3B-A971-493E-A25F-EC7929094B40}" srcOrd="4" destOrd="0" parTransId="{D6F0ED42-28EE-43F9-863C-D5A8BC709C57}" sibTransId="{42F69EA2-611E-4679-B439-5DBF14460F32}"/>
    <dgm:cxn modelId="{D192D4A6-8B77-4464-92C2-024C560387DA}" type="presParOf" srcId="{7AC9B76B-3045-4280-9457-C348052E3DF9}" destId="{C33AF1DA-28C9-461E-AF38-1CED74B60C2C}" srcOrd="0" destOrd="0" presId="urn:microsoft.com/office/officeart/2005/8/layout/venn3"/>
    <dgm:cxn modelId="{23BC3C47-8577-4AB3-BFDD-9EC53350DF7E}" type="presParOf" srcId="{7AC9B76B-3045-4280-9457-C348052E3DF9}" destId="{D92B2539-ADD7-46C8-B84A-174572785F14}" srcOrd="1" destOrd="0" presId="urn:microsoft.com/office/officeart/2005/8/layout/venn3"/>
    <dgm:cxn modelId="{08097024-EEEF-47CF-B1BA-0088D02EA4F8}" type="presParOf" srcId="{7AC9B76B-3045-4280-9457-C348052E3DF9}" destId="{C8B041A4-94F4-4469-A2B5-194A8A9A70BB}" srcOrd="2" destOrd="0" presId="urn:microsoft.com/office/officeart/2005/8/layout/venn3"/>
    <dgm:cxn modelId="{394BB60D-A5FC-45B8-AC44-CAA30E82D777}" type="presParOf" srcId="{7AC9B76B-3045-4280-9457-C348052E3DF9}" destId="{D4C36D71-726D-45AA-8AE9-E2DC508FD064}" srcOrd="3" destOrd="0" presId="urn:microsoft.com/office/officeart/2005/8/layout/venn3"/>
    <dgm:cxn modelId="{6C557674-80AF-4FA4-A526-21FF7C9DF3FA}" type="presParOf" srcId="{7AC9B76B-3045-4280-9457-C348052E3DF9}" destId="{6D390F55-2518-4DAE-B72F-CDB511880856}" srcOrd="4" destOrd="0" presId="urn:microsoft.com/office/officeart/2005/8/layout/venn3"/>
    <dgm:cxn modelId="{88F4B513-961D-42A8-B265-93EAC0B8E49A}" type="presParOf" srcId="{7AC9B76B-3045-4280-9457-C348052E3DF9}" destId="{C30C302D-2530-43B0-A626-3DA6CDED57B9}" srcOrd="5" destOrd="0" presId="urn:microsoft.com/office/officeart/2005/8/layout/venn3"/>
    <dgm:cxn modelId="{31B11A6C-4DB6-4C64-82D2-B46670F38B4E}" type="presParOf" srcId="{7AC9B76B-3045-4280-9457-C348052E3DF9}" destId="{D67100B9-FAAC-45F1-BFBE-82916C219155}" srcOrd="6" destOrd="0" presId="urn:microsoft.com/office/officeart/2005/8/layout/venn3"/>
    <dgm:cxn modelId="{0A92E543-FD42-4E27-9766-092CCB27ACD4}" type="presParOf" srcId="{7AC9B76B-3045-4280-9457-C348052E3DF9}" destId="{43C60583-C501-45AC-9E2C-481D8D4A28DE}" srcOrd="7" destOrd="0" presId="urn:microsoft.com/office/officeart/2005/8/layout/venn3"/>
    <dgm:cxn modelId="{9167B367-4E21-4862-B81B-5E34E43FC0AC}" type="presParOf" srcId="{7AC9B76B-3045-4280-9457-C348052E3DF9}" destId="{4E27C1EF-EDA6-40C7-A2E8-997E17DB2F31}" srcOrd="8" destOrd="0" presId="urn:microsoft.com/office/officeart/2005/8/layout/venn3"/>
  </dgm:cxnLst>
  <dgm:bg/>
  <dgm:whole>
    <a:ln w="57150"/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3CAD51-E85E-498A-90E1-8CE166A7ABA3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nb-NO"/>
        </a:p>
      </dgm:t>
    </dgm:pt>
    <dgm:pt modelId="{0FD13B9C-ED3E-4DE6-81AC-B17DDCAB4885}">
      <dgm:prSet phldrT="[Text]"/>
      <dgm:spPr>
        <a:noFill/>
        <a:ln w="38100"/>
      </dgm:spPr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Linjeledere ved enhetene</a:t>
          </a:r>
          <a:endParaRPr lang="nb-NO" dirty="0">
            <a:solidFill>
              <a:schemeClr val="tx1"/>
            </a:solidFill>
          </a:endParaRPr>
        </a:p>
      </dgm:t>
    </dgm:pt>
    <dgm:pt modelId="{02E66028-66FF-4DCC-A499-8FB279A8F195}" type="parTrans" cxnId="{135E27EC-1977-4C1A-BD63-1BC518E36EC6}">
      <dgm:prSet/>
      <dgm:spPr/>
      <dgm:t>
        <a:bodyPr/>
        <a:lstStyle/>
        <a:p>
          <a:endParaRPr lang="nb-NO"/>
        </a:p>
      </dgm:t>
    </dgm:pt>
    <dgm:pt modelId="{F12383F4-5387-42D0-94CD-EB19F3DCB2AE}" type="sibTrans" cxnId="{135E27EC-1977-4C1A-BD63-1BC518E36EC6}">
      <dgm:prSet/>
      <dgm:spPr/>
      <dgm:t>
        <a:bodyPr/>
        <a:lstStyle/>
        <a:p>
          <a:endParaRPr lang="nb-NO"/>
        </a:p>
      </dgm:t>
    </dgm:pt>
    <dgm:pt modelId="{6C3A1592-E86A-4F3E-B153-ED6ACDD1669B}">
      <dgm:prSet phldrT="[Text]"/>
      <dgm:spPr>
        <a:noFill/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nb-NO" dirty="0" smtClean="0"/>
            <a:t>Selvstendig ansvar og beslutningsmyndighet på felt hvor de er gitt delegerte fullmakter</a:t>
          </a:r>
          <a:endParaRPr lang="nb-NO" dirty="0"/>
        </a:p>
      </dgm:t>
    </dgm:pt>
    <dgm:pt modelId="{ED6886B1-B35D-4195-8DB0-EDE025263B59}" type="parTrans" cxnId="{46BA0462-8C3D-4ACA-AF81-0CD74936649F}">
      <dgm:prSet/>
      <dgm:spPr/>
      <dgm:t>
        <a:bodyPr/>
        <a:lstStyle/>
        <a:p>
          <a:endParaRPr lang="nb-NO"/>
        </a:p>
      </dgm:t>
    </dgm:pt>
    <dgm:pt modelId="{EBB72A25-C786-4A86-9D49-60076AA5C47A}" type="sibTrans" cxnId="{46BA0462-8C3D-4ACA-AF81-0CD74936649F}">
      <dgm:prSet/>
      <dgm:spPr/>
      <dgm:t>
        <a:bodyPr/>
        <a:lstStyle/>
        <a:p>
          <a:endParaRPr lang="nb-NO"/>
        </a:p>
      </dgm:t>
    </dgm:pt>
    <dgm:pt modelId="{D5BFD9B3-E100-40EC-8453-AA2428D776F2}">
      <dgm:prSet phldrT="[Text]"/>
      <dgm:spPr>
        <a:noFill/>
        <a:ln w="38100"/>
      </dgm:spPr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Lederstøtten</a:t>
          </a:r>
          <a:endParaRPr lang="nb-NO" dirty="0">
            <a:solidFill>
              <a:schemeClr val="tx1"/>
            </a:solidFill>
          </a:endParaRPr>
        </a:p>
      </dgm:t>
    </dgm:pt>
    <dgm:pt modelId="{A54877AD-F151-48D0-A746-7F08C0898565}" type="parTrans" cxnId="{BF79B1AA-998A-4C48-A20F-A22A8A3A6BC5}">
      <dgm:prSet/>
      <dgm:spPr/>
      <dgm:t>
        <a:bodyPr/>
        <a:lstStyle/>
        <a:p>
          <a:endParaRPr lang="nb-NO"/>
        </a:p>
      </dgm:t>
    </dgm:pt>
    <dgm:pt modelId="{A7BB143D-9A27-4C4D-9104-21633D73B5B1}" type="sibTrans" cxnId="{BF79B1AA-998A-4C48-A20F-A22A8A3A6BC5}">
      <dgm:prSet/>
      <dgm:spPr/>
      <dgm:t>
        <a:bodyPr/>
        <a:lstStyle/>
        <a:p>
          <a:endParaRPr lang="nb-NO"/>
        </a:p>
      </dgm:t>
    </dgm:pt>
    <dgm:pt modelId="{7C5997F2-4763-4D1A-941F-8FB903F2112B}">
      <dgm:prSet phldrT="[Text]"/>
      <dgm:spPr>
        <a:noFill/>
        <a:ln>
          <a:solidFill>
            <a:srgbClr val="00B050">
              <a:alpha val="90000"/>
            </a:srgbClr>
          </a:solidFill>
        </a:ln>
      </dgm:spPr>
      <dgm:t>
        <a:bodyPr/>
        <a:lstStyle/>
        <a:p>
          <a:r>
            <a:rPr lang="nb-NO" dirty="0" smtClean="0"/>
            <a:t>Skal bistå UiO-ledelsen i arbeidet med overordnet strategi, kommunikasjon og policy.</a:t>
          </a:r>
          <a:endParaRPr lang="nb-NO" dirty="0"/>
        </a:p>
      </dgm:t>
    </dgm:pt>
    <dgm:pt modelId="{3C8B98A3-C7A8-4393-9B43-A5AD1FD9363A}" type="parTrans" cxnId="{1866B727-4CA8-49B1-8046-1F17F7A04C6F}">
      <dgm:prSet/>
      <dgm:spPr/>
      <dgm:t>
        <a:bodyPr/>
        <a:lstStyle/>
        <a:p>
          <a:endParaRPr lang="nb-NO"/>
        </a:p>
      </dgm:t>
    </dgm:pt>
    <dgm:pt modelId="{7F43972C-5412-4747-8A84-A5EC50FC0321}" type="sibTrans" cxnId="{1866B727-4CA8-49B1-8046-1F17F7A04C6F}">
      <dgm:prSet/>
      <dgm:spPr/>
      <dgm:t>
        <a:bodyPr/>
        <a:lstStyle/>
        <a:p>
          <a:endParaRPr lang="nb-NO"/>
        </a:p>
      </dgm:t>
    </dgm:pt>
    <dgm:pt modelId="{E75D97DC-D00B-4E00-925F-13C2B8543121}">
      <dgm:prSet phldrT="[Text]"/>
      <dgm:spPr>
        <a:noFill/>
        <a:ln w="38100"/>
      </dgm:spPr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Støtteavdelingene</a:t>
          </a:r>
          <a:endParaRPr lang="nb-NO" dirty="0">
            <a:solidFill>
              <a:schemeClr val="tx1"/>
            </a:solidFill>
          </a:endParaRPr>
        </a:p>
      </dgm:t>
    </dgm:pt>
    <dgm:pt modelId="{CEFD9912-4917-4C79-B14F-7A068BD75CAC}" type="parTrans" cxnId="{B425EC7F-C4E9-4A27-A2C1-0FEC29BD6AA2}">
      <dgm:prSet/>
      <dgm:spPr/>
      <dgm:t>
        <a:bodyPr/>
        <a:lstStyle/>
        <a:p>
          <a:endParaRPr lang="nb-NO"/>
        </a:p>
      </dgm:t>
    </dgm:pt>
    <dgm:pt modelId="{B13D7580-71BC-4214-BF43-FB8A17059F57}" type="sibTrans" cxnId="{B425EC7F-C4E9-4A27-A2C1-0FEC29BD6AA2}">
      <dgm:prSet/>
      <dgm:spPr/>
      <dgm:t>
        <a:bodyPr/>
        <a:lstStyle/>
        <a:p>
          <a:endParaRPr lang="nb-NO"/>
        </a:p>
      </dgm:t>
    </dgm:pt>
    <dgm:pt modelId="{0A4CB4CF-52D9-4898-B0DA-41C2C08BAD86}">
      <dgm:prSet phldrT="[Text]"/>
      <dgm:spPr>
        <a:noFill/>
        <a:ln>
          <a:solidFill>
            <a:srgbClr val="FF9933">
              <a:alpha val="90000"/>
            </a:srgbClr>
          </a:solidFill>
        </a:ln>
      </dgm:spPr>
      <dgm:t>
        <a:bodyPr/>
        <a:lstStyle/>
        <a:p>
          <a:r>
            <a:rPr lang="nb-NO" dirty="0" smtClean="0"/>
            <a:t>Operativ, tjenesteytende rolle overfor sine brukergrupper</a:t>
          </a:r>
          <a:endParaRPr lang="nb-NO" dirty="0"/>
        </a:p>
      </dgm:t>
    </dgm:pt>
    <dgm:pt modelId="{739069A2-944A-4151-958D-27BE80D7B544}" type="parTrans" cxnId="{E7E29ED8-3212-49B2-9FB4-F2960A849F61}">
      <dgm:prSet/>
      <dgm:spPr/>
      <dgm:t>
        <a:bodyPr/>
        <a:lstStyle/>
        <a:p>
          <a:endParaRPr lang="nb-NO"/>
        </a:p>
      </dgm:t>
    </dgm:pt>
    <dgm:pt modelId="{9504E6F1-492E-4933-9441-5C8CF49EEDC1}" type="sibTrans" cxnId="{E7E29ED8-3212-49B2-9FB4-F2960A849F61}">
      <dgm:prSet/>
      <dgm:spPr/>
      <dgm:t>
        <a:bodyPr/>
        <a:lstStyle/>
        <a:p>
          <a:endParaRPr lang="nb-NO"/>
        </a:p>
      </dgm:t>
    </dgm:pt>
    <dgm:pt modelId="{E7E85E99-AE5A-4FD4-9541-CAF33B3749F4}">
      <dgm:prSet phldrT="[Text]"/>
      <dgm:spPr>
        <a:noFill/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nb-NO" dirty="0" smtClean="0"/>
            <a:t>Ansvar for å overholde gjeldende regulering, (eks: lov og interne reglementer). </a:t>
          </a:r>
          <a:endParaRPr lang="nb-NO" dirty="0"/>
        </a:p>
      </dgm:t>
    </dgm:pt>
    <dgm:pt modelId="{E4C50E02-8AE0-45D9-95C0-474777C83A68}" type="parTrans" cxnId="{7F01AFAA-B36F-4546-8F22-F2B05CC8A927}">
      <dgm:prSet/>
      <dgm:spPr/>
      <dgm:t>
        <a:bodyPr/>
        <a:lstStyle/>
        <a:p>
          <a:endParaRPr lang="nb-NO"/>
        </a:p>
      </dgm:t>
    </dgm:pt>
    <dgm:pt modelId="{A9D57026-DF60-42B0-870B-6577368E8A88}" type="sibTrans" cxnId="{7F01AFAA-B36F-4546-8F22-F2B05CC8A927}">
      <dgm:prSet/>
      <dgm:spPr/>
      <dgm:t>
        <a:bodyPr/>
        <a:lstStyle/>
        <a:p>
          <a:endParaRPr lang="nb-NO"/>
        </a:p>
      </dgm:t>
    </dgm:pt>
    <dgm:pt modelId="{0EDDD799-B581-40D3-911D-FE962CCDA98C}">
      <dgm:prSet phldrT="[Text]"/>
      <dgm:spPr>
        <a:noFill/>
        <a:ln>
          <a:solidFill>
            <a:srgbClr val="00B050">
              <a:alpha val="90000"/>
            </a:srgbClr>
          </a:solidFill>
        </a:ln>
      </dgm:spPr>
      <dgm:t>
        <a:bodyPr/>
        <a:lstStyle/>
        <a:p>
          <a:r>
            <a:rPr lang="nb-NO" dirty="0" smtClean="0"/>
            <a:t>Ingen instruksjonsmyndighet, med mindre delegert</a:t>
          </a:r>
          <a:endParaRPr lang="nb-NO" dirty="0"/>
        </a:p>
      </dgm:t>
    </dgm:pt>
    <dgm:pt modelId="{10777EDD-437C-4770-8BC7-8FDCC7526A53}" type="parTrans" cxnId="{3EE4CD5E-44D0-413C-BEF6-B3B345DDEA41}">
      <dgm:prSet/>
      <dgm:spPr/>
      <dgm:t>
        <a:bodyPr/>
        <a:lstStyle/>
        <a:p>
          <a:endParaRPr lang="nb-NO"/>
        </a:p>
      </dgm:t>
    </dgm:pt>
    <dgm:pt modelId="{839620EB-4228-4209-B7DA-54FA54F8C814}" type="sibTrans" cxnId="{3EE4CD5E-44D0-413C-BEF6-B3B345DDEA41}">
      <dgm:prSet/>
      <dgm:spPr/>
      <dgm:t>
        <a:bodyPr/>
        <a:lstStyle/>
        <a:p>
          <a:endParaRPr lang="nb-NO"/>
        </a:p>
      </dgm:t>
    </dgm:pt>
    <dgm:pt modelId="{8427F0E8-1D3A-4173-BD4F-BC8256676489}">
      <dgm:prSet phldrT="[Text]"/>
      <dgm:spPr>
        <a:noFill/>
        <a:ln>
          <a:solidFill>
            <a:srgbClr val="FF9933">
              <a:alpha val="90000"/>
            </a:srgbClr>
          </a:solidFill>
        </a:ln>
      </dgm:spPr>
      <dgm:t>
        <a:bodyPr/>
        <a:lstStyle/>
        <a:p>
          <a:r>
            <a:rPr lang="nb-NO" dirty="0" smtClean="0"/>
            <a:t>Ingen instruksjonsmyndighet, med mindre delegert</a:t>
          </a:r>
          <a:endParaRPr lang="nb-NO" dirty="0"/>
        </a:p>
      </dgm:t>
    </dgm:pt>
    <dgm:pt modelId="{8919ED61-510A-4197-9DB0-13FB25EC8CDB}" type="parTrans" cxnId="{4E06C452-AB0E-469C-BC2E-DF355DF8F911}">
      <dgm:prSet/>
      <dgm:spPr/>
      <dgm:t>
        <a:bodyPr/>
        <a:lstStyle/>
        <a:p>
          <a:endParaRPr lang="nb-NO"/>
        </a:p>
      </dgm:t>
    </dgm:pt>
    <dgm:pt modelId="{7D3ED387-9FA8-4189-95D3-FDE78B849257}" type="sibTrans" cxnId="{4E06C452-AB0E-469C-BC2E-DF355DF8F911}">
      <dgm:prSet/>
      <dgm:spPr/>
      <dgm:t>
        <a:bodyPr/>
        <a:lstStyle/>
        <a:p>
          <a:endParaRPr lang="nb-NO"/>
        </a:p>
      </dgm:t>
    </dgm:pt>
    <dgm:pt modelId="{5288EAFF-781F-4DA7-B25E-3AE6AC6AAB66}">
      <dgm:prSet phldrT="[Text]"/>
      <dgm:spPr>
        <a:noFill/>
        <a:ln>
          <a:solidFill>
            <a:srgbClr val="FF9933">
              <a:alpha val="90000"/>
            </a:srgbClr>
          </a:solidFill>
        </a:ln>
      </dgm:spPr>
      <dgm:t>
        <a:bodyPr/>
        <a:lstStyle/>
        <a:p>
          <a:r>
            <a:rPr lang="nb-NO" dirty="0" smtClean="0"/>
            <a:t>I iverksettingen av vedtak kan det kreves at fastsatte rutiner, prosedyrer o.l følges.</a:t>
          </a:r>
          <a:endParaRPr lang="nb-NO" dirty="0"/>
        </a:p>
      </dgm:t>
    </dgm:pt>
    <dgm:pt modelId="{22AFC3F6-F7A3-4AF6-B668-A9E0987ABB23}" type="parTrans" cxnId="{847016E2-B9B3-4754-80FA-3AFD97059597}">
      <dgm:prSet/>
      <dgm:spPr/>
      <dgm:t>
        <a:bodyPr/>
        <a:lstStyle/>
        <a:p>
          <a:endParaRPr lang="nb-NO"/>
        </a:p>
      </dgm:t>
    </dgm:pt>
    <dgm:pt modelId="{755FBADA-D638-4B28-AC53-F654F161FA98}" type="sibTrans" cxnId="{847016E2-B9B3-4754-80FA-3AFD97059597}">
      <dgm:prSet/>
      <dgm:spPr/>
      <dgm:t>
        <a:bodyPr/>
        <a:lstStyle/>
        <a:p>
          <a:endParaRPr lang="nb-NO"/>
        </a:p>
      </dgm:t>
    </dgm:pt>
    <dgm:pt modelId="{D4013B42-8E42-4B5E-A299-5D60A059F5C0}" type="pres">
      <dgm:prSet presAssocID="{DB3CAD51-E85E-498A-90E1-8CE166A7ABA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355A515C-FC94-453B-B885-017E32A62479}" type="pres">
      <dgm:prSet presAssocID="{0FD13B9C-ED3E-4DE6-81AC-B17DDCAB4885}" presName="linNode" presStyleCnt="0"/>
      <dgm:spPr/>
    </dgm:pt>
    <dgm:pt modelId="{0469E2E4-F34F-41E6-9C71-53502FEC25A0}" type="pres">
      <dgm:prSet presAssocID="{0FD13B9C-ED3E-4DE6-81AC-B17DDCAB4885}" presName="parentText" presStyleLbl="node1" presStyleIdx="0" presStyleCnt="3" custLinFactNeighborX="1313" custLinFactNeighborY="-4997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FEF617B-23E6-4511-858E-C52B4BE435E1}" type="pres">
      <dgm:prSet presAssocID="{0FD13B9C-ED3E-4DE6-81AC-B17DDCAB4885}" presName="descendantText" presStyleLbl="alignAccFollowNode1" presStyleIdx="0" presStyleCnt="3" custScaleX="96171" custLinFactNeighborX="2258" custLinFactNeighborY="-57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34B5368-D4DF-45DC-908F-0E5B909555ED}" type="pres">
      <dgm:prSet presAssocID="{F12383F4-5387-42D0-94CD-EB19F3DCB2AE}" presName="sp" presStyleCnt="0"/>
      <dgm:spPr/>
    </dgm:pt>
    <dgm:pt modelId="{111ED6CD-A85E-401E-8C3E-771CFE0DAAC3}" type="pres">
      <dgm:prSet presAssocID="{D5BFD9B3-E100-40EC-8453-AA2428D776F2}" presName="linNode" presStyleCnt="0"/>
      <dgm:spPr/>
    </dgm:pt>
    <dgm:pt modelId="{52CD5F69-B6C8-4286-8F09-7FE1157A6A16}" type="pres">
      <dgm:prSet presAssocID="{D5BFD9B3-E100-40EC-8453-AA2428D776F2}" presName="parentText" presStyleLbl="node1" presStyleIdx="1" presStyleCnt="3" custLinFactNeighborX="1313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34709E3-FEC7-4D91-8C7F-4A4575F39F9B}" type="pres">
      <dgm:prSet presAssocID="{D5BFD9B3-E100-40EC-8453-AA2428D776F2}" presName="descendantText" presStyleLbl="alignAccFollowNode1" presStyleIdx="1" presStyleCnt="3" custScaleX="95629" custLinFactNeighborX="2346" custLinFactNeighborY="143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83BD9BA-B73E-4FF6-ABCE-EF443ADB7949}" type="pres">
      <dgm:prSet presAssocID="{A7BB143D-9A27-4C4D-9104-21633D73B5B1}" presName="sp" presStyleCnt="0"/>
      <dgm:spPr/>
    </dgm:pt>
    <dgm:pt modelId="{B00351ED-F73B-47DE-B7EA-779E6973F1C3}" type="pres">
      <dgm:prSet presAssocID="{E75D97DC-D00B-4E00-925F-13C2B8543121}" presName="linNode" presStyleCnt="0"/>
      <dgm:spPr/>
    </dgm:pt>
    <dgm:pt modelId="{FF3F6073-3D52-41CA-B5D8-9CBF86DAFE44}" type="pres">
      <dgm:prSet presAssocID="{E75D97DC-D00B-4E00-925F-13C2B8543121}" presName="parentText" presStyleLbl="node1" presStyleIdx="2" presStyleCnt="3" custLinFactNeighborX="1313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AB25A3C-C642-429D-ABD1-C8A17D0994CB}" type="pres">
      <dgm:prSet presAssocID="{E75D97DC-D00B-4E00-925F-13C2B8543121}" presName="descendantText" presStyleLbl="alignAccFollowNode1" presStyleIdx="2" presStyleCnt="3" custScaleX="96001" custLinFactNeighborX="2739" custLinFactNeighborY="343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871ECAF4-CA2C-40CC-85C2-403345ADBF3E}" type="presOf" srcId="{7C5997F2-4763-4D1A-941F-8FB903F2112B}" destId="{034709E3-FEC7-4D91-8C7F-4A4575F39F9B}" srcOrd="0" destOrd="0" presId="urn:microsoft.com/office/officeart/2005/8/layout/vList5"/>
    <dgm:cxn modelId="{450E1A1D-9B65-4C45-96F8-699DB62CD0D8}" type="presOf" srcId="{E7E85E99-AE5A-4FD4-9541-CAF33B3749F4}" destId="{1FEF617B-23E6-4511-858E-C52B4BE435E1}" srcOrd="0" destOrd="1" presId="urn:microsoft.com/office/officeart/2005/8/layout/vList5"/>
    <dgm:cxn modelId="{B425EC7F-C4E9-4A27-A2C1-0FEC29BD6AA2}" srcId="{DB3CAD51-E85E-498A-90E1-8CE166A7ABA3}" destId="{E75D97DC-D00B-4E00-925F-13C2B8543121}" srcOrd="2" destOrd="0" parTransId="{CEFD9912-4917-4C79-B14F-7A068BD75CAC}" sibTransId="{B13D7580-71BC-4214-BF43-FB8A17059F57}"/>
    <dgm:cxn modelId="{CE8750CC-CCCF-4C4C-8471-48987357EB5C}" type="presOf" srcId="{5288EAFF-781F-4DA7-B25E-3AE6AC6AAB66}" destId="{5AB25A3C-C642-429D-ABD1-C8A17D0994CB}" srcOrd="0" destOrd="2" presId="urn:microsoft.com/office/officeart/2005/8/layout/vList5"/>
    <dgm:cxn modelId="{6930987C-FF0F-4485-9D1E-7F1197E75D4D}" type="presOf" srcId="{6C3A1592-E86A-4F3E-B153-ED6ACDD1669B}" destId="{1FEF617B-23E6-4511-858E-C52B4BE435E1}" srcOrd="0" destOrd="0" presId="urn:microsoft.com/office/officeart/2005/8/layout/vList5"/>
    <dgm:cxn modelId="{E7E29ED8-3212-49B2-9FB4-F2960A849F61}" srcId="{E75D97DC-D00B-4E00-925F-13C2B8543121}" destId="{0A4CB4CF-52D9-4898-B0DA-41C2C08BAD86}" srcOrd="0" destOrd="0" parTransId="{739069A2-944A-4151-958D-27BE80D7B544}" sibTransId="{9504E6F1-492E-4933-9441-5C8CF49EEDC1}"/>
    <dgm:cxn modelId="{46BA0462-8C3D-4ACA-AF81-0CD74936649F}" srcId="{0FD13B9C-ED3E-4DE6-81AC-B17DDCAB4885}" destId="{6C3A1592-E86A-4F3E-B153-ED6ACDD1669B}" srcOrd="0" destOrd="0" parTransId="{ED6886B1-B35D-4195-8DB0-EDE025263B59}" sibTransId="{EBB72A25-C786-4A86-9D49-60076AA5C47A}"/>
    <dgm:cxn modelId="{C8821370-FEA9-48D7-BD74-0A33AC84B467}" type="presOf" srcId="{0A4CB4CF-52D9-4898-B0DA-41C2C08BAD86}" destId="{5AB25A3C-C642-429D-ABD1-C8A17D0994CB}" srcOrd="0" destOrd="0" presId="urn:microsoft.com/office/officeart/2005/8/layout/vList5"/>
    <dgm:cxn modelId="{EB920B55-2D4F-4330-8F0B-5D8D002B9CA8}" type="presOf" srcId="{0FD13B9C-ED3E-4DE6-81AC-B17DDCAB4885}" destId="{0469E2E4-F34F-41E6-9C71-53502FEC25A0}" srcOrd="0" destOrd="0" presId="urn:microsoft.com/office/officeart/2005/8/layout/vList5"/>
    <dgm:cxn modelId="{847016E2-B9B3-4754-80FA-3AFD97059597}" srcId="{E75D97DC-D00B-4E00-925F-13C2B8543121}" destId="{5288EAFF-781F-4DA7-B25E-3AE6AC6AAB66}" srcOrd="2" destOrd="0" parTransId="{22AFC3F6-F7A3-4AF6-B668-A9E0987ABB23}" sibTransId="{755FBADA-D638-4B28-AC53-F654F161FA98}"/>
    <dgm:cxn modelId="{8C29F0B5-FB98-4F0D-8473-D8DD8F7F0572}" type="presOf" srcId="{D5BFD9B3-E100-40EC-8453-AA2428D776F2}" destId="{52CD5F69-B6C8-4286-8F09-7FE1157A6A16}" srcOrd="0" destOrd="0" presId="urn:microsoft.com/office/officeart/2005/8/layout/vList5"/>
    <dgm:cxn modelId="{D4FEB9AD-BB1D-406B-8E46-83A40C21FA3F}" type="presOf" srcId="{E75D97DC-D00B-4E00-925F-13C2B8543121}" destId="{FF3F6073-3D52-41CA-B5D8-9CBF86DAFE44}" srcOrd="0" destOrd="0" presId="urn:microsoft.com/office/officeart/2005/8/layout/vList5"/>
    <dgm:cxn modelId="{3EE4CD5E-44D0-413C-BEF6-B3B345DDEA41}" srcId="{D5BFD9B3-E100-40EC-8453-AA2428D776F2}" destId="{0EDDD799-B581-40D3-911D-FE962CCDA98C}" srcOrd="1" destOrd="0" parTransId="{10777EDD-437C-4770-8BC7-8FDCC7526A53}" sibTransId="{839620EB-4228-4209-B7DA-54FA54F8C814}"/>
    <dgm:cxn modelId="{70B78060-8319-4A4E-9690-14B09B4166F5}" type="presOf" srcId="{0EDDD799-B581-40D3-911D-FE962CCDA98C}" destId="{034709E3-FEC7-4D91-8C7F-4A4575F39F9B}" srcOrd="0" destOrd="1" presId="urn:microsoft.com/office/officeart/2005/8/layout/vList5"/>
    <dgm:cxn modelId="{1866B727-4CA8-49B1-8046-1F17F7A04C6F}" srcId="{D5BFD9B3-E100-40EC-8453-AA2428D776F2}" destId="{7C5997F2-4763-4D1A-941F-8FB903F2112B}" srcOrd="0" destOrd="0" parTransId="{3C8B98A3-C7A8-4393-9B43-A5AD1FD9363A}" sibTransId="{7F43972C-5412-4747-8A84-A5EC50FC0321}"/>
    <dgm:cxn modelId="{5F4B6C3A-4410-41A9-9F1D-92F7147EE2BB}" type="presOf" srcId="{8427F0E8-1D3A-4173-BD4F-BC8256676489}" destId="{5AB25A3C-C642-429D-ABD1-C8A17D0994CB}" srcOrd="0" destOrd="1" presId="urn:microsoft.com/office/officeart/2005/8/layout/vList5"/>
    <dgm:cxn modelId="{7F01AFAA-B36F-4546-8F22-F2B05CC8A927}" srcId="{0FD13B9C-ED3E-4DE6-81AC-B17DDCAB4885}" destId="{E7E85E99-AE5A-4FD4-9541-CAF33B3749F4}" srcOrd="1" destOrd="0" parTransId="{E4C50E02-8AE0-45D9-95C0-474777C83A68}" sibTransId="{A9D57026-DF60-42B0-870B-6577368E8A88}"/>
    <dgm:cxn modelId="{4E06C452-AB0E-469C-BC2E-DF355DF8F911}" srcId="{E75D97DC-D00B-4E00-925F-13C2B8543121}" destId="{8427F0E8-1D3A-4173-BD4F-BC8256676489}" srcOrd="1" destOrd="0" parTransId="{8919ED61-510A-4197-9DB0-13FB25EC8CDB}" sibTransId="{7D3ED387-9FA8-4189-95D3-FDE78B849257}"/>
    <dgm:cxn modelId="{319BB72F-F2A3-4DD2-91D0-1FBAFD64A7AE}" type="presOf" srcId="{DB3CAD51-E85E-498A-90E1-8CE166A7ABA3}" destId="{D4013B42-8E42-4B5E-A299-5D60A059F5C0}" srcOrd="0" destOrd="0" presId="urn:microsoft.com/office/officeart/2005/8/layout/vList5"/>
    <dgm:cxn modelId="{135E27EC-1977-4C1A-BD63-1BC518E36EC6}" srcId="{DB3CAD51-E85E-498A-90E1-8CE166A7ABA3}" destId="{0FD13B9C-ED3E-4DE6-81AC-B17DDCAB4885}" srcOrd="0" destOrd="0" parTransId="{02E66028-66FF-4DCC-A499-8FB279A8F195}" sibTransId="{F12383F4-5387-42D0-94CD-EB19F3DCB2AE}"/>
    <dgm:cxn modelId="{BF79B1AA-998A-4C48-A20F-A22A8A3A6BC5}" srcId="{DB3CAD51-E85E-498A-90E1-8CE166A7ABA3}" destId="{D5BFD9B3-E100-40EC-8453-AA2428D776F2}" srcOrd="1" destOrd="0" parTransId="{A54877AD-F151-48D0-A746-7F08C0898565}" sibTransId="{A7BB143D-9A27-4C4D-9104-21633D73B5B1}"/>
    <dgm:cxn modelId="{C1415BEB-A072-41FB-83BC-6142BC34069C}" type="presParOf" srcId="{D4013B42-8E42-4B5E-A299-5D60A059F5C0}" destId="{355A515C-FC94-453B-B885-017E32A62479}" srcOrd="0" destOrd="0" presId="urn:microsoft.com/office/officeart/2005/8/layout/vList5"/>
    <dgm:cxn modelId="{6921CF27-18C2-4B41-B0F9-E254F90EE946}" type="presParOf" srcId="{355A515C-FC94-453B-B885-017E32A62479}" destId="{0469E2E4-F34F-41E6-9C71-53502FEC25A0}" srcOrd="0" destOrd="0" presId="urn:microsoft.com/office/officeart/2005/8/layout/vList5"/>
    <dgm:cxn modelId="{258922FC-90F0-43F0-A14C-FB8BC6939716}" type="presParOf" srcId="{355A515C-FC94-453B-B885-017E32A62479}" destId="{1FEF617B-23E6-4511-858E-C52B4BE435E1}" srcOrd="1" destOrd="0" presId="urn:microsoft.com/office/officeart/2005/8/layout/vList5"/>
    <dgm:cxn modelId="{1FE5622F-0BDF-4A0D-9AD8-77F78BB47FFB}" type="presParOf" srcId="{D4013B42-8E42-4B5E-A299-5D60A059F5C0}" destId="{434B5368-D4DF-45DC-908F-0E5B909555ED}" srcOrd="1" destOrd="0" presId="urn:microsoft.com/office/officeart/2005/8/layout/vList5"/>
    <dgm:cxn modelId="{BEDE9C59-7C6F-4D52-8F4C-40E4EE4B8869}" type="presParOf" srcId="{D4013B42-8E42-4B5E-A299-5D60A059F5C0}" destId="{111ED6CD-A85E-401E-8C3E-771CFE0DAAC3}" srcOrd="2" destOrd="0" presId="urn:microsoft.com/office/officeart/2005/8/layout/vList5"/>
    <dgm:cxn modelId="{764FEEAF-348F-421F-AAA7-DE949C8CF212}" type="presParOf" srcId="{111ED6CD-A85E-401E-8C3E-771CFE0DAAC3}" destId="{52CD5F69-B6C8-4286-8F09-7FE1157A6A16}" srcOrd="0" destOrd="0" presId="urn:microsoft.com/office/officeart/2005/8/layout/vList5"/>
    <dgm:cxn modelId="{F4474241-2B59-457D-99CB-7A9847A8F59F}" type="presParOf" srcId="{111ED6CD-A85E-401E-8C3E-771CFE0DAAC3}" destId="{034709E3-FEC7-4D91-8C7F-4A4575F39F9B}" srcOrd="1" destOrd="0" presId="urn:microsoft.com/office/officeart/2005/8/layout/vList5"/>
    <dgm:cxn modelId="{0CD330F3-EBF2-4AFA-A8E0-1AC18C76C9E0}" type="presParOf" srcId="{D4013B42-8E42-4B5E-A299-5D60A059F5C0}" destId="{083BD9BA-B73E-4FF6-ABCE-EF443ADB7949}" srcOrd="3" destOrd="0" presId="urn:microsoft.com/office/officeart/2005/8/layout/vList5"/>
    <dgm:cxn modelId="{BB1D7C42-94A5-45A0-9D64-08EEF7D7842E}" type="presParOf" srcId="{D4013B42-8E42-4B5E-A299-5D60A059F5C0}" destId="{B00351ED-F73B-47DE-B7EA-779E6973F1C3}" srcOrd="4" destOrd="0" presId="urn:microsoft.com/office/officeart/2005/8/layout/vList5"/>
    <dgm:cxn modelId="{61D3A1AE-89BF-4398-A458-EFA4FDAFD4F9}" type="presParOf" srcId="{B00351ED-F73B-47DE-B7EA-779E6973F1C3}" destId="{FF3F6073-3D52-41CA-B5D8-9CBF86DAFE44}" srcOrd="0" destOrd="0" presId="urn:microsoft.com/office/officeart/2005/8/layout/vList5"/>
    <dgm:cxn modelId="{0CAAD6E0-D5E5-4998-B408-95355B260989}" type="presParOf" srcId="{B00351ED-F73B-47DE-B7EA-779E6973F1C3}" destId="{5AB25A3C-C642-429D-ABD1-C8A17D0994CB}" srcOrd="1" destOrd="0" presId="urn:microsoft.com/office/officeart/2005/8/layout/vList5"/>
  </dgm:cxnLst>
  <dgm:bg/>
  <dgm:whole>
    <a:ln w="38100"/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46B369-00CE-4932-91B6-E160DA88294C}" type="doc">
      <dgm:prSet loTypeId="urn:microsoft.com/office/officeart/2005/8/layout/venn3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89DD5AF8-08C0-4F41-A4B0-5F318B9738D9}">
      <dgm:prSet phldrT="[Text]" custT="1"/>
      <dgm:spPr>
        <a:ln w="57150">
          <a:solidFill>
            <a:srgbClr val="FF9900"/>
          </a:solidFill>
        </a:ln>
      </dgm:spPr>
      <dgm:t>
        <a:bodyPr lIns="36000" rIns="36000"/>
        <a:lstStyle/>
        <a:p>
          <a:r>
            <a:rPr lang="nb-NO" sz="1400" b="1" dirty="0" smtClean="0"/>
            <a:t>Personalstøtte</a:t>
          </a:r>
          <a:endParaRPr lang="nb-NO" sz="1400" b="1" dirty="0"/>
        </a:p>
      </dgm:t>
    </dgm:pt>
    <dgm:pt modelId="{527CCA7A-DB80-4ED5-BD52-133E2374796F}" type="parTrans" cxnId="{B58EA9F0-2B5B-4B94-B565-3CFBAB6BE62D}">
      <dgm:prSet/>
      <dgm:spPr/>
      <dgm:t>
        <a:bodyPr/>
        <a:lstStyle/>
        <a:p>
          <a:endParaRPr lang="nb-NO"/>
        </a:p>
      </dgm:t>
    </dgm:pt>
    <dgm:pt modelId="{11F6F3B2-48FA-454F-9A73-35E85291A434}" type="sibTrans" cxnId="{B58EA9F0-2B5B-4B94-B565-3CFBAB6BE62D}">
      <dgm:prSet/>
      <dgm:spPr/>
      <dgm:t>
        <a:bodyPr/>
        <a:lstStyle/>
        <a:p>
          <a:endParaRPr lang="nb-NO"/>
        </a:p>
      </dgm:t>
    </dgm:pt>
    <dgm:pt modelId="{48C57FCC-243E-4D10-B915-74E2F36B557F}">
      <dgm:prSet phldrT="[Text]" custT="1"/>
      <dgm:spPr>
        <a:ln w="57150">
          <a:solidFill>
            <a:srgbClr val="FF9900"/>
          </a:solidFill>
        </a:ln>
      </dgm:spPr>
      <dgm:t>
        <a:bodyPr lIns="36000" rIns="36000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b="1" smtClean="0"/>
            <a:t>Admini-strativ</a:t>
          </a:r>
          <a:r>
            <a:rPr lang="nb-NO" sz="1400" b="1" dirty="0" smtClean="0"/>
            <a:t> støtte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dirty="0"/>
        </a:p>
      </dgm:t>
    </dgm:pt>
    <dgm:pt modelId="{9A28A638-5F59-4FE7-A39C-6F8FB91AFDF9}" type="sibTrans" cxnId="{893D669E-3C68-4911-AB6F-704A6279402B}">
      <dgm:prSet/>
      <dgm:spPr/>
      <dgm:t>
        <a:bodyPr/>
        <a:lstStyle/>
        <a:p>
          <a:endParaRPr lang="nb-NO"/>
        </a:p>
      </dgm:t>
    </dgm:pt>
    <dgm:pt modelId="{73757499-43BE-4E05-843B-697EC04230A2}" type="parTrans" cxnId="{893D669E-3C68-4911-AB6F-704A6279402B}">
      <dgm:prSet/>
      <dgm:spPr/>
      <dgm:t>
        <a:bodyPr/>
        <a:lstStyle/>
        <a:p>
          <a:endParaRPr lang="nb-NO"/>
        </a:p>
      </dgm:t>
    </dgm:pt>
    <dgm:pt modelId="{699CF769-DB85-41F4-8AC3-423F18109CE4}">
      <dgm:prSet phldrT="[Text]" custT="1"/>
      <dgm:spPr>
        <a:ln w="57150">
          <a:solidFill>
            <a:srgbClr val="FF9900"/>
          </a:solidFill>
        </a:ln>
      </dgm:spPr>
      <dgm:t>
        <a:bodyPr lIns="36000" rIns="36000"/>
        <a:lstStyle/>
        <a:p>
          <a:r>
            <a:rPr lang="nb-NO" sz="1400" b="1" dirty="0" smtClean="0"/>
            <a:t>USIT</a:t>
          </a:r>
          <a:endParaRPr lang="nb-NO" sz="1400" b="1" dirty="0"/>
        </a:p>
      </dgm:t>
    </dgm:pt>
    <dgm:pt modelId="{46441CE7-4284-4331-AC88-3771BBDEF3D2}" type="sibTrans" cxnId="{A0D3642A-2F47-4453-B8B3-6A552EF15534}">
      <dgm:prSet/>
      <dgm:spPr/>
      <dgm:t>
        <a:bodyPr/>
        <a:lstStyle/>
        <a:p>
          <a:endParaRPr lang="nb-NO"/>
        </a:p>
      </dgm:t>
    </dgm:pt>
    <dgm:pt modelId="{6F8D7A3B-DCBE-4A91-B3E6-07EA2EE3C03F}" type="parTrans" cxnId="{A0D3642A-2F47-4453-B8B3-6A552EF15534}">
      <dgm:prSet/>
      <dgm:spPr/>
      <dgm:t>
        <a:bodyPr/>
        <a:lstStyle/>
        <a:p>
          <a:endParaRPr lang="nb-NO"/>
        </a:p>
      </dgm:t>
    </dgm:pt>
    <dgm:pt modelId="{94F3FA3B-A971-493E-A25F-EC7929094B40}">
      <dgm:prSet phldrT="[Text]" custT="1"/>
      <dgm:spPr>
        <a:ln w="57150">
          <a:solidFill>
            <a:srgbClr val="FF9900"/>
          </a:solidFill>
        </a:ln>
      </dgm:spPr>
      <dgm:t>
        <a:bodyPr lIns="36000" rIns="36000" bIns="18000"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nb-NO" sz="1400" b="1" dirty="0" smtClean="0"/>
            <a:t>Fagstøtte</a:t>
          </a:r>
        </a:p>
        <a:p>
          <a:endParaRPr lang="nb-NO" sz="900" dirty="0"/>
        </a:p>
      </dgm:t>
    </dgm:pt>
    <dgm:pt modelId="{D6F0ED42-28EE-43F9-863C-D5A8BC709C57}" type="parTrans" cxnId="{8F9AD7E0-501C-406C-B074-7F04BCE86B53}">
      <dgm:prSet/>
      <dgm:spPr/>
      <dgm:t>
        <a:bodyPr/>
        <a:lstStyle/>
        <a:p>
          <a:endParaRPr lang="nb-NO"/>
        </a:p>
      </dgm:t>
    </dgm:pt>
    <dgm:pt modelId="{42F69EA2-611E-4679-B439-5DBF14460F32}" type="sibTrans" cxnId="{8F9AD7E0-501C-406C-B074-7F04BCE86B53}">
      <dgm:prSet/>
      <dgm:spPr/>
      <dgm:t>
        <a:bodyPr/>
        <a:lstStyle/>
        <a:p>
          <a:endParaRPr lang="nb-NO"/>
        </a:p>
      </dgm:t>
    </dgm:pt>
    <dgm:pt modelId="{CB279201-C3F6-4874-9AC6-3EA867C471E3}">
      <dgm:prSet phldrT="[Text]"/>
      <dgm:spPr>
        <a:ln w="57150">
          <a:solidFill>
            <a:srgbClr val="FF9900"/>
          </a:solidFill>
        </a:ln>
      </dgm:spPr>
      <dgm:t>
        <a:bodyPr lIns="36000" rIns="36000"/>
        <a:lstStyle/>
        <a:p>
          <a:r>
            <a:rPr lang="nb-NO" b="1" dirty="0" smtClean="0"/>
            <a:t>Eiendom</a:t>
          </a:r>
          <a:endParaRPr lang="nb-NO" b="1" dirty="0"/>
        </a:p>
      </dgm:t>
    </dgm:pt>
    <dgm:pt modelId="{0EA6C0A1-1D04-4E3A-BDEA-0490EBF04C67}" type="parTrans" cxnId="{87936AF8-4801-4D81-AF26-B87E87C5B65C}">
      <dgm:prSet/>
      <dgm:spPr/>
      <dgm:t>
        <a:bodyPr/>
        <a:lstStyle/>
        <a:p>
          <a:endParaRPr lang="nb-NO"/>
        </a:p>
      </dgm:t>
    </dgm:pt>
    <dgm:pt modelId="{BAD3CF95-8E53-4016-BE64-E9A47BF25A65}" type="sibTrans" cxnId="{87936AF8-4801-4D81-AF26-B87E87C5B65C}">
      <dgm:prSet/>
      <dgm:spPr/>
      <dgm:t>
        <a:bodyPr/>
        <a:lstStyle/>
        <a:p>
          <a:endParaRPr lang="nb-NO"/>
        </a:p>
      </dgm:t>
    </dgm:pt>
    <dgm:pt modelId="{7AC9B76B-3045-4280-9457-C348052E3DF9}" type="pres">
      <dgm:prSet presAssocID="{AA46B369-00CE-4932-91B6-E160DA8829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C33AF1DA-28C9-461E-AF38-1CED74B60C2C}" type="pres">
      <dgm:prSet presAssocID="{699CF769-DB85-41F4-8AC3-423F18109CE4}" presName="Name5" presStyleLbl="vennNode1" presStyleIdx="0" presStyleCnt="5" custScaleX="27161" custScaleY="26696" custLinFactX="26854" custLinFactNeighborX="100000" custLinFactNeighborY="1466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92B2539-ADD7-46C8-B84A-174572785F14}" type="pres">
      <dgm:prSet presAssocID="{46441CE7-4284-4331-AC88-3771BBDEF3D2}" presName="space" presStyleCnt="0"/>
      <dgm:spPr/>
      <dgm:t>
        <a:bodyPr/>
        <a:lstStyle/>
        <a:p>
          <a:endParaRPr lang="nb-NO"/>
        </a:p>
      </dgm:t>
    </dgm:pt>
    <dgm:pt modelId="{C8B041A4-94F4-4469-A2B5-194A8A9A70BB}" type="pres">
      <dgm:prSet presAssocID="{89DD5AF8-08C0-4F41-A4B0-5F318B9738D9}" presName="Name5" presStyleLbl="vennNode1" presStyleIdx="1" presStyleCnt="5" custScaleX="26370" custScaleY="26215" custLinFactX="19693" custLinFactNeighborX="100000" custLinFactNeighborY="3463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4C36D71-726D-45AA-8AE9-E2DC508FD064}" type="pres">
      <dgm:prSet presAssocID="{11F6F3B2-48FA-454F-9A73-35E85291A434}" presName="space" presStyleCnt="0"/>
      <dgm:spPr/>
      <dgm:t>
        <a:bodyPr/>
        <a:lstStyle/>
        <a:p>
          <a:endParaRPr lang="nb-NO"/>
        </a:p>
      </dgm:t>
    </dgm:pt>
    <dgm:pt modelId="{6D390F55-2518-4DAE-B72F-CDB511880856}" type="pres">
      <dgm:prSet presAssocID="{CB279201-C3F6-4874-9AC6-3EA867C471E3}" presName="Name5" presStyleLbl="vennNode1" presStyleIdx="2" presStyleCnt="5" custScaleX="25906" custScaleY="26301" custLinFactX="13534" custLinFactNeighborX="100000" custLinFactNeighborY="-370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30C302D-2530-43B0-A626-3DA6CDED57B9}" type="pres">
      <dgm:prSet presAssocID="{BAD3CF95-8E53-4016-BE64-E9A47BF25A65}" presName="space" presStyleCnt="0"/>
      <dgm:spPr/>
    </dgm:pt>
    <dgm:pt modelId="{D67100B9-FAAC-45F1-BFBE-82916C219155}" type="pres">
      <dgm:prSet presAssocID="{48C57FCC-243E-4D10-B915-74E2F36B557F}" presName="Name5" presStyleLbl="vennNode1" presStyleIdx="3" presStyleCnt="5" custScaleX="26419" custScaleY="25999" custLinFactX="7077" custLinFactNeighborX="100000" custLinFactNeighborY="-2573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3C60583-C501-45AC-9E2C-481D8D4A28DE}" type="pres">
      <dgm:prSet presAssocID="{9A28A638-5F59-4FE7-A39C-6F8FB91AFDF9}" presName="space" presStyleCnt="0"/>
      <dgm:spPr/>
    </dgm:pt>
    <dgm:pt modelId="{4E27C1EF-EDA6-40C7-A2E8-997E17DB2F31}" type="pres">
      <dgm:prSet presAssocID="{94F3FA3B-A971-493E-A25F-EC7929094B40}" presName="Name5" presStyleLbl="vennNode1" presStyleIdx="4" presStyleCnt="5" custScaleX="27184" custScaleY="27272" custLinFactX="323" custLinFactNeighborX="100000" custLinFactNeighborY="-4758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0D1410E4-FE61-432E-B26C-5040B47C0064}" type="presOf" srcId="{699CF769-DB85-41F4-8AC3-423F18109CE4}" destId="{C33AF1DA-28C9-461E-AF38-1CED74B60C2C}" srcOrd="0" destOrd="0" presId="urn:microsoft.com/office/officeart/2005/8/layout/venn3"/>
    <dgm:cxn modelId="{2C105086-140A-400F-9A58-0EB91B714E96}" type="presOf" srcId="{48C57FCC-243E-4D10-B915-74E2F36B557F}" destId="{D67100B9-FAAC-45F1-BFBE-82916C219155}" srcOrd="0" destOrd="0" presId="urn:microsoft.com/office/officeart/2005/8/layout/venn3"/>
    <dgm:cxn modelId="{1DB899D4-D79E-4A83-98E5-D85921223C82}" type="presOf" srcId="{89DD5AF8-08C0-4F41-A4B0-5F318B9738D9}" destId="{C8B041A4-94F4-4469-A2B5-194A8A9A70BB}" srcOrd="0" destOrd="0" presId="urn:microsoft.com/office/officeart/2005/8/layout/venn3"/>
    <dgm:cxn modelId="{A0D3642A-2F47-4453-B8B3-6A552EF15534}" srcId="{AA46B369-00CE-4932-91B6-E160DA88294C}" destId="{699CF769-DB85-41F4-8AC3-423F18109CE4}" srcOrd="0" destOrd="0" parTransId="{6F8D7A3B-DCBE-4A91-B3E6-07EA2EE3C03F}" sibTransId="{46441CE7-4284-4331-AC88-3771BBDEF3D2}"/>
    <dgm:cxn modelId="{5D52E716-1D68-4FA1-9969-B3C5F8A48238}" type="presOf" srcId="{94F3FA3B-A971-493E-A25F-EC7929094B40}" destId="{4E27C1EF-EDA6-40C7-A2E8-997E17DB2F31}" srcOrd="0" destOrd="0" presId="urn:microsoft.com/office/officeart/2005/8/layout/venn3"/>
    <dgm:cxn modelId="{98019504-CDBA-4516-BC9E-511C3D883246}" type="presOf" srcId="{CB279201-C3F6-4874-9AC6-3EA867C471E3}" destId="{6D390F55-2518-4DAE-B72F-CDB511880856}" srcOrd="0" destOrd="0" presId="urn:microsoft.com/office/officeart/2005/8/layout/venn3"/>
    <dgm:cxn modelId="{B58EA9F0-2B5B-4B94-B565-3CFBAB6BE62D}" srcId="{AA46B369-00CE-4932-91B6-E160DA88294C}" destId="{89DD5AF8-08C0-4F41-A4B0-5F318B9738D9}" srcOrd="1" destOrd="0" parTransId="{527CCA7A-DB80-4ED5-BD52-133E2374796F}" sibTransId="{11F6F3B2-48FA-454F-9A73-35E85291A434}"/>
    <dgm:cxn modelId="{BCC8930A-F9B7-45B0-B6BC-0ADB6A5D49A6}" type="presOf" srcId="{AA46B369-00CE-4932-91B6-E160DA88294C}" destId="{7AC9B76B-3045-4280-9457-C348052E3DF9}" srcOrd="0" destOrd="0" presId="urn:microsoft.com/office/officeart/2005/8/layout/venn3"/>
    <dgm:cxn modelId="{87936AF8-4801-4D81-AF26-B87E87C5B65C}" srcId="{AA46B369-00CE-4932-91B6-E160DA88294C}" destId="{CB279201-C3F6-4874-9AC6-3EA867C471E3}" srcOrd="2" destOrd="0" parTransId="{0EA6C0A1-1D04-4E3A-BDEA-0490EBF04C67}" sibTransId="{BAD3CF95-8E53-4016-BE64-E9A47BF25A65}"/>
    <dgm:cxn modelId="{893D669E-3C68-4911-AB6F-704A6279402B}" srcId="{AA46B369-00CE-4932-91B6-E160DA88294C}" destId="{48C57FCC-243E-4D10-B915-74E2F36B557F}" srcOrd="3" destOrd="0" parTransId="{73757499-43BE-4E05-843B-697EC04230A2}" sibTransId="{9A28A638-5F59-4FE7-A39C-6F8FB91AFDF9}"/>
    <dgm:cxn modelId="{8F9AD7E0-501C-406C-B074-7F04BCE86B53}" srcId="{AA46B369-00CE-4932-91B6-E160DA88294C}" destId="{94F3FA3B-A971-493E-A25F-EC7929094B40}" srcOrd="4" destOrd="0" parTransId="{D6F0ED42-28EE-43F9-863C-D5A8BC709C57}" sibTransId="{42F69EA2-611E-4679-B439-5DBF14460F32}"/>
    <dgm:cxn modelId="{1C62F836-A1E1-4F2B-9356-3A9F8698DAE7}" type="presParOf" srcId="{7AC9B76B-3045-4280-9457-C348052E3DF9}" destId="{C33AF1DA-28C9-461E-AF38-1CED74B60C2C}" srcOrd="0" destOrd="0" presId="urn:microsoft.com/office/officeart/2005/8/layout/venn3"/>
    <dgm:cxn modelId="{C0171D85-0F8F-46AD-8F01-C137FD8AACEB}" type="presParOf" srcId="{7AC9B76B-3045-4280-9457-C348052E3DF9}" destId="{D92B2539-ADD7-46C8-B84A-174572785F14}" srcOrd="1" destOrd="0" presId="urn:microsoft.com/office/officeart/2005/8/layout/venn3"/>
    <dgm:cxn modelId="{29D0E576-0A6F-4492-B8DF-E6233E04CF3B}" type="presParOf" srcId="{7AC9B76B-3045-4280-9457-C348052E3DF9}" destId="{C8B041A4-94F4-4469-A2B5-194A8A9A70BB}" srcOrd="2" destOrd="0" presId="urn:microsoft.com/office/officeart/2005/8/layout/venn3"/>
    <dgm:cxn modelId="{97A651A6-9ED1-432D-A401-B39F04AAA132}" type="presParOf" srcId="{7AC9B76B-3045-4280-9457-C348052E3DF9}" destId="{D4C36D71-726D-45AA-8AE9-E2DC508FD064}" srcOrd="3" destOrd="0" presId="urn:microsoft.com/office/officeart/2005/8/layout/venn3"/>
    <dgm:cxn modelId="{3E4E27F6-9EE5-40F8-A436-734EE23967EF}" type="presParOf" srcId="{7AC9B76B-3045-4280-9457-C348052E3DF9}" destId="{6D390F55-2518-4DAE-B72F-CDB511880856}" srcOrd="4" destOrd="0" presId="urn:microsoft.com/office/officeart/2005/8/layout/venn3"/>
    <dgm:cxn modelId="{72DEA1A6-4476-4847-9643-FB28DB19D7CC}" type="presParOf" srcId="{7AC9B76B-3045-4280-9457-C348052E3DF9}" destId="{C30C302D-2530-43B0-A626-3DA6CDED57B9}" srcOrd="5" destOrd="0" presId="urn:microsoft.com/office/officeart/2005/8/layout/venn3"/>
    <dgm:cxn modelId="{1EBEB49D-F6F8-4CEE-BA2F-835333782003}" type="presParOf" srcId="{7AC9B76B-3045-4280-9457-C348052E3DF9}" destId="{D67100B9-FAAC-45F1-BFBE-82916C219155}" srcOrd="6" destOrd="0" presId="urn:microsoft.com/office/officeart/2005/8/layout/venn3"/>
    <dgm:cxn modelId="{44B3E8A7-9259-4B3E-AE81-4089C04A4262}" type="presParOf" srcId="{7AC9B76B-3045-4280-9457-C348052E3DF9}" destId="{43C60583-C501-45AC-9E2C-481D8D4A28DE}" srcOrd="7" destOrd="0" presId="urn:microsoft.com/office/officeart/2005/8/layout/venn3"/>
    <dgm:cxn modelId="{9D5E5E06-EB5E-4172-9FCB-E529DD1A79A3}" type="presParOf" srcId="{7AC9B76B-3045-4280-9457-C348052E3DF9}" destId="{4E27C1EF-EDA6-40C7-A2E8-997E17DB2F31}" srcOrd="8" destOrd="0" presId="urn:microsoft.com/office/officeart/2005/8/layout/venn3"/>
  </dgm:cxnLst>
  <dgm:bg/>
  <dgm:whole>
    <a:ln w="57150"/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3AF1DA-28C9-461E-AF38-1CED74B60C2C}">
      <dsp:nvSpPr>
        <dsp:cNvPr id="0" name=""/>
        <dsp:cNvSpPr/>
      </dsp:nvSpPr>
      <dsp:spPr>
        <a:xfrm>
          <a:off x="3256072" y="3262341"/>
          <a:ext cx="1256529" cy="1235018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USIT</a:t>
          </a:r>
          <a:endParaRPr lang="nb-NO" sz="1400" b="1" kern="1200" dirty="0"/>
        </a:p>
      </dsp:txBody>
      <dsp:txXfrm>
        <a:off x="3256072" y="3262341"/>
        <a:ext cx="1256529" cy="1235018"/>
      </dsp:txXfrm>
    </dsp:sp>
    <dsp:sp modelId="{C8B041A4-94F4-4469-A2B5-194A8A9A70BB}">
      <dsp:nvSpPr>
        <dsp:cNvPr id="0" name=""/>
        <dsp:cNvSpPr/>
      </dsp:nvSpPr>
      <dsp:spPr>
        <a:xfrm>
          <a:off x="3256072" y="4197418"/>
          <a:ext cx="1219936" cy="121276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Personalstøtte</a:t>
          </a:r>
          <a:endParaRPr lang="nb-NO" sz="1400" b="1" kern="1200" dirty="0"/>
        </a:p>
      </dsp:txBody>
      <dsp:txXfrm>
        <a:off x="3256072" y="4197418"/>
        <a:ext cx="1219936" cy="1212765"/>
      </dsp:txXfrm>
    </dsp:sp>
    <dsp:sp modelId="{6D390F55-2518-4DAE-B72F-CDB511880856}">
      <dsp:nvSpPr>
        <dsp:cNvPr id="0" name=""/>
        <dsp:cNvSpPr/>
      </dsp:nvSpPr>
      <dsp:spPr>
        <a:xfrm>
          <a:off x="3265834" y="2421825"/>
          <a:ext cx="1198470" cy="121674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Eiendom</a:t>
          </a:r>
          <a:endParaRPr lang="nb-NO" sz="1400" b="1" kern="1200" dirty="0"/>
        </a:p>
      </dsp:txBody>
      <dsp:txXfrm>
        <a:off x="3265834" y="2421825"/>
        <a:ext cx="1198470" cy="1216744"/>
      </dsp:txXfrm>
    </dsp:sp>
    <dsp:sp modelId="{D67100B9-FAAC-45F1-BFBE-82916C219155}">
      <dsp:nvSpPr>
        <dsp:cNvPr id="0" name=""/>
        <dsp:cNvSpPr/>
      </dsp:nvSpPr>
      <dsp:spPr>
        <a:xfrm>
          <a:off x="3240343" y="1409513"/>
          <a:ext cx="1222203" cy="120277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b="1" kern="1200" dirty="0" err="1" smtClean="0"/>
            <a:t>Admini-</a:t>
          </a:r>
          <a:endParaRPr lang="nb-NO" sz="1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b="1" kern="1200" dirty="0" err="1" smtClean="0"/>
            <a:t>strativ</a:t>
          </a:r>
          <a:r>
            <a:rPr lang="nb-NO" sz="1400" b="1" kern="1200" dirty="0" smtClean="0"/>
            <a:t> støtte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 dirty="0"/>
        </a:p>
      </dsp:txBody>
      <dsp:txXfrm>
        <a:off x="3240343" y="1409513"/>
        <a:ext cx="1222203" cy="1202773"/>
      </dsp:txXfrm>
    </dsp:sp>
    <dsp:sp modelId="{4E27C1EF-EDA6-40C7-A2E8-997E17DB2F31}">
      <dsp:nvSpPr>
        <dsp:cNvPr id="0" name=""/>
        <dsp:cNvSpPr/>
      </dsp:nvSpPr>
      <dsp:spPr>
        <a:xfrm>
          <a:off x="3224845" y="369653"/>
          <a:ext cx="1257594" cy="126166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8000" numCol="1" spcCol="1270" anchor="ctr" anchorCtr="0">
          <a:noAutofit/>
        </a:bodyPr>
        <a:lstStyle/>
        <a:p>
          <a:pPr marR="0" lvl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nb-NO" sz="1400" b="1" kern="1200" dirty="0" smtClean="0"/>
            <a:t>Fagstøtte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 dirty="0"/>
        </a:p>
      </dsp:txBody>
      <dsp:txXfrm>
        <a:off x="3224845" y="369653"/>
        <a:ext cx="1257594" cy="126166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EF617B-23E6-4511-858E-C52B4BE435E1}">
      <dsp:nvSpPr>
        <dsp:cNvPr id="0" name=""/>
        <dsp:cNvSpPr/>
      </dsp:nvSpPr>
      <dsp:spPr>
        <a:xfrm rot="5400000">
          <a:off x="5500331" y="-1987278"/>
          <a:ext cx="1188829" cy="5451424"/>
        </a:xfrm>
        <a:prstGeom prst="round2SameRect">
          <a:avLst/>
        </a:prstGeom>
        <a:noFill/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Selvstendig ansvar og beslutningsmyndighet på felt hvor de er gitt delegerte fullmakter</a:t>
          </a: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Ansvar for å overholde gjeldende regulering, (eks: lov og interne reglementer). </a:t>
          </a:r>
          <a:endParaRPr lang="nb-NO" sz="1600" kern="1200" dirty="0"/>
        </a:p>
      </dsp:txBody>
      <dsp:txXfrm rot="5400000">
        <a:off x="5500331" y="-1987278"/>
        <a:ext cx="1188829" cy="5451424"/>
      </dsp:txXfrm>
    </dsp:sp>
    <dsp:sp modelId="{0469E2E4-F34F-41E6-9C71-53502FEC25A0}">
      <dsp:nvSpPr>
        <dsp:cNvPr id="0" name=""/>
        <dsp:cNvSpPr/>
      </dsp:nvSpPr>
      <dsp:spPr>
        <a:xfrm>
          <a:off x="182949" y="0"/>
          <a:ext cx="3188514" cy="1486036"/>
        </a:xfrm>
        <a:prstGeom prst="roundRect">
          <a:avLst/>
        </a:prstGeom>
        <a:noFill/>
        <a:ln w="381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>
              <a:solidFill>
                <a:schemeClr val="tx1"/>
              </a:solidFill>
            </a:rPr>
            <a:t>Linjeledere ved enhetene</a:t>
          </a:r>
          <a:endParaRPr lang="nb-NO" sz="2600" kern="1200" dirty="0">
            <a:solidFill>
              <a:schemeClr val="tx1"/>
            </a:solidFill>
          </a:endParaRPr>
        </a:p>
      </dsp:txBody>
      <dsp:txXfrm>
        <a:off x="182949" y="0"/>
        <a:ext cx="3188514" cy="1486036"/>
      </dsp:txXfrm>
    </dsp:sp>
    <dsp:sp modelId="{034709E3-FEC7-4D91-8C7F-4A4575F39F9B}">
      <dsp:nvSpPr>
        <dsp:cNvPr id="0" name=""/>
        <dsp:cNvSpPr/>
      </dsp:nvSpPr>
      <dsp:spPr>
        <a:xfrm rot="5400000">
          <a:off x="5487775" y="-387742"/>
          <a:ext cx="1188829" cy="5420700"/>
        </a:xfrm>
        <a:prstGeom prst="round2SameRect">
          <a:avLst/>
        </a:prstGeom>
        <a:noFill/>
        <a:ln w="25400" cap="flat" cmpd="sng" algn="ctr">
          <a:solidFill>
            <a:srgbClr val="00B0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Skal bistå UiO-ledelsen i arbeidet med overordnet strategi, kommunikasjon og policy.</a:t>
          </a: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Ingen instruksjonsmyndighet, med mindre delegert</a:t>
          </a:r>
          <a:endParaRPr lang="nb-NO" sz="1600" kern="1200" dirty="0"/>
        </a:p>
      </dsp:txBody>
      <dsp:txXfrm rot="5400000">
        <a:off x="5487775" y="-387742"/>
        <a:ext cx="1188829" cy="5420700"/>
      </dsp:txXfrm>
    </dsp:sp>
    <dsp:sp modelId="{52CD5F69-B6C8-4286-8F09-7FE1157A6A16}">
      <dsp:nvSpPr>
        <dsp:cNvPr id="0" name=""/>
        <dsp:cNvSpPr/>
      </dsp:nvSpPr>
      <dsp:spPr>
        <a:xfrm>
          <a:off x="182949" y="1560345"/>
          <a:ext cx="3188514" cy="1486036"/>
        </a:xfrm>
        <a:prstGeom prst="roundRect">
          <a:avLst/>
        </a:prstGeom>
        <a:noFill/>
        <a:ln w="381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>
              <a:solidFill>
                <a:schemeClr val="tx1"/>
              </a:solidFill>
            </a:rPr>
            <a:t>Lederstøtten</a:t>
          </a:r>
          <a:endParaRPr lang="nb-NO" sz="2600" kern="1200" dirty="0">
            <a:solidFill>
              <a:schemeClr val="tx1"/>
            </a:solidFill>
          </a:endParaRPr>
        </a:p>
      </dsp:txBody>
      <dsp:txXfrm>
        <a:off x="182949" y="1560345"/>
        <a:ext cx="3188514" cy="1486036"/>
      </dsp:txXfrm>
    </dsp:sp>
    <dsp:sp modelId="{5AB25A3C-C642-429D-ABD1-C8A17D0994CB}">
      <dsp:nvSpPr>
        <dsp:cNvPr id="0" name=""/>
        <dsp:cNvSpPr/>
      </dsp:nvSpPr>
      <dsp:spPr>
        <a:xfrm rot="5400000">
          <a:off x="5510849" y="1185888"/>
          <a:ext cx="1188829" cy="5441787"/>
        </a:xfrm>
        <a:prstGeom prst="round2SameRect">
          <a:avLst/>
        </a:prstGeom>
        <a:noFill/>
        <a:ln w="25400" cap="flat" cmpd="sng" algn="ctr">
          <a:solidFill>
            <a:srgbClr val="FF9933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Operativ, tjenesteytende rolle overfor sine brukergrupper</a:t>
          </a: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Ingen instruksjonsmyndighet, med mindre delegert</a:t>
          </a: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I iverksettingen av vedtak kan det kreves at fastsatte rutiner, prosedyrer o.l følges.</a:t>
          </a:r>
          <a:endParaRPr lang="nb-NO" sz="1600" kern="1200" dirty="0"/>
        </a:p>
      </dsp:txBody>
      <dsp:txXfrm rot="5400000">
        <a:off x="5510849" y="1185888"/>
        <a:ext cx="1188829" cy="5441787"/>
      </dsp:txXfrm>
    </dsp:sp>
    <dsp:sp modelId="{FF3F6073-3D52-41CA-B5D8-9CBF86DAFE44}">
      <dsp:nvSpPr>
        <dsp:cNvPr id="0" name=""/>
        <dsp:cNvSpPr/>
      </dsp:nvSpPr>
      <dsp:spPr>
        <a:xfrm>
          <a:off x="182949" y="3120684"/>
          <a:ext cx="3188514" cy="1486036"/>
        </a:xfrm>
        <a:prstGeom prst="roundRect">
          <a:avLst/>
        </a:prstGeom>
        <a:noFill/>
        <a:ln w="381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>
              <a:solidFill>
                <a:schemeClr val="tx1"/>
              </a:solidFill>
            </a:rPr>
            <a:t>Støtteavdelingene</a:t>
          </a:r>
          <a:endParaRPr lang="nb-NO" sz="2600" kern="1200" dirty="0">
            <a:solidFill>
              <a:schemeClr val="tx1"/>
            </a:solidFill>
          </a:endParaRPr>
        </a:p>
      </dsp:txBody>
      <dsp:txXfrm>
        <a:off x="182949" y="3120684"/>
        <a:ext cx="3188514" cy="148603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3AF1DA-28C9-461E-AF38-1CED74B60C2C}">
      <dsp:nvSpPr>
        <dsp:cNvPr id="0" name=""/>
        <dsp:cNvSpPr/>
      </dsp:nvSpPr>
      <dsp:spPr>
        <a:xfrm>
          <a:off x="3256072" y="3262341"/>
          <a:ext cx="1256529" cy="1235018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USIT</a:t>
          </a:r>
          <a:endParaRPr lang="nb-NO" sz="1400" b="1" kern="1200" dirty="0"/>
        </a:p>
      </dsp:txBody>
      <dsp:txXfrm>
        <a:off x="3256072" y="3262341"/>
        <a:ext cx="1256529" cy="1235018"/>
      </dsp:txXfrm>
    </dsp:sp>
    <dsp:sp modelId="{C8B041A4-94F4-4469-A2B5-194A8A9A70BB}">
      <dsp:nvSpPr>
        <dsp:cNvPr id="0" name=""/>
        <dsp:cNvSpPr/>
      </dsp:nvSpPr>
      <dsp:spPr>
        <a:xfrm>
          <a:off x="3256072" y="4197418"/>
          <a:ext cx="1219936" cy="121276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Personalstøtte</a:t>
          </a:r>
          <a:endParaRPr lang="nb-NO" sz="1400" b="1" kern="1200" dirty="0"/>
        </a:p>
      </dsp:txBody>
      <dsp:txXfrm>
        <a:off x="3256072" y="4197418"/>
        <a:ext cx="1219936" cy="1212765"/>
      </dsp:txXfrm>
    </dsp:sp>
    <dsp:sp modelId="{6D390F55-2518-4DAE-B72F-CDB511880856}">
      <dsp:nvSpPr>
        <dsp:cNvPr id="0" name=""/>
        <dsp:cNvSpPr/>
      </dsp:nvSpPr>
      <dsp:spPr>
        <a:xfrm>
          <a:off x="3265834" y="2421825"/>
          <a:ext cx="1198470" cy="121674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Eiendom</a:t>
          </a:r>
          <a:endParaRPr lang="nb-NO" sz="1400" b="1" kern="1200" dirty="0"/>
        </a:p>
      </dsp:txBody>
      <dsp:txXfrm>
        <a:off x="3265834" y="2421825"/>
        <a:ext cx="1198470" cy="1216744"/>
      </dsp:txXfrm>
    </dsp:sp>
    <dsp:sp modelId="{D67100B9-FAAC-45F1-BFBE-82916C219155}">
      <dsp:nvSpPr>
        <dsp:cNvPr id="0" name=""/>
        <dsp:cNvSpPr/>
      </dsp:nvSpPr>
      <dsp:spPr>
        <a:xfrm>
          <a:off x="3240343" y="1409513"/>
          <a:ext cx="1222203" cy="120277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b="1" kern="1200" smtClean="0"/>
            <a:t>Admini-strativ</a:t>
          </a:r>
          <a:r>
            <a:rPr lang="nb-NO" sz="1400" b="1" kern="1200" dirty="0" smtClean="0"/>
            <a:t> støtte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 dirty="0"/>
        </a:p>
      </dsp:txBody>
      <dsp:txXfrm>
        <a:off x="3240343" y="1409513"/>
        <a:ext cx="1222203" cy="1202773"/>
      </dsp:txXfrm>
    </dsp:sp>
    <dsp:sp modelId="{4E27C1EF-EDA6-40C7-A2E8-997E17DB2F31}">
      <dsp:nvSpPr>
        <dsp:cNvPr id="0" name=""/>
        <dsp:cNvSpPr/>
      </dsp:nvSpPr>
      <dsp:spPr>
        <a:xfrm>
          <a:off x="3224845" y="369653"/>
          <a:ext cx="1257594" cy="126166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000" tIns="17780" rIns="36000" bIns="18000" numCol="1" spcCol="1270" anchor="ctr" anchorCtr="0">
          <a:noAutofit/>
        </a:bodyPr>
        <a:lstStyle/>
        <a:p>
          <a:pPr marR="0" lvl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nb-NO" sz="1400" b="1" kern="1200" dirty="0" smtClean="0"/>
            <a:t>Fagstøtte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 dirty="0"/>
        </a:p>
      </dsp:txBody>
      <dsp:txXfrm>
        <a:off x="3224845" y="369653"/>
        <a:ext cx="1257594" cy="12616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225" cy="495301"/>
          </a:xfrm>
          <a:prstGeom prst="rect">
            <a:avLst/>
          </a:prstGeom>
        </p:spPr>
        <p:txBody>
          <a:bodyPr vert="horz" wrap="square" lIns="92107" tIns="46053" rIns="92107" bIns="460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2" y="0"/>
            <a:ext cx="2944813" cy="495301"/>
          </a:xfrm>
          <a:prstGeom prst="rect">
            <a:avLst/>
          </a:prstGeom>
        </p:spPr>
        <p:txBody>
          <a:bodyPr vert="horz" wrap="square" lIns="92107" tIns="46053" rIns="92107" bIns="460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3CAE19C-6389-4F42-ACF0-AF968C376BCC}" type="datetime1">
              <a:rPr lang="nb-NO"/>
              <a:pPr>
                <a:defRPr/>
              </a:pPr>
              <a:t>11.09.2013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9113"/>
            <a:ext cx="2943225" cy="495301"/>
          </a:xfrm>
          <a:prstGeom prst="rect">
            <a:avLst/>
          </a:prstGeom>
        </p:spPr>
        <p:txBody>
          <a:bodyPr vert="horz" wrap="square" lIns="92107" tIns="46053" rIns="92107" bIns="460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2" y="9409113"/>
            <a:ext cx="2944813" cy="495301"/>
          </a:xfrm>
          <a:prstGeom prst="rect">
            <a:avLst/>
          </a:prstGeom>
        </p:spPr>
        <p:txBody>
          <a:bodyPr vert="horz" wrap="square" lIns="92107" tIns="46053" rIns="92107" bIns="46053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46A9B2D4-5ACA-4B4E-96DC-1308C83C094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3556741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3225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7" tIns="46053" rIns="92107" bIns="460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3225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7" tIns="46053" rIns="92107" bIns="460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4" y="4705351"/>
            <a:ext cx="49815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7" tIns="46053" rIns="92107" bIns="460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10700"/>
            <a:ext cx="2943225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7" tIns="46053" rIns="92107" bIns="460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10700"/>
            <a:ext cx="2943225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7" tIns="46053" rIns="92107" bIns="46053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49C0D53-841B-4A09-BA77-DE5410C15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1373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865" indent="-285717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2868" indent="-228574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016" indent="-228574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162" indent="-228574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310" indent="-22857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457" indent="-22857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8604" indent="-22857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5752" indent="-22857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448FE160-E581-42B0-84C6-908E316F927E}" type="slidenum">
              <a:rPr lang="nb-NO" sz="1200"/>
              <a:pPr/>
              <a:t>7</a:t>
            </a:fld>
            <a:endParaRPr lang="nb-NO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865" indent="-285717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2868" indent="-228574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016" indent="-228574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162" indent="-228574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310" indent="-22857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457" indent="-22857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8604" indent="-22857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5752" indent="-22857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448FE160-E581-42B0-84C6-908E316F927E}" type="slidenum">
              <a:rPr lang="nb-NO" sz="1200"/>
              <a:pPr/>
              <a:t>18</a:t>
            </a:fld>
            <a:endParaRPr lang="nb-NO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1993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Powerpoint</a:t>
            </a:r>
            <a:r>
              <a:rPr lang="en-US" dirty="0"/>
              <a:t>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B6E20-F6BF-4DA1-8A5F-D2F1AD87D5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920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Powerpoint</a:t>
            </a:r>
            <a:r>
              <a:rPr lang="en-US" dirty="0"/>
              <a:t>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CB22A-F86E-4B7D-9BDD-A9B76E99F7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768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Powerpoint</a:t>
            </a:r>
            <a:r>
              <a:rPr lang="en-US" dirty="0"/>
              <a:t>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9D4E1-D0AD-43F4-BD2C-F634FDB546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4771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Powerpoint</a:t>
            </a:r>
            <a:r>
              <a:rPr lang="en-US" dirty="0"/>
              <a:t>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3D593-0010-48A4-B064-9F9F11FF2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9217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3932E-A1A3-41AD-9A5A-98498E508C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7679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24614-DE48-4C2F-BF6F-83E2B1DC72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802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A9401-7C6D-4A66-B2CB-A9B8D0E49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0172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F75D5-2B6C-431C-A5A7-D14F14D8E2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6972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657B5-9777-47A7-B839-F998F2BF3E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89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E2272-5D87-49E5-85A6-F44C028A4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974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Powerpoint</a:t>
            </a: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/>
            </a:lvl1pPr>
          </a:lstStyle>
          <a:p>
            <a:pPr>
              <a:defRPr/>
            </a:pPr>
            <a:fld id="{651BE966-F5F6-4A78-908D-707A1DAD0F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2564904"/>
            <a:ext cx="8352730" cy="1143000"/>
          </a:xfrm>
        </p:spPr>
        <p:txBody>
          <a:bodyPr/>
          <a:lstStyle/>
          <a:p>
            <a:pPr eaLnBrk="1" hangingPunct="1"/>
            <a:r>
              <a:rPr lang="nb-NO" sz="4800" b="0" dirty="0" smtClean="0"/>
              <a:t>IHR: Ny organisering av Sentraladministrasjonen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3789040"/>
            <a:ext cx="7272808" cy="1752600"/>
          </a:xfrm>
        </p:spPr>
        <p:txBody>
          <a:bodyPr/>
          <a:lstStyle/>
          <a:p>
            <a:pPr eaLnBrk="1" hangingPunct="1"/>
            <a:r>
              <a:rPr lang="nb-NO" sz="3200" b="1" dirty="0" smtClean="0"/>
              <a:t>Høsten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UiOs strategi 2020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”UiO skal styrke sin internasjonale posisjon</a:t>
            </a:r>
          </a:p>
          <a:p>
            <a:pPr>
              <a:buNone/>
            </a:pPr>
            <a:r>
              <a:rPr lang="nb-NO" dirty="0" smtClean="0"/>
              <a:t>som et ledende forskningsuniversitet, gjennom</a:t>
            </a:r>
          </a:p>
          <a:p>
            <a:pPr>
              <a:buNone/>
            </a:pPr>
            <a:r>
              <a:rPr lang="nb-NO" dirty="0" smtClean="0"/>
              <a:t>et nært samspill mellom forskning, utdanning,</a:t>
            </a:r>
          </a:p>
          <a:p>
            <a:pPr>
              <a:buNone/>
            </a:pPr>
            <a:r>
              <a:rPr lang="nb-NO" dirty="0" smtClean="0"/>
              <a:t>formidling og innovasjon.”</a:t>
            </a:r>
          </a:p>
          <a:p>
            <a:endParaRPr lang="nb-NO" dirty="0"/>
          </a:p>
        </p:txBody>
      </p:sp>
      <p:pic>
        <p:nvPicPr>
          <p:cNvPr id="4" name="Picture 3" descr="søyler aula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581128"/>
            <a:ext cx="3024336" cy="20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2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29816"/>
            <a:ext cx="7696200" cy="1143000"/>
          </a:xfrm>
        </p:spPr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Overordnede mål for IHR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696200" cy="4114800"/>
          </a:xfrm>
        </p:spPr>
        <p:txBody>
          <a:bodyPr/>
          <a:lstStyle/>
          <a:p>
            <a:r>
              <a:rPr lang="nb-NO" dirty="0" smtClean="0"/>
              <a:t>Vi skal oppnå en effektiv og profesjonell administrasjon som bidrar til å øke det økonomiske handlingsrommet for forskning og utdanning</a:t>
            </a:r>
          </a:p>
          <a:p>
            <a:endParaRPr lang="nb-NO" dirty="0" smtClean="0"/>
          </a:p>
          <a:p>
            <a:r>
              <a:rPr lang="nb-NO" dirty="0" smtClean="0"/>
              <a:t>Vi skal oppnå en gevinst på 10-30% målt i kroner og/eller kvalitet</a:t>
            </a:r>
          </a:p>
          <a:p>
            <a:endParaRPr lang="nb-NO" dirty="0" smtClean="0"/>
          </a:p>
          <a:p>
            <a:r>
              <a:rPr lang="nb-NO" dirty="0" smtClean="0"/>
              <a:t>Vi skal skape en kultur for kontinuerlig forbedring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37409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764704"/>
            <a:ext cx="7696200" cy="1216496"/>
          </a:xfrm>
        </p:spPr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Kartlegginger har avdekket</a:t>
            </a:r>
            <a:br>
              <a:rPr lang="nb-NO" sz="4000" dirty="0" smtClean="0">
                <a:solidFill>
                  <a:srgbClr val="FF0000"/>
                </a:solidFill>
              </a:rPr>
            </a:b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700808"/>
            <a:ext cx="8128248" cy="4248472"/>
          </a:xfrm>
        </p:spPr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nb-NO" dirty="0" smtClean="0"/>
              <a:t>Uklare grenser for ansvar, oppgave og myndighet spesielt mellom Sentraladministrasjonen og fakultetsnivå</a:t>
            </a:r>
          </a:p>
          <a:p>
            <a:pPr lvl="1">
              <a:buFont typeface="Arial" pitchFamily="34" charset="0"/>
              <a:buChar char="•"/>
            </a:pPr>
            <a:r>
              <a:rPr lang="nb-NO" dirty="0" smtClean="0"/>
              <a:t>Svakheter i ledelse og styring</a:t>
            </a:r>
          </a:p>
          <a:p>
            <a:pPr lvl="1">
              <a:buFont typeface="Arial" pitchFamily="34" charset="0"/>
              <a:buChar char="•"/>
            </a:pPr>
            <a:r>
              <a:rPr lang="nb-NO" dirty="0" smtClean="0"/>
              <a:t>Uklart skille mellom drift og strategi</a:t>
            </a:r>
          </a:p>
          <a:p>
            <a:pPr lvl="1">
              <a:buFont typeface="Arial" pitchFamily="34" charset="0"/>
              <a:buChar char="•"/>
            </a:pPr>
            <a:r>
              <a:rPr lang="nb-NO" dirty="0" smtClean="0"/>
              <a:t>Lav organisasjonsforståelse</a:t>
            </a:r>
          </a:p>
          <a:p>
            <a:pPr lvl="1">
              <a:buFont typeface="Arial" pitchFamily="34" charset="0"/>
              <a:buChar char="•"/>
            </a:pPr>
            <a:r>
              <a:rPr lang="nb-NO" dirty="0" smtClean="0"/>
              <a:t>Mange uformelle nettverk</a:t>
            </a:r>
          </a:p>
          <a:p>
            <a:pPr lvl="1">
              <a:buNone/>
            </a:pPr>
            <a:endParaRPr lang="nb-NO" b="1" dirty="0" smtClean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nb-NO" dirty="0" smtClean="0">
                <a:solidFill>
                  <a:srgbClr val="FF0000"/>
                </a:solidFill>
              </a:rPr>
              <a:t>VI HAR POTENSIAL TIL Å BRUKE</a:t>
            </a:r>
          </a:p>
          <a:p>
            <a:pPr lvl="1">
              <a:buNone/>
            </a:pPr>
            <a:r>
              <a:rPr lang="nb-NO" dirty="0" smtClean="0">
                <a:solidFill>
                  <a:srgbClr val="FF0000"/>
                </a:solidFill>
              </a:rPr>
              <a:t>RESSURSENE VÅRE MER EFFEKTIVT</a:t>
            </a:r>
          </a:p>
          <a:p>
            <a:endParaRPr lang="nb-NO" dirty="0"/>
          </a:p>
        </p:txBody>
      </p:sp>
      <p:pic>
        <p:nvPicPr>
          <p:cNvPr id="5" name="Picture 4" descr="hand-2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2" y="4797152"/>
            <a:ext cx="1949089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228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Mål for ny organisering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76872"/>
            <a:ext cx="7696200" cy="4114800"/>
          </a:xfrm>
        </p:spPr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nb-NO" sz="2800" dirty="0" smtClean="0"/>
              <a:t>Tydeligere roller</a:t>
            </a:r>
          </a:p>
          <a:p>
            <a:pPr lvl="1">
              <a:buFont typeface="Arial" pitchFamily="34" charset="0"/>
              <a:buChar char="•"/>
            </a:pPr>
            <a:r>
              <a:rPr lang="nb-NO" sz="2800" dirty="0" smtClean="0"/>
              <a:t>Økt brukerfokus</a:t>
            </a:r>
          </a:p>
          <a:p>
            <a:pPr lvl="1">
              <a:buFont typeface="Arial" pitchFamily="34" charset="0"/>
              <a:buChar char="•"/>
            </a:pPr>
            <a:r>
              <a:rPr lang="nb-NO" sz="2800" dirty="0" smtClean="0"/>
              <a:t>Styrket strategisk kraft</a:t>
            </a:r>
          </a:p>
          <a:p>
            <a:pPr lvl="1">
              <a:buFont typeface="Arial" pitchFamily="34" charset="0"/>
              <a:buChar char="•"/>
            </a:pPr>
            <a:r>
              <a:rPr lang="nb-NO" sz="2800" dirty="0" smtClean="0"/>
              <a:t>Styrket ledelse</a:t>
            </a:r>
          </a:p>
          <a:p>
            <a:pPr lvl="1">
              <a:buFont typeface="Arial" pitchFamily="34" charset="0"/>
              <a:buChar char="•"/>
            </a:pPr>
            <a:r>
              <a:rPr lang="nb-NO" sz="2800" dirty="0" smtClean="0"/>
              <a:t>Strategiområder skal ses i sammenheng</a:t>
            </a:r>
          </a:p>
          <a:p>
            <a:pPr lvl="1">
              <a:buFont typeface="Arial" pitchFamily="34" charset="0"/>
              <a:buChar char="•"/>
            </a:pPr>
            <a:r>
              <a:rPr lang="nb-NO" sz="2800" dirty="0" smtClean="0"/>
              <a:t>Administrative områder skal ses i sammenheng</a:t>
            </a:r>
            <a:endParaRPr lang="nb-N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3747165609"/>
              </p:ext>
            </p:extLst>
          </p:nvPr>
        </p:nvGraphicFramePr>
        <p:xfrm>
          <a:off x="4513249" y="454709"/>
          <a:ext cx="4630751" cy="6403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0" name="Straight Connector 29"/>
          <p:cNvCxnSpPr/>
          <p:nvPr/>
        </p:nvCxnSpPr>
        <p:spPr>
          <a:xfrm flipH="1">
            <a:off x="7396032" y="5258520"/>
            <a:ext cx="3600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7380312" y="1319213"/>
            <a:ext cx="36003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942602" y="1668463"/>
            <a:ext cx="417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2050" idx="0"/>
          </p:cNvCxnSpPr>
          <p:nvPr/>
        </p:nvCxnSpPr>
        <p:spPr>
          <a:xfrm>
            <a:off x="3375819" y="2017713"/>
            <a:ext cx="4078" cy="27908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380312" y="1319212"/>
            <a:ext cx="0" cy="39819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99756" y="1417412"/>
            <a:ext cx="4302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8" name="TextBox 1"/>
          <p:cNvSpPr txBox="1">
            <a:spLocks noChangeArrowheads="1"/>
          </p:cNvSpPr>
          <p:nvPr/>
        </p:nvSpPr>
        <p:spPr bwMode="auto">
          <a:xfrm>
            <a:off x="541338" y="549275"/>
            <a:ext cx="763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nb-NO" sz="32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Ny organisering</a:t>
            </a:r>
            <a:endParaRPr lang="nb-NO" sz="32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60032" y="1305143"/>
            <a:ext cx="1008112" cy="21602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400" b="1" dirty="0" smtClean="0">
                <a:solidFill>
                  <a:schemeClr val="tx1"/>
                </a:solidFill>
              </a:rPr>
              <a:t>EIR </a:t>
            </a:r>
            <a:endParaRPr lang="nb-NO" sz="1400" b="1" dirty="0">
              <a:solidFill>
                <a:schemeClr val="tx1"/>
              </a:solidFill>
            </a:endParaRPr>
          </a:p>
        </p:txBody>
      </p:sp>
      <p:sp>
        <p:nvSpPr>
          <p:cNvPr id="1537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9350" y="6197600"/>
            <a:ext cx="685800" cy="457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DB2DC440-AB37-4D6E-8516-13415AFB3ACA}" type="slidenum">
              <a:rPr lang="en-US" sz="900" b="1" smtClean="0">
                <a:solidFill>
                  <a:srgbClr val="000000"/>
                </a:solidFill>
              </a:rPr>
              <a:pPr/>
              <a:t>7</a:t>
            </a:fld>
            <a:endParaRPr lang="en-US" sz="900" b="1" dirty="0" smtClean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355976" y="2276872"/>
            <a:ext cx="2016224" cy="36004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nb-NO" sz="1400" b="1" dirty="0">
                <a:solidFill>
                  <a:schemeClr val="tx1"/>
                </a:solidFill>
              </a:rPr>
              <a:t>Internadministrasjon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93950" y="1319213"/>
            <a:ext cx="1963738" cy="700087"/>
          </a:xfrm>
          <a:prstGeom prst="roundRect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nb-NO" sz="1400" b="1" dirty="0">
                <a:solidFill>
                  <a:srgbClr val="000000"/>
                </a:solidFill>
                <a:cs typeface="Arial" charset="0"/>
              </a:rPr>
              <a:t>Rektor</a:t>
            </a:r>
          </a:p>
          <a:p>
            <a:pPr algn="r">
              <a:defRPr/>
            </a:pPr>
            <a:r>
              <a:rPr lang="nb-NO" sz="1400" b="1" dirty="0">
                <a:solidFill>
                  <a:srgbClr val="000000"/>
                </a:solidFill>
                <a:cs typeface="Arial" charset="0"/>
              </a:rPr>
              <a:t> Universitets-</a:t>
            </a:r>
          </a:p>
          <a:p>
            <a:pPr algn="r">
              <a:defRPr/>
            </a:pPr>
            <a:r>
              <a:rPr lang="nb-NO" sz="1400" b="1" dirty="0">
                <a:solidFill>
                  <a:srgbClr val="000000"/>
                </a:solidFill>
                <a:cs typeface="Arial" charset="0"/>
              </a:rPr>
              <a:t>direktør</a:t>
            </a:r>
          </a:p>
        </p:txBody>
      </p:sp>
      <p:sp>
        <p:nvSpPr>
          <p:cNvPr id="2050" name="Rounded Rectangle 2049"/>
          <p:cNvSpPr/>
          <p:nvPr/>
        </p:nvSpPr>
        <p:spPr>
          <a:xfrm>
            <a:off x="805929" y="4808548"/>
            <a:ext cx="5147936" cy="121274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nb-NO" sz="2400" b="1" dirty="0"/>
              <a:t>Fakulteter, </a:t>
            </a:r>
            <a:r>
              <a:rPr lang="nb-NO" sz="2400" b="1" dirty="0" smtClean="0"/>
              <a:t>museer og bibliotek</a:t>
            </a:r>
            <a:endParaRPr lang="nb-NO" sz="2400" b="1" dirty="0"/>
          </a:p>
        </p:txBody>
      </p:sp>
      <p:sp>
        <p:nvSpPr>
          <p:cNvPr id="37" name="Rectangle 36"/>
          <p:cNvSpPr/>
          <p:nvPr/>
        </p:nvSpPr>
        <p:spPr>
          <a:xfrm>
            <a:off x="729752" y="1395413"/>
            <a:ext cx="1212850" cy="487362"/>
          </a:xfrm>
          <a:prstGeom prst="rect">
            <a:avLst/>
          </a:prstGeom>
          <a:noFill/>
          <a:ln w="28575">
            <a:solidFill>
              <a:srgbClr val="33CC33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nb-NO" sz="1400" b="1" dirty="0">
                <a:solidFill>
                  <a:srgbClr val="000000"/>
                </a:solidFill>
                <a:cs typeface="Arial" charset="0"/>
              </a:rPr>
              <a:t>Lederstøtte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3375820" y="2876551"/>
            <a:ext cx="400449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 bwMode="auto">
          <a:xfrm>
            <a:off x="4860032" y="1593175"/>
            <a:ext cx="1008112" cy="216024"/>
          </a:xfrm>
          <a:prstGeom prst="rect">
            <a:avLst/>
          </a:prstGeom>
          <a:ln>
            <a:solidFill>
              <a:srgbClr val="33CC33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>
                <a:solidFill>
                  <a:schemeClr val="tx1"/>
                </a:solidFill>
              </a:rPr>
              <a:t>HMS</a:t>
            </a:r>
            <a:endParaRPr lang="nb-NO" sz="14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4860032" y="1869332"/>
            <a:ext cx="1008112" cy="216024"/>
          </a:xfrm>
          <a:prstGeom prst="rect">
            <a:avLst/>
          </a:prstGeom>
          <a:ln>
            <a:solidFill>
              <a:srgbClr val="33CC33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BHT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4393314" y="1716758"/>
            <a:ext cx="463694" cy="516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 bwMode="auto">
          <a:xfrm>
            <a:off x="3779912" y="2060848"/>
            <a:ext cx="0" cy="36004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auto">
          <a:xfrm>
            <a:off x="3779912" y="2420888"/>
            <a:ext cx="57606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 bwMode="auto">
          <a:xfrm flipV="1">
            <a:off x="4346369" y="1977344"/>
            <a:ext cx="466162" cy="58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 bwMode="auto">
          <a:xfrm>
            <a:off x="7380312" y="2492896"/>
            <a:ext cx="3600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 bwMode="auto">
          <a:xfrm>
            <a:off x="7380312" y="3501008"/>
            <a:ext cx="3600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 bwMode="auto">
          <a:xfrm>
            <a:off x="7380312" y="4365104"/>
            <a:ext cx="3600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7696200" cy="1143000"/>
          </a:xfrm>
        </p:spPr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Rollefordeling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28069140"/>
              </p:ext>
            </p:extLst>
          </p:nvPr>
        </p:nvGraphicFramePr>
        <p:xfrm>
          <a:off x="179512" y="1484784"/>
          <a:ext cx="8856984" cy="461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03671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Lederstøtte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Skal bistå universitetsledelsen med overordnet, strategisk styring av UiO innen områdene: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nb-NO" dirty="0" smtClean="0"/>
              <a:t>Virksomhets- og økonomistyring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nb-NO" dirty="0" smtClean="0"/>
              <a:t> Kommunikasjon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nb-NO" dirty="0" smtClean="0"/>
              <a:t>Organisasjonsutvikling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nb-NO" dirty="0" smtClean="0"/>
              <a:t>Internasjonalisering, forskning og utdanning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nb-NO" dirty="0" smtClean="0"/>
              <a:t>Systemeierskap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nb-NO" dirty="0" smtClean="0"/>
              <a:t>Infrastruktur </a:t>
            </a:r>
          </a:p>
          <a:p>
            <a:pPr lvl="1">
              <a:spcBef>
                <a:spcPts val="600"/>
              </a:spcBef>
              <a:buNone/>
            </a:pPr>
            <a:r>
              <a:rPr lang="nb-NO" dirty="0" smtClean="0"/>
              <a:t>					</a:t>
            </a:r>
            <a:endParaRPr lang="nb-NO" sz="2000" dirty="0" smtClean="0"/>
          </a:p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416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Administrativ støtte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Skal bistå enhetene. </a:t>
            </a:r>
          </a:p>
          <a:p>
            <a:r>
              <a:rPr lang="nb-NO" sz="2400" dirty="0" smtClean="0"/>
              <a:t>Seksjoner:</a:t>
            </a:r>
          </a:p>
          <a:p>
            <a:pPr lvl="1"/>
            <a:r>
              <a:rPr lang="nb-NO" sz="2000" dirty="0" smtClean="0"/>
              <a:t>Lønn</a:t>
            </a:r>
          </a:p>
          <a:p>
            <a:pPr lvl="1"/>
            <a:r>
              <a:rPr lang="nb-NO" sz="2000" dirty="0" smtClean="0"/>
              <a:t>Innkjøp</a:t>
            </a:r>
          </a:p>
          <a:p>
            <a:pPr lvl="1"/>
            <a:r>
              <a:rPr lang="nb-NO" sz="2000" dirty="0" smtClean="0"/>
              <a:t>Regnskap</a:t>
            </a:r>
          </a:p>
          <a:p>
            <a:pPr lvl="1"/>
            <a:r>
              <a:rPr lang="nb-NO" sz="2000" dirty="0" smtClean="0"/>
              <a:t>E-sak</a:t>
            </a:r>
          </a:p>
          <a:p>
            <a:pPr lvl="1">
              <a:buNone/>
            </a:pPr>
            <a:r>
              <a:rPr lang="nb-NO" sz="2000" dirty="0" smtClean="0"/>
              <a:t>Applikasjonsforvaltning av </a:t>
            </a:r>
            <a:r>
              <a:rPr lang="nb-NO" sz="2000" dirty="0" err="1" smtClean="0"/>
              <a:t>ØPAs</a:t>
            </a:r>
            <a:r>
              <a:rPr lang="nb-NO" sz="2000" dirty="0" smtClean="0"/>
              <a:t> systemer og SAP-</a:t>
            </a:r>
          </a:p>
          <a:p>
            <a:pPr lvl="1">
              <a:buNone/>
            </a:pPr>
            <a:r>
              <a:rPr lang="nb-NO" sz="2000" dirty="0" smtClean="0"/>
              <a:t>HR inngår i Administrativ støtte</a:t>
            </a:r>
          </a:p>
          <a:p>
            <a:pPr lvl="1">
              <a:buNone/>
            </a:pPr>
            <a:r>
              <a:rPr lang="nb-NO" dirty="0" smtClean="0"/>
              <a:t>						</a:t>
            </a:r>
            <a:endParaRPr lang="nb-NO" sz="1800" dirty="0" smtClean="0"/>
          </a:p>
          <a:p>
            <a:pPr lvl="1">
              <a:buNone/>
            </a:pP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718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Fagstøtte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Funksjoner i Forskningsadministrativ avdeling, Kommunikasjonsavdelingen og Studieavdelingen samles i Fagstøtten.</a:t>
            </a:r>
          </a:p>
          <a:p>
            <a:endParaRPr lang="nb-NO" dirty="0" smtClean="0"/>
          </a:p>
          <a:p>
            <a:r>
              <a:rPr lang="nb-NO" dirty="0" smtClean="0"/>
              <a:t>Fagstøtten skal bistå enhetene med administrative oppgaver innen forskning, undervisning og formidling.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Personalstøtte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Støtte UiO-ledelsen i utøvelse av </a:t>
            </a:r>
          </a:p>
          <a:p>
            <a:pPr>
              <a:buNone/>
            </a:pPr>
            <a:r>
              <a:rPr lang="nb-NO" dirty="0" smtClean="0"/>
              <a:t>arbeidsgiverfunksjon på institusjonsnivå og</a:t>
            </a:r>
          </a:p>
          <a:p>
            <a:pPr>
              <a:buNone/>
            </a:pPr>
            <a:r>
              <a:rPr lang="nb-NO" dirty="0" smtClean="0"/>
              <a:t>bistå enhetene lokalt i enkeltsaker.</a:t>
            </a:r>
          </a:p>
          <a:p>
            <a:pPr>
              <a:buNone/>
            </a:pPr>
            <a:r>
              <a:rPr lang="nb-NO" sz="2400" dirty="0" smtClean="0"/>
              <a:t>Arbeidsområder: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Utvikling av regelverk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Lønns- og personalpolitikk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Samarbeide med fagforeningene på UiO-nivå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Juridisk bistand 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Rådgivning om lov- og avtaleverk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Utredninger og høringer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Kompetanseutvikling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24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Intern administrasjon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Bistå i intern drift av Sentraladministrasjonen</a:t>
            </a:r>
          </a:p>
          <a:p>
            <a:r>
              <a:rPr lang="nb-NO" dirty="0" smtClean="0"/>
              <a:t>Yte tilsvarende tjenester til enheter med begrenset administrativ kapasitet (eks sentre direkte under UiOs styre)</a:t>
            </a:r>
          </a:p>
          <a:p>
            <a:endParaRPr lang="nb-NO" dirty="0" smtClean="0"/>
          </a:p>
          <a:p>
            <a:pPr>
              <a:buNone/>
            </a:pPr>
            <a:r>
              <a:rPr lang="nb-NO" dirty="0" smtClean="0"/>
              <a:t>Oppgaver: økonomi, arkiv, personal og andre.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908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BHT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Tjenesteytende og rådgivende rolle overfor enhetene ved UiO</a:t>
            </a:r>
          </a:p>
          <a:p>
            <a:r>
              <a:rPr lang="nb-NO" dirty="0" smtClean="0"/>
              <a:t>Knyttes direkte til UiO-ledelsen</a:t>
            </a:r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649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HMS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Organiseres i en enhet knyttet direkte til UiO-ledelsen</a:t>
            </a:r>
          </a:p>
          <a:p>
            <a:r>
              <a:rPr lang="nb-NO" dirty="0" err="1" smtClean="0"/>
              <a:t>HMS-stab</a:t>
            </a:r>
            <a:r>
              <a:rPr lang="nb-NO" dirty="0" smtClean="0"/>
              <a:t> har rolle som støtte for UiO-ledelsen</a:t>
            </a:r>
          </a:p>
          <a:p>
            <a:r>
              <a:rPr lang="nb-NO" dirty="0" smtClean="0"/>
              <a:t>Ivaretar oppgaver som overordnet ansvar for helhet og sammenheng i system og prosedyrer, revisjonssystem og UiO-ledelsens sekretariat i AMU.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871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838200"/>
            <a:ext cx="8604448" cy="1143000"/>
          </a:xfrm>
        </p:spPr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Noen milepeler for iverksettelse</a:t>
            </a:r>
            <a:endParaRPr lang="nb-NO" sz="4000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971600" y="1981200"/>
          <a:ext cx="7715200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0"/>
                <a:gridCol w="195456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2000" b="1" dirty="0" smtClean="0">
                          <a:solidFill>
                            <a:srgbClr val="FF0000"/>
                          </a:solidFill>
                        </a:rPr>
                        <a:t>Aktivitet:</a:t>
                      </a:r>
                      <a:endParaRPr lang="nb-NO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b="1" dirty="0" smtClean="0">
                          <a:solidFill>
                            <a:srgbClr val="FF0000"/>
                          </a:solidFill>
                        </a:rPr>
                        <a:t>Frist:</a:t>
                      </a:r>
                      <a:endParaRPr lang="nb-NO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Innplassering av ledere som rapporterer</a:t>
                      </a:r>
                      <a:r>
                        <a:rPr lang="nb-NO" sz="2000" baseline="0" dirty="0" smtClean="0"/>
                        <a:t> direkte til universitetsdirektøren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30. juni</a:t>
                      </a:r>
                      <a:endParaRPr lang="nb-NO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Innplassering </a:t>
                      </a:r>
                      <a:r>
                        <a:rPr lang="nb-NO" sz="2000" smtClean="0"/>
                        <a:t>av seksjonsledere</a:t>
                      </a:r>
                      <a:endParaRPr lang="nb-NO" sz="2000" baseline="0" dirty="0" smtClean="0"/>
                    </a:p>
                    <a:p>
                      <a:r>
                        <a:rPr lang="nb-NO" sz="2000" baseline="0" dirty="0" smtClean="0"/>
                        <a:t>Dette arbeidet vil skje suksessivt – noen vil være på plass tidligere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15.</a:t>
                      </a:r>
                      <a:r>
                        <a:rPr lang="nb-NO" sz="2000" baseline="0" dirty="0" smtClean="0"/>
                        <a:t> oktober</a:t>
                      </a:r>
                      <a:endParaRPr lang="nb-NO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Innplassering</a:t>
                      </a:r>
                      <a:r>
                        <a:rPr lang="nb-NO" sz="2000" baseline="0" dirty="0" smtClean="0"/>
                        <a:t> av øvrige medarbeidere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15. november</a:t>
                      </a:r>
                      <a:endParaRPr lang="nb-NO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smtClean="0"/>
                        <a:t>Ny organisasjon iverksettes (med stedkoder, budsjetter </a:t>
                      </a:r>
                      <a:r>
                        <a:rPr lang="nb-NO" sz="2000" dirty="0" err="1" smtClean="0"/>
                        <a:t>etc</a:t>
                      </a:r>
                      <a:r>
                        <a:rPr lang="nb-NO" sz="2000" dirty="0" smtClean="0"/>
                        <a:t>)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smtClean="0"/>
                        <a:t>1.</a:t>
                      </a:r>
                      <a:r>
                        <a:rPr lang="nb-NO" sz="2000" baseline="0" dirty="0" smtClean="0"/>
                        <a:t> januar 2014</a:t>
                      </a:r>
                      <a:endParaRPr lang="nb-NO" sz="2000" dirty="0" smtClean="0"/>
                    </a:p>
                    <a:p>
                      <a:endParaRPr lang="nb-NO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72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Noen utviklingsaktiviteter 2013-2014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132856"/>
            <a:ext cx="7973888" cy="4248472"/>
          </a:xfrm>
        </p:spPr>
        <p:txBody>
          <a:bodyPr/>
          <a:lstStyle/>
          <a:p>
            <a:r>
              <a:rPr lang="nb-NO" sz="2400" dirty="0" smtClean="0"/>
              <a:t>Tydeliggjøre  hva ”nærhetsmodellen” betyr i praksis</a:t>
            </a:r>
          </a:p>
          <a:p>
            <a:r>
              <a:rPr lang="nb-NO" sz="2400" dirty="0" smtClean="0"/>
              <a:t>Avstemme forventninger mellom Fagstøtten, Administrativ støtte og enhetene knyttet til </a:t>
            </a:r>
            <a:r>
              <a:rPr lang="nb-NO" sz="2400" dirty="0" smtClean="0"/>
              <a:t>desentralisering </a:t>
            </a:r>
            <a:r>
              <a:rPr lang="nb-NO" sz="2400" dirty="0" smtClean="0"/>
              <a:t>og standardisering</a:t>
            </a:r>
          </a:p>
          <a:p>
            <a:r>
              <a:rPr lang="nb-NO" sz="2400" dirty="0" smtClean="0"/>
              <a:t>Etablere </a:t>
            </a:r>
            <a:r>
              <a:rPr lang="nb-NO" sz="2400" dirty="0" smtClean="0"/>
              <a:t>nye ledergrupper og </a:t>
            </a:r>
            <a:r>
              <a:rPr lang="nb-NO" sz="2400" dirty="0" smtClean="0"/>
              <a:t>ledelsesarenaer og utvikle arbeidet i ledergruppene</a:t>
            </a:r>
            <a:endParaRPr lang="nb-NO" sz="2400" dirty="0" smtClean="0"/>
          </a:p>
          <a:p>
            <a:r>
              <a:rPr lang="nb-NO" sz="2400" dirty="0" smtClean="0"/>
              <a:t>Gjennomgå og utvikle samarbeidsarenaer og nettverk</a:t>
            </a:r>
          </a:p>
          <a:p>
            <a:pPr>
              <a:buNone/>
            </a:pPr>
            <a:endParaRPr lang="nb-NO" sz="2400" b="1" dirty="0" smtClean="0"/>
          </a:p>
          <a:p>
            <a:pPr>
              <a:buNone/>
            </a:pPr>
            <a:r>
              <a:rPr lang="nb-NO" sz="2400" b="1" dirty="0" smtClean="0"/>
              <a:t>Aktivitetene vil skje i samarbeid med enhetene</a:t>
            </a:r>
            <a:endParaRPr lang="nb-NO" sz="2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B6E20-F6BF-4DA1-8A5F-D2F1AD87D54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4194677848"/>
              </p:ext>
            </p:extLst>
          </p:nvPr>
        </p:nvGraphicFramePr>
        <p:xfrm>
          <a:off x="4513249" y="454709"/>
          <a:ext cx="4630751" cy="6403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0" name="Straight Connector 29"/>
          <p:cNvCxnSpPr/>
          <p:nvPr/>
        </p:nvCxnSpPr>
        <p:spPr>
          <a:xfrm flipH="1">
            <a:off x="7396032" y="5258520"/>
            <a:ext cx="3600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7380312" y="1319213"/>
            <a:ext cx="36003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942602" y="1668463"/>
            <a:ext cx="417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2050" idx="0"/>
          </p:cNvCxnSpPr>
          <p:nvPr/>
        </p:nvCxnSpPr>
        <p:spPr>
          <a:xfrm>
            <a:off x="3375819" y="2017713"/>
            <a:ext cx="4078" cy="27908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380312" y="1319212"/>
            <a:ext cx="0" cy="39819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99756" y="1417412"/>
            <a:ext cx="4302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8" name="TextBox 1"/>
          <p:cNvSpPr txBox="1">
            <a:spLocks noChangeArrowheads="1"/>
          </p:cNvSpPr>
          <p:nvPr/>
        </p:nvSpPr>
        <p:spPr bwMode="auto">
          <a:xfrm>
            <a:off x="541338" y="549275"/>
            <a:ext cx="763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nb-NO" sz="32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Ny organisering</a:t>
            </a:r>
            <a:endParaRPr lang="nb-NO" sz="32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60032" y="1305143"/>
            <a:ext cx="1008112" cy="21602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400" b="1" dirty="0" smtClean="0">
                <a:solidFill>
                  <a:schemeClr val="tx1"/>
                </a:solidFill>
              </a:rPr>
              <a:t>EIR </a:t>
            </a:r>
            <a:endParaRPr lang="nb-NO" sz="1400" b="1" dirty="0">
              <a:solidFill>
                <a:schemeClr val="tx1"/>
              </a:solidFill>
            </a:endParaRPr>
          </a:p>
        </p:txBody>
      </p:sp>
      <p:sp>
        <p:nvSpPr>
          <p:cNvPr id="1537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9350" y="6197600"/>
            <a:ext cx="685800" cy="457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DB2DC440-AB37-4D6E-8516-13415AFB3ACA}" type="slidenum">
              <a:rPr lang="en-US" sz="900" b="1" smtClean="0">
                <a:solidFill>
                  <a:srgbClr val="000000"/>
                </a:solidFill>
              </a:rPr>
              <a:pPr/>
              <a:t>18</a:t>
            </a:fld>
            <a:endParaRPr lang="en-US" sz="900" b="1" dirty="0" smtClean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355976" y="2276872"/>
            <a:ext cx="2016224" cy="36004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nb-NO" sz="1400" b="1" dirty="0">
                <a:solidFill>
                  <a:schemeClr val="tx1"/>
                </a:solidFill>
              </a:rPr>
              <a:t>Internadministrasjon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93950" y="1319213"/>
            <a:ext cx="1963738" cy="700087"/>
          </a:xfrm>
          <a:prstGeom prst="roundRect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nb-NO" sz="1400" b="1" dirty="0">
                <a:solidFill>
                  <a:srgbClr val="000000"/>
                </a:solidFill>
                <a:cs typeface="Arial" charset="0"/>
              </a:rPr>
              <a:t>Rektor</a:t>
            </a:r>
          </a:p>
          <a:p>
            <a:pPr algn="r">
              <a:defRPr/>
            </a:pPr>
            <a:r>
              <a:rPr lang="nb-NO" sz="1400" b="1" dirty="0">
                <a:solidFill>
                  <a:srgbClr val="000000"/>
                </a:solidFill>
                <a:cs typeface="Arial" charset="0"/>
              </a:rPr>
              <a:t> Universitets-</a:t>
            </a:r>
          </a:p>
          <a:p>
            <a:pPr algn="r">
              <a:defRPr/>
            </a:pPr>
            <a:r>
              <a:rPr lang="nb-NO" sz="1400" b="1" dirty="0">
                <a:solidFill>
                  <a:srgbClr val="000000"/>
                </a:solidFill>
                <a:cs typeface="Arial" charset="0"/>
              </a:rPr>
              <a:t>direktør</a:t>
            </a:r>
          </a:p>
        </p:txBody>
      </p:sp>
      <p:sp>
        <p:nvSpPr>
          <p:cNvPr id="2050" name="Rounded Rectangle 2049"/>
          <p:cNvSpPr/>
          <p:nvPr/>
        </p:nvSpPr>
        <p:spPr>
          <a:xfrm>
            <a:off x="805929" y="4808548"/>
            <a:ext cx="5147936" cy="121274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nb-NO" sz="2400" b="1" dirty="0"/>
              <a:t>Fakulteter, </a:t>
            </a:r>
            <a:r>
              <a:rPr lang="nb-NO" sz="2400" b="1" dirty="0" smtClean="0"/>
              <a:t>museer og bibliotek</a:t>
            </a:r>
            <a:endParaRPr lang="nb-NO" sz="2400" b="1" dirty="0"/>
          </a:p>
        </p:txBody>
      </p:sp>
      <p:sp>
        <p:nvSpPr>
          <p:cNvPr id="37" name="Rectangle 36"/>
          <p:cNvSpPr/>
          <p:nvPr/>
        </p:nvSpPr>
        <p:spPr>
          <a:xfrm>
            <a:off x="729752" y="1395413"/>
            <a:ext cx="1212850" cy="487362"/>
          </a:xfrm>
          <a:prstGeom prst="rect">
            <a:avLst/>
          </a:prstGeom>
          <a:noFill/>
          <a:ln w="28575">
            <a:solidFill>
              <a:srgbClr val="33CC33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nb-NO" sz="1400" b="1" dirty="0">
                <a:solidFill>
                  <a:srgbClr val="000000"/>
                </a:solidFill>
                <a:cs typeface="Arial" charset="0"/>
              </a:rPr>
              <a:t>Lederstøtte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3375820" y="2876551"/>
            <a:ext cx="400449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 bwMode="auto">
          <a:xfrm>
            <a:off x="4860032" y="1593175"/>
            <a:ext cx="1008112" cy="216024"/>
          </a:xfrm>
          <a:prstGeom prst="rect">
            <a:avLst/>
          </a:prstGeom>
          <a:ln>
            <a:solidFill>
              <a:srgbClr val="33CC33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="1" dirty="0" smtClean="0">
                <a:solidFill>
                  <a:schemeClr val="tx1"/>
                </a:solidFill>
              </a:rPr>
              <a:t>HMS</a:t>
            </a:r>
            <a:endParaRPr lang="nb-NO" sz="14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4860032" y="1869332"/>
            <a:ext cx="1008112" cy="216024"/>
          </a:xfrm>
          <a:prstGeom prst="rect">
            <a:avLst/>
          </a:prstGeom>
          <a:ln>
            <a:solidFill>
              <a:srgbClr val="33CC33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BHT</a:t>
            </a:r>
            <a:endParaRPr kumimoji="0" lang="nb-N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4393314" y="1716758"/>
            <a:ext cx="463694" cy="516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 bwMode="auto">
          <a:xfrm>
            <a:off x="3779912" y="2060848"/>
            <a:ext cx="0" cy="36004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auto">
          <a:xfrm>
            <a:off x="3779912" y="2420888"/>
            <a:ext cx="57606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 bwMode="auto">
          <a:xfrm flipV="1">
            <a:off x="4346369" y="1977344"/>
            <a:ext cx="466162" cy="58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 bwMode="auto">
          <a:xfrm>
            <a:off x="7380312" y="2492896"/>
            <a:ext cx="3600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 bwMode="auto">
          <a:xfrm>
            <a:off x="7380312" y="3501008"/>
            <a:ext cx="3600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 bwMode="auto">
          <a:xfrm>
            <a:off x="7380312" y="4365104"/>
            <a:ext cx="3600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2997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iler 13.5.1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2138</TotalTime>
  <Words>558</Words>
  <Application>Microsoft Office PowerPoint</Application>
  <PresentationFormat>On-screen Show (4:3)</PresentationFormat>
  <Paragraphs>152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foiler 13.5.13</vt:lpstr>
      <vt:lpstr>IHR: Ny organisering av Sentraladministrasjonen</vt:lpstr>
      <vt:lpstr>UiOs strategi 2020</vt:lpstr>
      <vt:lpstr>Overordnede mål for IHR</vt:lpstr>
      <vt:lpstr>Kartlegginger har avdekket </vt:lpstr>
      <vt:lpstr>Mål for ny organisering</vt:lpstr>
      <vt:lpstr>Slide 7</vt:lpstr>
      <vt:lpstr>Rollefordeling</vt:lpstr>
      <vt:lpstr>Lederstøtte</vt:lpstr>
      <vt:lpstr>Administrativ støtte</vt:lpstr>
      <vt:lpstr>Fagstøtte</vt:lpstr>
      <vt:lpstr>Personalstøtte</vt:lpstr>
      <vt:lpstr>Intern administrasjon</vt:lpstr>
      <vt:lpstr>BHT</vt:lpstr>
      <vt:lpstr>HMS</vt:lpstr>
      <vt:lpstr>Noen milepeler for iverksettelse</vt:lpstr>
      <vt:lpstr>Noen utviklingsaktiviteter 2013-2014</vt:lpstr>
      <vt:lpstr>Slide 18</vt:lpstr>
    </vt:vector>
  </TitlesOfParts>
  <Company>University of Oslo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SA5</dc:title>
  <dc:creator>wencheha</dc:creator>
  <cp:lastModifiedBy>bentehh</cp:lastModifiedBy>
  <cp:revision>191</cp:revision>
  <cp:lastPrinted>2013-06-19T06:15:58Z</cp:lastPrinted>
  <dcterms:created xsi:type="dcterms:W3CDTF">2013-05-10T05:13:20Z</dcterms:created>
  <dcterms:modified xsi:type="dcterms:W3CDTF">2013-09-11T08:39:31Z</dcterms:modified>
</cp:coreProperties>
</file>