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306" r:id="rId2"/>
    <p:sldId id="319" r:id="rId3"/>
    <p:sldId id="320" r:id="rId4"/>
    <p:sldId id="321" r:id="rId5"/>
    <p:sldId id="315" r:id="rId6"/>
    <p:sldId id="308" r:id="rId7"/>
    <p:sldId id="309" r:id="rId8"/>
    <p:sldId id="314" r:id="rId9"/>
    <p:sldId id="313" r:id="rId10"/>
    <p:sldId id="300" r:id="rId11"/>
    <p:sldId id="310" r:id="rId12"/>
    <p:sldId id="311" r:id="rId13"/>
    <p:sldId id="312" r:id="rId14"/>
    <p:sldId id="316" r:id="rId15"/>
    <p:sldId id="317" r:id="rId16"/>
    <p:sldId id="318" r:id="rId17"/>
  </p:sldIdLst>
  <p:sldSz cx="9144000" cy="5143500" type="screen16x9"/>
  <p:notesSz cx="6858000" cy="9144000"/>
  <p:embeddedFontLst>
    <p:embeddedFont>
      <p:font typeface="Helvetica Neue" panose="020B060402020202020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050D33-E726-4BAF-BC90-44AE168809F9}" v="87" dt="2019-10-23T07:10:36.217"/>
    <p1510:client id="{2FECDAF0-98E8-1747-A7F7-B1CDD709B313}" v="135" dt="2019-10-17T10:20:47.0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13"/>
    <p:restoredTop sz="79456"/>
  </p:normalViewPr>
  <p:slideViewPr>
    <p:cSldViewPr snapToGrid="0" snapToObjects="1">
      <p:cViewPr varScale="1">
        <p:scale>
          <a:sx n="128" d="100"/>
          <a:sy n="128" d="100"/>
        </p:scale>
        <p:origin x="15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gvild Sollund" userId="3345d885-6fc5-4a16-a837-d5a76ec94d01" providerId="ADAL" clId="{2FECDAF0-98E8-1747-A7F7-B1CDD709B313}"/>
    <pc:docChg chg="undo custSel addSld delSld modSld sldOrd">
      <pc:chgData name="Ingvild Sollund" userId="3345d885-6fc5-4a16-a837-d5a76ec94d01" providerId="ADAL" clId="{2FECDAF0-98E8-1747-A7F7-B1CDD709B313}" dt="2019-10-17T10:20:47.038" v="4190"/>
      <pc:docMkLst>
        <pc:docMk/>
      </pc:docMkLst>
      <pc:sldChg chg="addSp delSp modSp modTransition modNotesTx">
        <pc:chgData name="Ingvild Sollund" userId="3345d885-6fc5-4a16-a837-d5a76ec94d01" providerId="ADAL" clId="{2FECDAF0-98E8-1747-A7F7-B1CDD709B313}" dt="2019-10-17T09:59:22.429" v="3764"/>
        <pc:sldMkLst>
          <pc:docMk/>
          <pc:sldMk cId="3536858142" sldId="299"/>
        </pc:sldMkLst>
        <pc:spChg chg="mod">
          <ac:chgData name="Ingvild Sollund" userId="3345d885-6fc5-4a16-a837-d5a76ec94d01" providerId="ADAL" clId="{2FECDAF0-98E8-1747-A7F7-B1CDD709B313}" dt="2019-10-09T07:14:39.156" v="91" actId="2711"/>
          <ac:spMkLst>
            <pc:docMk/>
            <pc:sldMk cId="3536858142" sldId="299"/>
            <ac:spMk id="2" creationId="{56BC467B-BE9A-8649-9561-F7454AF2C3A9}"/>
          </ac:spMkLst>
        </pc:spChg>
        <pc:spChg chg="del">
          <ac:chgData name="Ingvild Sollund" userId="3345d885-6fc5-4a16-a837-d5a76ec94d01" providerId="ADAL" clId="{2FECDAF0-98E8-1747-A7F7-B1CDD709B313}" dt="2019-10-09T07:13:01.217" v="54"/>
          <ac:spMkLst>
            <pc:docMk/>
            <pc:sldMk cId="3536858142" sldId="299"/>
            <ac:spMk id="3" creationId="{03C23139-D9A0-0C46-988E-DE643C46ACCE}"/>
          </ac:spMkLst>
        </pc:spChg>
        <pc:spChg chg="add del">
          <ac:chgData name="Ingvild Sollund" userId="3345d885-6fc5-4a16-a837-d5a76ec94d01" providerId="ADAL" clId="{2FECDAF0-98E8-1747-A7F7-B1CDD709B313}" dt="2019-10-09T07:13:43.848" v="64"/>
          <ac:spMkLst>
            <pc:docMk/>
            <pc:sldMk cId="3536858142" sldId="299"/>
            <ac:spMk id="4" creationId="{C790C7AD-B57C-E74D-8976-52652AA55E89}"/>
          </ac:spMkLst>
        </pc:spChg>
        <pc:spChg chg="add mod">
          <ac:chgData name="Ingvild Sollund" userId="3345d885-6fc5-4a16-a837-d5a76ec94d01" providerId="ADAL" clId="{2FECDAF0-98E8-1747-A7F7-B1CDD709B313}" dt="2019-10-09T07:14:21.764" v="87" actId="2711"/>
          <ac:spMkLst>
            <pc:docMk/>
            <pc:sldMk cId="3536858142" sldId="299"/>
            <ac:spMk id="5" creationId="{DE3AB5AB-C871-F540-9FFA-9AAE926C5206}"/>
          </ac:spMkLst>
        </pc:spChg>
      </pc:sldChg>
      <pc:sldChg chg="addSp delSp modSp modNotesTx">
        <pc:chgData name="Ingvild Sollund" userId="3345d885-6fc5-4a16-a837-d5a76ec94d01" providerId="ADAL" clId="{2FECDAF0-98E8-1747-A7F7-B1CDD709B313}" dt="2019-10-09T10:29:34.235" v="2310" actId="1076"/>
        <pc:sldMkLst>
          <pc:docMk/>
          <pc:sldMk cId="2088793572" sldId="300"/>
        </pc:sldMkLst>
        <pc:spChg chg="del mod">
          <ac:chgData name="Ingvild Sollund" userId="3345d885-6fc5-4a16-a837-d5a76ec94d01" providerId="ADAL" clId="{2FECDAF0-98E8-1747-A7F7-B1CDD709B313}" dt="2019-10-09T07:36:41.264" v="430" actId="478"/>
          <ac:spMkLst>
            <pc:docMk/>
            <pc:sldMk cId="2088793572" sldId="300"/>
            <ac:spMk id="2" creationId="{22124FEC-7FBC-6149-8638-2C2473F0E023}"/>
          </ac:spMkLst>
        </pc:spChg>
        <pc:spChg chg="del mod">
          <ac:chgData name="Ingvild Sollund" userId="3345d885-6fc5-4a16-a837-d5a76ec94d01" providerId="ADAL" clId="{2FECDAF0-98E8-1747-A7F7-B1CDD709B313}" dt="2019-10-09T07:25:49.983" v="273" actId="478"/>
          <ac:spMkLst>
            <pc:docMk/>
            <pc:sldMk cId="2088793572" sldId="300"/>
            <ac:spMk id="4" creationId="{3067D308-B0B9-2444-B0A3-D1EABD5A6BC6}"/>
          </ac:spMkLst>
        </pc:spChg>
        <pc:spChg chg="del mod">
          <ac:chgData name="Ingvild Sollund" userId="3345d885-6fc5-4a16-a837-d5a76ec94d01" providerId="ADAL" clId="{2FECDAF0-98E8-1747-A7F7-B1CDD709B313}" dt="2019-10-09T07:26:40.744" v="283" actId="478"/>
          <ac:spMkLst>
            <pc:docMk/>
            <pc:sldMk cId="2088793572" sldId="300"/>
            <ac:spMk id="5" creationId="{A9CA3711-1E06-F842-8824-7C28093361F4}"/>
          </ac:spMkLst>
        </pc:spChg>
        <pc:spChg chg="del mod">
          <ac:chgData name="Ingvild Sollund" userId="3345d885-6fc5-4a16-a837-d5a76ec94d01" providerId="ADAL" clId="{2FECDAF0-98E8-1747-A7F7-B1CDD709B313}" dt="2019-10-09T07:27:29.585" v="291" actId="478"/>
          <ac:spMkLst>
            <pc:docMk/>
            <pc:sldMk cId="2088793572" sldId="300"/>
            <ac:spMk id="6" creationId="{526D76C7-8FB0-F149-99D1-E554E1F32956}"/>
          </ac:spMkLst>
        </pc:spChg>
        <pc:spChg chg="del mod">
          <ac:chgData name="Ingvild Sollund" userId="3345d885-6fc5-4a16-a837-d5a76ec94d01" providerId="ADAL" clId="{2FECDAF0-98E8-1747-A7F7-B1CDD709B313}" dt="2019-10-09T07:27:34.650" v="294" actId="478"/>
          <ac:spMkLst>
            <pc:docMk/>
            <pc:sldMk cId="2088793572" sldId="300"/>
            <ac:spMk id="7" creationId="{A9B3397E-7931-0C4B-99E5-CAE7556D5F33}"/>
          </ac:spMkLst>
        </pc:spChg>
        <pc:spChg chg="del mod">
          <ac:chgData name="Ingvild Sollund" userId="3345d885-6fc5-4a16-a837-d5a76ec94d01" providerId="ADAL" clId="{2FECDAF0-98E8-1747-A7F7-B1CDD709B313}" dt="2019-10-09T07:27:33.570" v="293" actId="478"/>
          <ac:spMkLst>
            <pc:docMk/>
            <pc:sldMk cId="2088793572" sldId="300"/>
            <ac:spMk id="8" creationId="{E3F56601-CE36-4B43-9A4E-340DF00F3595}"/>
          </ac:spMkLst>
        </pc:spChg>
        <pc:spChg chg="del mod">
          <ac:chgData name="Ingvild Sollund" userId="3345d885-6fc5-4a16-a837-d5a76ec94d01" providerId="ADAL" clId="{2FECDAF0-98E8-1747-A7F7-B1CDD709B313}" dt="2019-10-09T07:36:36.731" v="429" actId="478"/>
          <ac:spMkLst>
            <pc:docMk/>
            <pc:sldMk cId="2088793572" sldId="300"/>
            <ac:spMk id="9" creationId="{2A83035C-D6D9-2542-99AA-866377BBAB48}"/>
          </ac:spMkLst>
        </pc:spChg>
        <pc:spChg chg="del mod">
          <ac:chgData name="Ingvild Sollund" userId="3345d885-6fc5-4a16-a837-d5a76ec94d01" providerId="ADAL" clId="{2FECDAF0-98E8-1747-A7F7-B1CDD709B313}" dt="2019-10-09T07:36:36.731" v="429" actId="478"/>
          <ac:spMkLst>
            <pc:docMk/>
            <pc:sldMk cId="2088793572" sldId="300"/>
            <ac:spMk id="10" creationId="{D4A716EC-6B77-7E42-870C-94D38D56C913}"/>
          </ac:spMkLst>
        </pc:spChg>
        <pc:spChg chg="del mod">
          <ac:chgData name="Ingvild Sollund" userId="3345d885-6fc5-4a16-a837-d5a76ec94d01" providerId="ADAL" clId="{2FECDAF0-98E8-1747-A7F7-B1CDD709B313}" dt="2019-10-09T07:36:36.731" v="429" actId="478"/>
          <ac:spMkLst>
            <pc:docMk/>
            <pc:sldMk cId="2088793572" sldId="300"/>
            <ac:spMk id="11" creationId="{6D52F949-4692-6A4B-A89D-C59918FE973B}"/>
          </ac:spMkLst>
        </pc:spChg>
        <pc:spChg chg="del mod">
          <ac:chgData name="Ingvild Sollund" userId="3345d885-6fc5-4a16-a837-d5a76ec94d01" providerId="ADAL" clId="{2FECDAF0-98E8-1747-A7F7-B1CDD709B313}" dt="2019-10-09T07:36:36.731" v="429" actId="478"/>
          <ac:spMkLst>
            <pc:docMk/>
            <pc:sldMk cId="2088793572" sldId="300"/>
            <ac:spMk id="12" creationId="{0285D4D7-9826-8547-A50E-874708F06ED9}"/>
          </ac:spMkLst>
        </pc:spChg>
        <pc:spChg chg="del mod">
          <ac:chgData name="Ingvild Sollund" userId="3345d885-6fc5-4a16-a837-d5a76ec94d01" providerId="ADAL" clId="{2FECDAF0-98E8-1747-A7F7-B1CDD709B313}" dt="2019-10-09T07:36:36.731" v="429" actId="478"/>
          <ac:spMkLst>
            <pc:docMk/>
            <pc:sldMk cId="2088793572" sldId="300"/>
            <ac:spMk id="13" creationId="{858EBAA6-D668-E745-9BEF-EEF29B5CEE00}"/>
          </ac:spMkLst>
        </pc:spChg>
        <pc:spChg chg="add del mod">
          <ac:chgData name="Ingvild Sollund" userId="3345d885-6fc5-4a16-a837-d5a76ec94d01" providerId="ADAL" clId="{2FECDAF0-98E8-1747-A7F7-B1CDD709B313}" dt="2019-10-09T07:27:35.503" v="295" actId="478"/>
          <ac:spMkLst>
            <pc:docMk/>
            <pc:sldMk cId="2088793572" sldId="300"/>
            <ac:spMk id="14" creationId="{6DA177C3-3700-6E42-828B-1AF7D2136793}"/>
          </ac:spMkLst>
        </pc:spChg>
        <pc:spChg chg="add del mod">
          <ac:chgData name="Ingvild Sollund" userId="3345d885-6fc5-4a16-a837-d5a76ec94d01" providerId="ADAL" clId="{2FECDAF0-98E8-1747-A7F7-B1CDD709B313}" dt="2019-10-09T07:36:36.731" v="429" actId="478"/>
          <ac:spMkLst>
            <pc:docMk/>
            <pc:sldMk cId="2088793572" sldId="300"/>
            <ac:spMk id="15" creationId="{10DF0E33-8553-0045-B5CF-4127428218F5}"/>
          </ac:spMkLst>
        </pc:spChg>
        <pc:spChg chg="add del mod">
          <ac:chgData name="Ingvild Sollund" userId="3345d885-6fc5-4a16-a837-d5a76ec94d01" providerId="ADAL" clId="{2FECDAF0-98E8-1747-A7F7-B1CDD709B313}" dt="2019-10-09T07:27:22.706" v="287" actId="478"/>
          <ac:spMkLst>
            <pc:docMk/>
            <pc:sldMk cId="2088793572" sldId="300"/>
            <ac:spMk id="16" creationId="{A978A487-5D31-394C-BB39-767657E1B158}"/>
          </ac:spMkLst>
        </pc:spChg>
        <pc:spChg chg="add del mod">
          <ac:chgData name="Ingvild Sollund" userId="3345d885-6fc5-4a16-a837-d5a76ec94d01" providerId="ADAL" clId="{2FECDAF0-98E8-1747-A7F7-B1CDD709B313}" dt="2019-10-09T07:27:23.569" v="288" actId="478"/>
          <ac:spMkLst>
            <pc:docMk/>
            <pc:sldMk cId="2088793572" sldId="300"/>
            <ac:spMk id="17" creationId="{3E76C339-ED32-CE44-9384-4D6B4D1D3F0F}"/>
          </ac:spMkLst>
        </pc:spChg>
        <pc:spChg chg="add del mod">
          <ac:chgData name="Ingvild Sollund" userId="3345d885-6fc5-4a16-a837-d5a76ec94d01" providerId="ADAL" clId="{2FECDAF0-98E8-1747-A7F7-B1CDD709B313}" dt="2019-10-09T07:36:36.731" v="429" actId="478"/>
          <ac:spMkLst>
            <pc:docMk/>
            <pc:sldMk cId="2088793572" sldId="300"/>
            <ac:spMk id="41" creationId="{32546BB6-B9AA-7740-B5A2-9AD461DD8F35}"/>
          </ac:spMkLst>
        </pc:spChg>
        <pc:spChg chg="add del mod">
          <ac:chgData name="Ingvild Sollund" userId="3345d885-6fc5-4a16-a837-d5a76ec94d01" providerId="ADAL" clId="{2FECDAF0-98E8-1747-A7F7-B1CDD709B313}" dt="2019-10-09T07:36:36.731" v="429" actId="478"/>
          <ac:spMkLst>
            <pc:docMk/>
            <pc:sldMk cId="2088793572" sldId="300"/>
            <ac:spMk id="42" creationId="{D3B11C4B-ED14-124D-BC2B-53299EA4494E}"/>
          </ac:spMkLst>
        </pc:spChg>
        <pc:spChg chg="add del mod">
          <ac:chgData name="Ingvild Sollund" userId="3345d885-6fc5-4a16-a837-d5a76ec94d01" providerId="ADAL" clId="{2FECDAF0-98E8-1747-A7F7-B1CDD709B313}" dt="2019-10-09T07:36:36.731" v="429" actId="478"/>
          <ac:spMkLst>
            <pc:docMk/>
            <pc:sldMk cId="2088793572" sldId="300"/>
            <ac:spMk id="43" creationId="{1C885730-DB85-8341-B60D-F6A4B9D10C8C}"/>
          </ac:spMkLst>
        </pc:spChg>
        <pc:spChg chg="add del mod">
          <ac:chgData name="Ingvild Sollund" userId="3345d885-6fc5-4a16-a837-d5a76ec94d01" providerId="ADAL" clId="{2FECDAF0-98E8-1747-A7F7-B1CDD709B313}" dt="2019-10-09T07:36:36.731" v="429" actId="478"/>
          <ac:spMkLst>
            <pc:docMk/>
            <pc:sldMk cId="2088793572" sldId="300"/>
            <ac:spMk id="44" creationId="{C0704A8C-C906-484D-AC3C-27A07769A736}"/>
          </ac:spMkLst>
        </pc:spChg>
        <pc:spChg chg="add del mod">
          <ac:chgData name="Ingvild Sollund" userId="3345d885-6fc5-4a16-a837-d5a76ec94d01" providerId="ADAL" clId="{2FECDAF0-98E8-1747-A7F7-B1CDD709B313}" dt="2019-10-09T07:36:36.731" v="429" actId="478"/>
          <ac:spMkLst>
            <pc:docMk/>
            <pc:sldMk cId="2088793572" sldId="300"/>
            <ac:spMk id="45" creationId="{EBC75C7F-38E2-4B42-8E40-A090A4B003F8}"/>
          </ac:spMkLst>
        </pc:spChg>
        <pc:spChg chg="add del mod">
          <ac:chgData name="Ingvild Sollund" userId="3345d885-6fc5-4a16-a837-d5a76ec94d01" providerId="ADAL" clId="{2FECDAF0-98E8-1747-A7F7-B1CDD709B313}" dt="2019-10-09T07:36:36.731" v="429" actId="478"/>
          <ac:spMkLst>
            <pc:docMk/>
            <pc:sldMk cId="2088793572" sldId="300"/>
            <ac:spMk id="46" creationId="{6682D6DE-6456-494D-86CD-181C45577C79}"/>
          </ac:spMkLst>
        </pc:spChg>
        <pc:spChg chg="add del mod">
          <ac:chgData name="Ingvild Sollund" userId="3345d885-6fc5-4a16-a837-d5a76ec94d01" providerId="ADAL" clId="{2FECDAF0-98E8-1747-A7F7-B1CDD709B313}" dt="2019-10-09T07:36:36.731" v="429" actId="478"/>
          <ac:spMkLst>
            <pc:docMk/>
            <pc:sldMk cId="2088793572" sldId="300"/>
            <ac:spMk id="47" creationId="{F9824692-46BC-684C-80DA-DBCC1B138FCF}"/>
          </ac:spMkLst>
        </pc:spChg>
        <pc:spChg chg="add del mod">
          <ac:chgData name="Ingvild Sollund" userId="3345d885-6fc5-4a16-a837-d5a76ec94d01" providerId="ADAL" clId="{2FECDAF0-98E8-1747-A7F7-B1CDD709B313}" dt="2019-10-09T07:36:36.731" v="429" actId="478"/>
          <ac:spMkLst>
            <pc:docMk/>
            <pc:sldMk cId="2088793572" sldId="300"/>
            <ac:spMk id="48" creationId="{8D9BA89E-59E5-BE48-9AB5-206BAAA32747}"/>
          </ac:spMkLst>
        </pc:spChg>
        <pc:spChg chg="add del mod">
          <ac:chgData name="Ingvild Sollund" userId="3345d885-6fc5-4a16-a837-d5a76ec94d01" providerId="ADAL" clId="{2FECDAF0-98E8-1747-A7F7-B1CDD709B313}" dt="2019-10-09T07:36:36.731" v="429" actId="478"/>
          <ac:spMkLst>
            <pc:docMk/>
            <pc:sldMk cId="2088793572" sldId="300"/>
            <ac:spMk id="49" creationId="{4C3D422C-F9C9-7A4E-AFB7-014E10641069}"/>
          </ac:spMkLst>
        </pc:spChg>
        <pc:spChg chg="add del mod">
          <ac:chgData name="Ingvild Sollund" userId="3345d885-6fc5-4a16-a837-d5a76ec94d01" providerId="ADAL" clId="{2FECDAF0-98E8-1747-A7F7-B1CDD709B313}" dt="2019-10-09T07:36:36.731" v="429" actId="478"/>
          <ac:spMkLst>
            <pc:docMk/>
            <pc:sldMk cId="2088793572" sldId="300"/>
            <ac:spMk id="50" creationId="{78C7A8DC-FB1A-0C49-8A4A-3F46DDAC6EED}"/>
          </ac:spMkLst>
        </pc:spChg>
        <pc:spChg chg="add del mod">
          <ac:chgData name="Ingvild Sollund" userId="3345d885-6fc5-4a16-a837-d5a76ec94d01" providerId="ADAL" clId="{2FECDAF0-98E8-1747-A7F7-B1CDD709B313}" dt="2019-10-09T07:36:36.731" v="429" actId="478"/>
          <ac:spMkLst>
            <pc:docMk/>
            <pc:sldMk cId="2088793572" sldId="300"/>
            <ac:spMk id="51" creationId="{D7E0AE70-C24B-B34E-B607-83B654D7D6B2}"/>
          </ac:spMkLst>
        </pc:spChg>
        <pc:spChg chg="add del mod">
          <ac:chgData name="Ingvild Sollund" userId="3345d885-6fc5-4a16-a837-d5a76ec94d01" providerId="ADAL" clId="{2FECDAF0-98E8-1747-A7F7-B1CDD709B313}" dt="2019-10-09T10:29:28.441" v="2307" actId="478"/>
          <ac:spMkLst>
            <pc:docMk/>
            <pc:sldMk cId="2088793572" sldId="300"/>
            <ac:spMk id="53" creationId="{9DB95755-4354-7B43-8A8F-8A7F69642BEE}"/>
          </ac:spMkLst>
        </pc:spChg>
        <pc:spChg chg="add mod">
          <ac:chgData name="Ingvild Sollund" userId="3345d885-6fc5-4a16-a837-d5a76ec94d01" providerId="ADAL" clId="{2FECDAF0-98E8-1747-A7F7-B1CDD709B313}" dt="2019-10-09T10:29:34.235" v="2310" actId="1076"/>
          <ac:spMkLst>
            <pc:docMk/>
            <pc:sldMk cId="2088793572" sldId="300"/>
            <ac:spMk id="54" creationId="{26F528C6-3D6E-594E-AA0D-FB4AC29E05C5}"/>
          </ac:spMkLst>
        </pc:spChg>
        <pc:spChg chg="add del mod">
          <ac:chgData name="Ingvild Sollund" userId="3345d885-6fc5-4a16-a837-d5a76ec94d01" providerId="ADAL" clId="{2FECDAF0-98E8-1747-A7F7-B1CDD709B313}" dt="2019-10-09T10:29:32.315" v="2309" actId="478"/>
          <ac:spMkLst>
            <pc:docMk/>
            <pc:sldMk cId="2088793572" sldId="300"/>
            <ac:spMk id="56" creationId="{B8F826A8-0FB8-1B4A-9312-F413B9CC044B}"/>
          </ac:spMkLst>
        </pc:spChg>
        <pc:inkChg chg="add del">
          <ac:chgData name="Ingvild Sollund" userId="3345d885-6fc5-4a16-a837-d5a76ec94d01" providerId="ADAL" clId="{2FECDAF0-98E8-1747-A7F7-B1CDD709B313}" dt="2019-10-09T07:28:26.805" v="305" actId="9405"/>
          <ac:inkMkLst>
            <pc:docMk/>
            <pc:sldMk cId="2088793572" sldId="300"/>
            <ac:inkMk id="3" creationId="{DAA42E0A-755F-5E4D-80A4-033A5F876C2E}"/>
          </ac:inkMkLst>
        </pc:inkChg>
        <pc:inkChg chg="add del">
          <ac:chgData name="Ingvild Sollund" userId="3345d885-6fc5-4a16-a837-d5a76ec94d01" providerId="ADAL" clId="{2FECDAF0-98E8-1747-A7F7-B1CDD709B313}" dt="2019-10-09T07:29:00.731" v="347" actId="9405"/>
          <ac:inkMkLst>
            <pc:docMk/>
            <pc:sldMk cId="2088793572" sldId="300"/>
            <ac:inkMk id="18" creationId="{015C5817-5CCD-F146-BEFB-665D46877956}"/>
          </ac:inkMkLst>
        </pc:inkChg>
        <pc:inkChg chg="add del">
          <ac:chgData name="Ingvild Sollund" userId="3345d885-6fc5-4a16-a837-d5a76ec94d01" providerId="ADAL" clId="{2FECDAF0-98E8-1747-A7F7-B1CDD709B313}" dt="2019-10-09T07:28:59.508" v="346" actId="9405"/>
          <ac:inkMkLst>
            <pc:docMk/>
            <pc:sldMk cId="2088793572" sldId="300"/>
            <ac:inkMk id="19" creationId="{79C174BF-F47E-6B47-A168-57E2DFF242BB}"/>
          </ac:inkMkLst>
        </pc:inkChg>
        <pc:inkChg chg="add del">
          <ac:chgData name="Ingvild Sollund" userId="3345d885-6fc5-4a16-a837-d5a76ec94d01" providerId="ADAL" clId="{2FECDAF0-98E8-1747-A7F7-B1CDD709B313}" dt="2019-10-09T07:28:59.125" v="345" actId="9405"/>
          <ac:inkMkLst>
            <pc:docMk/>
            <pc:sldMk cId="2088793572" sldId="300"/>
            <ac:inkMk id="20" creationId="{AF588164-5F7B-5646-B3DF-27290C8A809C}"/>
          </ac:inkMkLst>
        </pc:inkChg>
        <pc:inkChg chg="add del">
          <ac:chgData name="Ingvild Sollund" userId="3345d885-6fc5-4a16-a837-d5a76ec94d01" providerId="ADAL" clId="{2FECDAF0-98E8-1747-A7F7-B1CDD709B313}" dt="2019-10-09T07:28:58.689" v="344" actId="9405"/>
          <ac:inkMkLst>
            <pc:docMk/>
            <pc:sldMk cId="2088793572" sldId="300"/>
            <ac:inkMk id="21" creationId="{60A92F6E-5710-3D41-A328-3B33314D4532}"/>
          </ac:inkMkLst>
        </pc:inkChg>
        <pc:inkChg chg="add">
          <ac:chgData name="Ingvild Sollund" userId="3345d885-6fc5-4a16-a837-d5a76ec94d01" providerId="ADAL" clId="{2FECDAF0-98E8-1747-A7F7-B1CDD709B313}" dt="2019-10-09T07:28:44.947" v="310"/>
          <ac:inkMkLst>
            <pc:docMk/>
            <pc:sldMk cId="2088793572" sldId="300"/>
            <ac:inkMk id="22" creationId="{41D7A553-2C76-7543-894F-8D3FEB50BF5D}"/>
          </ac:inkMkLst>
        </pc:inkChg>
        <pc:inkChg chg="add del">
          <ac:chgData name="Ingvild Sollund" userId="3345d885-6fc5-4a16-a837-d5a76ec94d01" providerId="ADAL" clId="{2FECDAF0-98E8-1747-A7F7-B1CDD709B313}" dt="2019-10-09T07:28:58.256" v="343" actId="9405"/>
          <ac:inkMkLst>
            <pc:docMk/>
            <pc:sldMk cId="2088793572" sldId="300"/>
            <ac:inkMk id="23" creationId="{182242ED-E83E-5642-9592-FE60AC4A8970}"/>
          </ac:inkMkLst>
        </pc:inkChg>
        <pc:inkChg chg="add del">
          <ac:chgData name="Ingvild Sollund" userId="3345d885-6fc5-4a16-a837-d5a76ec94d01" providerId="ADAL" clId="{2FECDAF0-98E8-1747-A7F7-B1CDD709B313}" dt="2019-10-09T07:28:57.861" v="342" actId="9405"/>
          <ac:inkMkLst>
            <pc:docMk/>
            <pc:sldMk cId="2088793572" sldId="300"/>
            <ac:inkMk id="24" creationId="{CDD9954F-382A-C445-9B6F-56A5F3B071FC}"/>
          </ac:inkMkLst>
        </pc:inkChg>
        <pc:inkChg chg="add del">
          <ac:chgData name="Ingvild Sollund" userId="3345d885-6fc5-4a16-a837-d5a76ec94d01" providerId="ADAL" clId="{2FECDAF0-98E8-1747-A7F7-B1CDD709B313}" dt="2019-10-09T07:28:57.448" v="341" actId="9405"/>
          <ac:inkMkLst>
            <pc:docMk/>
            <pc:sldMk cId="2088793572" sldId="300"/>
            <ac:inkMk id="25" creationId="{5DDBDBC6-2176-4743-9613-E61C64617A43}"/>
          </ac:inkMkLst>
        </pc:inkChg>
        <pc:inkChg chg="add del">
          <ac:chgData name="Ingvild Sollund" userId="3345d885-6fc5-4a16-a837-d5a76ec94d01" providerId="ADAL" clId="{2FECDAF0-98E8-1747-A7F7-B1CDD709B313}" dt="2019-10-09T07:28:57.134" v="340" actId="9405"/>
          <ac:inkMkLst>
            <pc:docMk/>
            <pc:sldMk cId="2088793572" sldId="300"/>
            <ac:inkMk id="26" creationId="{7028C0C8-7020-2E47-BE30-F1643B0C9C79}"/>
          </ac:inkMkLst>
        </pc:inkChg>
        <pc:inkChg chg="add del">
          <ac:chgData name="Ingvild Sollund" userId="3345d885-6fc5-4a16-a837-d5a76ec94d01" providerId="ADAL" clId="{2FECDAF0-98E8-1747-A7F7-B1CDD709B313}" dt="2019-10-09T07:28:56.824" v="339" actId="9405"/>
          <ac:inkMkLst>
            <pc:docMk/>
            <pc:sldMk cId="2088793572" sldId="300"/>
            <ac:inkMk id="27" creationId="{6311C9C8-B4B7-7C44-9543-B13B3C4E4090}"/>
          </ac:inkMkLst>
        </pc:inkChg>
        <pc:inkChg chg="add del">
          <ac:chgData name="Ingvild Sollund" userId="3345d885-6fc5-4a16-a837-d5a76ec94d01" providerId="ADAL" clId="{2FECDAF0-98E8-1747-A7F7-B1CDD709B313}" dt="2019-10-09T07:28:56.527" v="338" actId="9405"/>
          <ac:inkMkLst>
            <pc:docMk/>
            <pc:sldMk cId="2088793572" sldId="300"/>
            <ac:inkMk id="28" creationId="{839D0A44-59A0-5647-B6EE-2B6DD9153C4E}"/>
          </ac:inkMkLst>
        </pc:inkChg>
        <pc:inkChg chg="add del">
          <ac:chgData name="Ingvild Sollund" userId="3345d885-6fc5-4a16-a837-d5a76ec94d01" providerId="ADAL" clId="{2FECDAF0-98E8-1747-A7F7-B1CDD709B313}" dt="2019-10-09T07:28:56.178" v="337" actId="9405"/>
          <ac:inkMkLst>
            <pc:docMk/>
            <pc:sldMk cId="2088793572" sldId="300"/>
            <ac:inkMk id="29" creationId="{5B6D8125-56A5-584A-8C49-CD020C1F0685}"/>
          </ac:inkMkLst>
        </pc:inkChg>
        <pc:inkChg chg="add del">
          <ac:chgData name="Ingvild Sollund" userId="3345d885-6fc5-4a16-a837-d5a76ec94d01" providerId="ADAL" clId="{2FECDAF0-98E8-1747-A7F7-B1CDD709B313}" dt="2019-10-09T07:28:55.862" v="336" actId="9405"/>
          <ac:inkMkLst>
            <pc:docMk/>
            <pc:sldMk cId="2088793572" sldId="300"/>
            <ac:inkMk id="30" creationId="{FFA4FFE9-63D4-8842-A5A0-216F55AEA83C}"/>
          </ac:inkMkLst>
        </pc:inkChg>
        <pc:inkChg chg="add del">
          <ac:chgData name="Ingvild Sollund" userId="3345d885-6fc5-4a16-a837-d5a76ec94d01" providerId="ADAL" clId="{2FECDAF0-98E8-1747-A7F7-B1CDD709B313}" dt="2019-10-09T07:28:55.506" v="335" actId="9405"/>
          <ac:inkMkLst>
            <pc:docMk/>
            <pc:sldMk cId="2088793572" sldId="300"/>
            <ac:inkMk id="31" creationId="{C6E8691A-A46F-4F4B-B964-B015B965FD2C}"/>
          </ac:inkMkLst>
        </pc:inkChg>
        <pc:inkChg chg="add del">
          <ac:chgData name="Ingvild Sollund" userId="3345d885-6fc5-4a16-a837-d5a76ec94d01" providerId="ADAL" clId="{2FECDAF0-98E8-1747-A7F7-B1CDD709B313}" dt="2019-10-09T07:28:55.157" v="334" actId="9405"/>
          <ac:inkMkLst>
            <pc:docMk/>
            <pc:sldMk cId="2088793572" sldId="300"/>
            <ac:inkMk id="32" creationId="{DCC144B5-EE74-AA42-8827-3336B5600FCA}"/>
          </ac:inkMkLst>
        </pc:inkChg>
        <pc:inkChg chg="add del">
          <ac:chgData name="Ingvild Sollund" userId="3345d885-6fc5-4a16-a837-d5a76ec94d01" providerId="ADAL" clId="{2FECDAF0-98E8-1747-A7F7-B1CDD709B313}" dt="2019-10-09T07:28:54.765" v="333" actId="9405"/>
          <ac:inkMkLst>
            <pc:docMk/>
            <pc:sldMk cId="2088793572" sldId="300"/>
            <ac:inkMk id="33" creationId="{64036BA4-832F-C541-B14D-E7167559DD91}"/>
          </ac:inkMkLst>
        </pc:inkChg>
        <pc:inkChg chg="add del">
          <ac:chgData name="Ingvild Sollund" userId="3345d885-6fc5-4a16-a837-d5a76ec94d01" providerId="ADAL" clId="{2FECDAF0-98E8-1747-A7F7-B1CDD709B313}" dt="2019-10-09T07:28:54.344" v="332" actId="9405"/>
          <ac:inkMkLst>
            <pc:docMk/>
            <pc:sldMk cId="2088793572" sldId="300"/>
            <ac:inkMk id="34" creationId="{71844F5D-B894-274A-BC2E-180E3966C49B}"/>
          </ac:inkMkLst>
        </pc:inkChg>
        <pc:inkChg chg="add del">
          <ac:chgData name="Ingvild Sollund" userId="3345d885-6fc5-4a16-a837-d5a76ec94d01" providerId="ADAL" clId="{2FECDAF0-98E8-1747-A7F7-B1CDD709B313}" dt="2019-10-09T07:28:54.068" v="331" actId="9405"/>
          <ac:inkMkLst>
            <pc:docMk/>
            <pc:sldMk cId="2088793572" sldId="300"/>
            <ac:inkMk id="35" creationId="{5489136A-97A0-5449-AA4C-964141E82C5B}"/>
          </ac:inkMkLst>
        </pc:inkChg>
        <pc:inkChg chg="add del">
          <ac:chgData name="Ingvild Sollund" userId="3345d885-6fc5-4a16-a837-d5a76ec94d01" providerId="ADAL" clId="{2FECDAF0-98E8-1747-A7F7-B1CDD709B313}" dt="2019-10-09T07:28:53.752" v="330" actId="9405"/>
          <ac:inkMkLst>
            <pc:docMk/>
            <pc:sldMk cId="2088793572" sldId="300"/>
            <ac:inkMk id="36" creationId="{E748FF16-AD6F-2144-B505-6D812DCF9E66}"/>
          </ac:inkMkLst>
        </pc:inkChg>
        <pc:inkChg chg="add del">
          <ac:chgData name="Ingvild Sollund" userId="3345d885-6fc5-4a16-a837-d5a76ec94d01" providerId="ADAL" clId="{2FECDAF0-98E8-1747-A7F7-B1CDD709B313}" dt="2019-10-09T07:28:53.272" v="329" actId="9405"/>
          <ac:inkMkLst>
            <pc:docMk/>
            <pc:sldMk cId="2088793572" sldId="300"/>
            <ac:inkMk id="37" creationId="{62D70E96-E7ED-CF4C-9802-6CA5E66F67CB}"/>
          </ac:inkMkLst>
        </pc:inkChg>
        <pc:inkChg chg="add del">
          <ac:chgData name="Ingvild Sollund" userId="3345d885-6fc5-4a16-a837-d5a76ec94d01" providerId="ADAL" clId="{2FECDAF0-98E8-1747-A7F7-B1CDD709B313}" dt="2019-10-09T07:28:52.734" v="328" actId="9405"/>
          <ac:inkMkLst>
            <pc:docMk/>
            <pc:sldMk cId="2088793572" sldId="300"/>
            <ac:inkMk id="38" creationId="{B2C6B83C-6672-B84E-BA99-AA4B82BB6E25}"/>
          </ac:inkMkLst>
        </pc:inkChg>
        <pc:inkChg chg="add">
          <ac:chgData name="Ingvild Sollund" userId="3345d885-6fc5-4a16-a837-d5a76ec94d01" providerId="ADAL" clId="{2FECDAF0-98E8-1747-A7F7-B1CDD709B313}" dt="2019-10-09T07:28:51.335" v="327"/>
          <ac:inkMkLst>
            <pc:docMk/>
            <pc:sldMk cId="2088793572" sldId="300"/>
            <ac:inkMk id="39" creationId="{8CDABFF2-1017-5B46-9358-AFA90696F6FD}"/>
          </ac:inkMkLst>
        </pc:inkChg>
        <pc:inkChg chg="add">
          <ac:chgData name="Ingvild Sollund" userId="3345d885-6fc5-4a16-a837-d5a76ec94d01" providerId="ADAL" clId="{2FECDAF0-98E8-1747-A7F7-B1CDD709B313}" dt="2019-10-09T07:28:51.335" v="327"/>
          <ac:inkMkLst>
            <pc:docMk/>
            <pc:sldMk cId="2088793572" sldId="300"/>
            <ac:inkMk id="40" creationId="{5F881B5B-8180-F04F-BB99-894E648BB31D}"/>
          </ac:inkMkLst>
        </pc:inkChg>
      </pc:sldChg>
      <pc:sldChg chg="modSp">
        <pc:chgData name="Ingvild Sollund" userId="3345d885-6fc5-4a16-a837-d5a76ec94d01" providerId="ADAL" clId="{2FECDAF0-98E8-1747-A7F7-B1CDD709B313}" dt="2019-10-09T08:31:09.854" v="1324" actId="2711"/>
        <pc:sldMkLst>
          <pc:docMk/>
          <pc:sldMk cId="4194413039" sldId="306"/>
        </pc:sldMkLst>
        <pc:spChg chg="mod">
          <ac:chgData name="Ingvild Sollund" userId="3345d885-6fc5-4a16-a837-d5a76ec94d01" providerId="ADAL" clId="{2FECDAF0-98E8-1747-A7F7-B1CDD709B313}" dt="2019-10-09T08:31:09.854" v="1324" actId="2711"/>
          <ac:spMkLst>
            <pc:docMk/>
            <pc:sldMk cId="4194413039" sldId="306"/>
            <ac:spMk id="54" creationId="{00000000-0000-0000-0000-000000000000}"/>
          </ac:spMkLst>
        </pc:spChg>
      </pc:sldChg>
      <pc:sldChg chg="addSp delSp modSp add modNotesTx">
        <pc:chgData name="Ingvild Sollund" userId="3345d885-6fc5-4a16-a837-d5a76ec94d01" providerId="ADAL" clId="{2FECDAF0-98E8-1747-A7F7-B1CDD709B313}" dt="2019-10-09T10:26:49.572" v="2223" actId="20577"/>
        <pc:sldMkLst>
          <pc:docMk/>
          <pc:sldMk cId="1912048274" sldId="308"/>
        </pc:sldMkLst>
        <pc:spChg chg="del mod">
          <ac:chgData name="Ingvild Sollund" userId="3345d885-6fc5-4a16-a837-d5a76ec94d01" providerId="ADAL" clId="{2FECDAF0-98E8-1747-A7F7-B1CDD709B313}" dt="2019-10-09T07:45:24.865" v="1002" actId="478"/>
          <ac:spMkLst>
            <pc:docMk/>
            <pc:sldMk cId="1912048274" sldId="308"/>
            <ac:spMk id="2" creationId="{56BC467B-BE9A-8649-9561-F7454AF2C3A9}"/>
          </ac:spMkLst>
        </pc:spChg>
        <pc:spChg chg="add mod">
          <ac:chgData name="Ingvild Sollund" userId="3345d885-6fc5-4a16-a837-d5a76ec94d01" providerId="ADAL" clId="{2FECDAF0-98E8-1747-A7F7-B1CDD709B313}" dt="2019-10-09T08:33:22.764" v="1328" actId="20577"/>
          <ac:spMkLst>
            <pc:docMk/>
            <pc:sldMk cId="1912048274" sldId="308"/>
            <ac:spMk id="3" creationId="{75A47E38-92E5-494A-95C6-6CE48D42C5BD}"/>
          </ac:spMkLst>
        </pc:spChg>
        <pc:spChg chg="mod">
          <ac:chgData name="Ingvild Sollund" userId="3345d885-6fc5-4a16-a837-d5a76ec94d01" providerId="ADAL" clId="{2FECDAF0-98E8-1747-A7F7-B1CDD709B313}" dt="2019-10-09T07:17:09.231" v="155" actId="1076"/>
          <ac:spMkLst>
            <pc:docMk/>
            <pc:sldMk cId="1912048274" sldId="308"/>
            <ac:spMk id="5" creationId="{DE3AB5AB-C871-F540-9FFA-9AAE926C5206}"/>
          </ac:spMkLst>
        </pc:spChg>
      </pc:sldChg>
      <pc:sldChg chg="addSp delSp modSp add modNotesTx">
        <pc:chgData name="Ingvild Sollund" userId="3345d885-6fc5-4a16-a837-d5a76ec94d01" providerId="ADAL" clId="{2FECDAF0-98E8-1747-A7F7-B1CDD709B313}" dt="2019-10-17T10:08:46.129" v="4104" actId="20577"/>
        <pc:sldMkLst>
          <pc:docMk/>
          <pc:sldMk cId="2779438078" sldId="309"/>
        </pc:sldMkLst>
        <pc:spChg chg="del">
          <ac:chgData name="Ingvild Sollund" userId="3345d885-6fc5-4a16-a837-d5a76ec94d01" providerId="ADAL" clId="{2FECDAF0-98E8-1747-A7F7-B1CDD709B313}" dt="2019-10-09T07:41:17.928" v="647" actId="478"/>
          <ac:spMkLst>
            <pc:docMk/>
            <pc:sldMk cId="2779438078" sldId="309"/>
            <ac:spMk id="2" creationId="{56BC467B-BE9A-8649-9561-F7454AF2C3A9}"/>
          </ac:spMkLst>
        </pc:spChg>
        <pc:spChg chg="add mod">
          <ac:chgData name="Ingvild Sollund" userId="3345d885-6fc5-4a16-a837-d5a76ec94d01" providerId="ADAL" clId="{2FECDAF0-98E8-1747-A7F7-B1CDD709B313}" dt="2019-10-17T10:08:46.129" v="4104" actId="20577"/>
          <ac:spMkLst>
            <pc:docMk/>
            <pc:sldMk cId="2779438078" sldId="309"/>
            <ac:spMk id="3" creationId="{8B730B00-0C71-BF43-8ABB-787E22D846FC}"/>
          </ac:spMkLst>
        </pc:spChg>
        <pc:spChg chg="mod">
          <ac:chgData name="Ingvild Sollund" userId="3345d885-6fc5-4a16-a837-d5a76ec94d01" providerId="ADAL" clId="{2FECDAF0-98E8-1747-A7F7-B1CDD709B313}" dt="2019-10-09T10:27:17.005" v="2245" actId="20577"/>
          <ac:spMkLst>
            <pc:docMk/>
            <pc:sldMk cId="2779438078" sldId="309"/>
            <ac:spMk id="5" creationId="{DE3AB5AB-C871-F540-9FFA-9AAE926C5206}"/>
          </ac:spMkLst>
        </pc:spChg>
        <pc:spChg chg="add del mod">
          <ac:chgData name="Ingvild Sollund" userId="3345d885-6fc5-4a16-a837-d5a76ec94d01" providerId="ADAL" clId="{2FECDAF0-98E8-1747-A7F7-B1CDD709B313}" dt="2019-10-09T07:41:20.371" v="648" actId="478"/>
          <ac:spMkLst>
            <pc:docMk/>
            <pc:sldMk cId="2779438078" sldId="309"/>
            <ac:spMk id="6" creationId="{5BFCC794-6833-BC41-BE20-E4FC4151966C}"/>
          </ac:spMkLst>
        </pc:spChg>
      </pc:sldChg>
      <pc:sldChg chg="addSp delSp modSp add modNotesTx">
        <pc:chgData name="Ingvild Sollund" userId="3345d885-6fc5-4a16-a837-d5a76ec94d01" providerId="ADAL" clId="{2FECDAF0-98E8-1747-A7F7-B1CDD709B313}" dt="2019-10-17T10:20:28.658" v="4189" actId="1076"/>
        <pc:sldMkLst>
          <pc:docMk/>
          <pc:sldMk cId="2013618750" sldId="310"/>
        </pc:sldMkLst>
        <pc:spChg chg="add del mod">
          <ac:chgData name="Ingvild Sollund" userId="3345d885-6fc5-4a16-a837-d5a76ec94d01" providerId="ADAL" clId="{2FECDAF0-98E8-1747-A7F7-B1CDD709B313}" dt="2019-10-09T10:28:20.931" v="2254" actId="478"/>
          <ac:spMkLst>
            <pc:docMk/>
            <pc:sldMk cId="2013618750" sldId="310"/>
            <ac:spMk id="3" creationId="{A6E69E9D-C538-334F-BBD3-69A97B7287AE}"/>
          </ac:spMkLst>
        </pc:spChg>
        <pc:spChg chg="del">
          <ac:chgData name="Ingvild Sollund" userId="3345d885-6fc5-4a16-a837-d5a76ec94d01" providerId="ADAL" clId="{2FECDAF0-98E8-1747-A7F7-B1CDD709B313}" dt="2019-10-09T10:28:17.608" v="2253" actId="478"/>
          <ac:spMkLst>
            <pc:docMk/>
            <pc:sldMk cId="2013618750" sldId="310"/>
            <ac:spMk id="53" creationId="{9DB95755-4354-7B43-8A8F-8A7F69642BEE}"/>
          </ac:spMkLst>
        </pc:spChg>
        <pc:spChg chg="mod">
          <ac:chgData name="Ingvild Sollund" userId="3345d885-6fc5-4a16-a837-d5a76ec94d01" providerId="ADAL" clId="{2FECDAF0-98E8-1747-A7F7-B1CDD709B313}" dt="2019-10-17T10:20:28.658" v="4189" actId="1076"/>
          <ac:spMkLst>
            <pc:docMk/>
            <pc:sldMk cId="2013618750" sldId="310"/>
            <ac:spMk id="54" creationId="{26F528C6-3D6E-594E-AA0D-FB4AC29E05C5}"/>
          </ac:spMkLst>
        </pc:spChg>
      </pc:sldChg>
      <pc:sldChg chg="addSp delSp modSp add modNotesTx">
        <pc:chgData name="Ingvild Sollund" userId="3345d885-6fc5-4a16-a837-d5a76ec94d01" providerId="ADAL" clId="{2FECDAF0-98E8-1747-A7F7-B1CDD709B313}" dt="2019-10-09T10:29:43.551" v="2311" actId="1076"/>
        <pc:sldMkLst>
          <pc:docMk/>
          <pc:sldMk cId="1489540695" sldId="311"/>
        </pc:sldMkLst>
        <pc:spChg chg="add del mod">
          <ac:chgData name="Ingvild Sollund" userId="3345d885-6fc5-4a16-a837-d5a76ec94d01" providerId="ADAL" clId="{2FECDAF0-98E8-1747-A7F7-B1CDD709B313}" dt="2019-10-09T10:28:27.570" v="2256" actId="478"/>
          <ac:spMkLst>
            <pc:docMk/>
            <pc:sldMk cId="1489540695" sldId="311"/>
            <ac:spMk id="3" creationId="{9A2AC7FB-E4AD-EC47-A806-01443A87D52A}"/>
          </ac:spMkLst>
        </pc:spChg>
        <pc:spChg chg="del">
          <ac:chgData name="Ingvild Sollund" userId="3345d885-6fc5-4a16-a837-d5a76ec94d01" providerId="ADAL" clId="{2FECDAF0-98E8-1747-A7F7-B1CDD709B313}" dt="2019-10-09T10:28:25.321" v="2255" actId="478"/>
          <ac:spMkLst>
            <pc:docMk/>
            <pc:sldMk cId="1489540695" sldId="311"/>
            <ac:spMk id="53" creationId="{9DB95755-4354-7B43-8A8F-8A7F69642BEE}"/>
          </ac:spMkLst>
        </pc:spChg>
        <pc:spChg chg="mod">
          <ac:chgData name="Ingvild Sollund" userId="3345d885-6fc5-4a16-a837-d5a76ec94d01" providerId="ADAL" clId="{2FECDAF0-98E8-1747-A7F7-B1CDD709B313}" dt="2019-10-09T10:29:43.551" v="2311" actId="1076"/>
          <ac:spMkLst>
            <pc:docMk/>
            <pc:sldMk cId="1489540695" sldId="311"/>
            <ac:spMk id="54" creationId="{26F528C6-3D6E-594E-AA0D-FB4AC29E05C5}"/>
          </ac:spMkLst>
        </pc:spChg>
      </pc:sldChg>
      <pc:sldChg chg="addSp delSp modSp add modTransition modNotesTx">
        <pc:chgData name="Ingvild Sollund" userId="3345d885-6fc5-4a16-a837-d5a76ec94d01" providerId="ADAL" clId="{2FECDAF0-98E8-1747-A7F7-B1CDD709B313}" dt="2019-10-17T10:18:45.602" v="4106"/>
        <pc:sldMkLst>
          <pc:docMk/>
          <pc:sldMk cId="629064733" sldId="312"/>
        </pc:sldMkLst>
        <pc:spChg chg="add del mod">
          <ac:chgData name="Ingvild Sollund" userId="3345d885-6fc5-4a16-a837-d5a76ec94d01" providerId="ADAL" clId="{2FECDAF0-98E8-1747-A7F7-B1CDD709B313}" dt="2019-10-09T10:28:41.834" v="2258" actId="478"/>
          <ac:spMkLst>
            <pc:docMk/>
            <pc:sldMk cId="629064733" sldId="312"/>
            <ac:spMk id="3" creationId="{2E886004-A6C2-2A4C-84EC-9AC3A688E11E}"/>
          </ac:spMkLst>
        </pc:spChg>
        <pc:spChg chg="del">
          <ac:chgData name="Ingvild Sollund" userId="3345d885-6fc5-4a16-a837-d5a76ec94d01" providerId="ADAL" clId="{2FECDAF0-98E8-1747-A7F7-B1CDD709B313}" dt="2019-10-09T10:28:39.296" v="2257" actId="478"/>
          <ac:spMkLst>
            <pc:docMk/>
            <pc:sldMk cId="629064733" sldId="312"/>
            <ac:spMk id="53" creationId="{9DB95755-4354-7B43-8A8F-8A7F69642BEE}"/>
          </ac:spMkLst>
        </pc:spChg>
        <pc:spChg chg="mod">
          <ac:chgData name="Ingvild Sollund" userId="3345d885-6fc5-4a16-a837-d5a76ec94d01" providerId="ADAL" clId="{2FECDAF0-98E8-1747-A7F7-B1CDD709B313}" dt="2019-10-09T10:28:44.691" v="2259" actId="1076"/>
          <ac:spMkLst>
            <pc:docMk/>
            <pc:sldMk cId="629064733" sldId="312"/>
            <ac:spMk id="54" creationId="{26F528C6-3D6E-594E-AA0D-FB4AC29E05C5}"/>
          </ac:spMkLst>
        </pc:spChg>
      </pc:sldChg>
      <pc:sldChg chg="modSp add ord">
        <pc:chgData name="Ingvild Sollund" userId="3345d885-6fc5-4a16-a837-d5a76ec94d01" providerId="ADAL" clId="{2FECDAF0-98E8-1747-A7F7-B1CDD709B313}" dt="2019-10-09T10:29:24.058" v="2306" actId="20577"/>
        <pc:sldMkLst>
          <pc:docMk/>
          <pc:sldMk cId="3744940104" sldId="313"/>
        </pc:sldMkLst>
        <pc:spChg chg="mod">
          <ac:chgData name="Ingvild Sollund" userId="3345d885-6fc5-4a16-a837-d5a76ec94d01" providerId="ADAL" clId="{2FECDAF0-98E8-1747-A7F7-B1CDD709B313}" dt="2019-10-09T10:29:24.058" v="2306" actId="20577"/>
          <ac:spMkLst>
            <pc:docMk/>
            <pc:sldMk cId="3744940104" sldId="313"/>
            <ac:spMk id="54" creationId="{00000000-0000-0000-0000-000000000000}"/>
          </ac:spMkLst>
        </pc:spChg>
      </pc:sldChg>
      <pc:sldChg chg="addSp delSp modSp add modTransition modNotesTx">
        <pc:chgData name="Ingvild Sollund" userId="3345d885-6fc5-4a16-a837-d5a76ec94d01" providerId="ADAL" clId="{2FECDAF0-98E8-1747-A7F7-B1CDD709B313}" dt="2019-10-17T10:08:07.887" v="4042"/>
        <pc:sldMkLst>
          <pc:docMk/>
          <pc:sldMk cId="1302750704" sldId="314"/>
        </pc:sldMkLst>
        <pc:spChg chg="del">
          <ac:chgData name="Ingvild Sollund" userId="3345d885-6fc5-4a16-a837-d5a76ec94d01" providerId="ADAL" clId="{2FECDAF0-98E8-1747-A7F7-B1CDD709B313}" dt="2019-10-09T10:30:34.701" v="2313" actId="478"/>
          <ac:spMkLst>
            <pc:docMk/>
            <pc:sldMk cId="1302750704" sldId="314"/>
            <ac:spMk id="3" creationId="{8B730B00-0C71-BF43-8ABB-787E22D846FC}"/>
          </ac:spMkLst>
        </pc:spChg>
        <pc:spChg chg="add mod">
          <ac:chgData name="Ingvild Sollund" userId="3345d885-6fc5-4a16-a837-d5a76ec94d01" providerId="ADAL" clId="{2FECDAF0-98E8-1747-A7F7-B1CDD709B313}" dt="2019-10-15T10:33:03.522" v="3618" actId="20577"/>
          <ac:spMkLst>
            <pc:docMk/>
            <pc:sldMk cId="1302750704" sldId="314"/>
            <ac:spMk id="4" creationId="{F389D011-3B5F-5B48-8214-0DB3A160EC67}"/>
          </ac:spMkLst>
        </pc:spChg>
        <pc:spChg chg="mod">
          <ac:chgData name="Ingvild Sollund" userId="3345d885-6fc5-4a16-a837-d5a76ec94d01" providerId="ADAL" clId="{2FECDAF0-98E8-1747-A7F7-B1CDD709B313}" dt="2019-10-09T10:35:34.773" v="3008" actId="6549"/>
          <ac:spMkLst>
            <pc:docMk/>
            <pc:sldMk cId="1302750704" sldId="314"/>
            <ac:spMk id="5" creationId="{DE3AB5AB-C871-F540-9FFA-9AAE926C5206}"/>
          </ac:spMkLst>
        </pc:spChg>
      </pc:sldChg>
      <pc:sldChg chg="modSp add ord modNotesTx">
        <pc:chgData name="Ingvild Sollund" userId="3345d885-6fc5-4a16-a837-d5a76ec94d01" providerId="ADAL" clId="{2FECDAF0-98E8-1747-A7F7-B1CDD709B313}" dt="2019-10-17T10:05:17.959" v="4041"/>
        <pc:sldMkLst>
          <pc:docMk/>
          <pc:sldMk cId="1958302399" sldId="315"/>
        </pc:sldMkLst>
        <pc:spChg chg="mod">
          <ac:chgData name="Ingvild Sollund" userId="3345d885-6fc5-4a16-a837-d5a76ec94d01" providerId="ADAL" clId="{2FECDAF0-98E8-1747-A7F7-B1CDD709B313}" dt="2019-10-09T10:36:31.173" v="3047" actId="20577"/>
          <ac:spMkLst>
            <pc:docMk/>
            <pc:sldMk cId="1958302399" sldId="315"/>
            <ac:spMk id="4" creationId="{F389D011-3B5F-5B48-8214-0DB3A160EC67}"/>
          </ac:spMkLst>
        </pc:spChg>
        <pc:spChg chg="mod">
          <ac:chgData name="Ingvild Sollund" userId="3345d885-6fc5-4a16-a837-d5a76ec94d01" providerId="ADAL" clId="{2FECDAF0-98E8-1747-A7F7-B1CDD709B313}" dt="2019-10-09T10:36:06.675" v="3043" actId="20577"/>
          <ac:spMkLst>
            <pc:docMk/>
            <pc:sldMk cId="1958302399" sldId="315"/>
            <ac:spMk id="5" creationId="{DE3AB5AB-C871-F540-9FFA-9AAE926C5206}"/>
          </ac:spMkLst>
        </pc:spChg>
      </pc:sldChg>
      <pc:sldChg chg="modSp add ord">
        <pc:chgData name="Ingvild Sollund" userId="3345d885-6fc5-4a16-a837-d5a76ec94d01" providerId="ADAL" clId="{2FECDAF0-98E8-1747-A7F7-B1CDD709B313}" dt="2019-10-09T11:11:48.247" v="3602" actId="20577"/>
        <pc:sldMkLst>
          <pc:docMk/>
          <pc:sldMk cId="2283695011" sldId="316"/>
        </pc:sldMkLst>
        <pc:spChg chg="mod">
          <ac:chgData name="Ingvild Sollund" userId="3345d885-6fc5-4a16-a837-d5a76ec94d01" providerId="ADAL" clId="{2FECDAF0-98E8-1747-A7F7-B1CDD709B313}" dt="2019-10-09T11:11:48.247" v="3602" actId="20577"/>
          <ac:spMkLst>
            <pc:docMk/>
            <pc:sldMk cId="2283695011" sldId="316"/>
            <ac:spMk id="54" creationId="{00000000-0000-0000-0000-000000000000}"/>
          </ac:spMkLst>
        </pc:spChg>
      </pc:sldChg>
      <pc:sldChg chg="delSp modSp add ord">
        <pc:chgData name="Ingvild Sollund" userId="3345d885-6fc5-4a16-a837-d5a76ec94d01" providerId="ADAL" clId="{2FECDAF0-98E8-1747-A7F7-B1CDD709B313}" dt="2019-10-17T10:18:53.848" v="4112" actId="20577"/>
        <pc:sldMkLst>
          <pc:docMk/>
          <pc:sldMk cId="3894459807" sldId="317"/>
        </pc:sldMkLst>
        <pc:spChg chg="mod">
          <ac:chgData name="Ingvild Sollund" userId="3345d885-6fc5-4a16-a837-d5a76ec94d01" providerId="ADAL" clId="{2FECDAF0-98E8-1747-A7F7-B1CDD709B313}" dt="2019-10-17T10:18:53.848" v="4112" actId="20577"/>
          <ac:spMkLst>
            <pc:docMk/>
            <pc:sldMk cId="3894459807" sldId="317"/>
            <ac:spMk id="4" creationId="{F389D011-3B5F-5B48-8214-0DB3A160EC67}"/>
          </ac:spMkLst>
        </pc:spChg>
        <pc:spChg chg="del mod">
          <ac:chgData name="Ingvild Sollund" userId="3345d885-6fc5-4a16-a837-d5a76ec94d01" providerId="ADAL" clId="{2FECDAF0-98E8-1747-A7F7-B1CDD709B313}" dt="2019-10-09T10:51:38.428" v="3474" actId="478"/>
          <ac:spMkLst>
            <pc:docMk/>
            <pc:sldMk cId="3894459807" sldId="317"/>
            <ac:spMk id="5" creationId="{DE3AB5AB-C871-F540-9FFA-9AAE926C5206}"/>
          </ac:spMkLst>
        </pc:spChg>
      </pc:sldChg>
      <pc:sldChg chg="addSp delSp modSp add modTransition modNotesTx">
        <pc:chgData name="Ingvild Sollund" userId="3345d885-6fc5-4a16-a837-d5a76ec94d01" providerId="ADAL" clId="{2FECDAF0-98E8-1747-A7F7-B1CDD709B313}" dt="2019-10-17T10:20:47.038" v="4190"/>
        <pc:sldMkLst>
          <pc:docMk/>
          <pc:sldMk cId="6284866" sldId="318"/>
        </pc:sldMkLst>
        <pc:spChg chg="add mod">
          <ac:chgData name="Ingvild Sollund" userId="3345d885-6fc5-4a16-a837-d5a76ec94d01" providerId="ADAL" clId="{2FECDAF0-98E8-1747-A7F7-B1CDD709B313}" dt="2019-10-09T10:47:59.981" v="3418" actId="1076"/>
          <ac:spMkLst>
            <pc:docMk/>
            <pc:sldMk cId="6284866" sldId="318"/>
            <ac:spMk id="2" creationId="{961BD769-787D-0F45-A812-2109E35856A2}"/>
          </ac:spMkLst>
        </pc:spChg>
        <pc:spChg chg="add mod">
          <ac:chgData name="Ingvild Sollund" userId="3345d885-6fc5-4a16-a837-d5a76ec94d01" providerId="ADAL" clId="{2FECDAF0-98E8-1747-A7F7-B1CDD709B313}" dt="2019-10-09T10:44:34.392" v="3295" actId="1037"/>
          <ac:spMkLst>
            <pc:docMk/>
            <pc:sldMk cId="6284866" sldId="318"/>
            <ac:spMk id="20" creationId="{9919FD3C-BB8A-2040-A2B6-4C11EE98ACAB}"/>
          </ac:spMkLst>
        </pc:spChg>
        <pc:spChg chg="add mod">
          <ac:chgData name="Ingvild Sollund" userId="3345d885-6fc5-4a16-a837-d5a76ec94d01" providerId="ADAL" clId="{2FECDAF0-98E8-1747-A7F7-B1CDD709B313}" dt="2019-10-09T10:47:52.511" v="3417" actId="1076"/>
          <ac:spMkLst>
            <pc:docMk/>
            <pc:sldMk cId="6284866" sldId="318"/>
            <ac:spMk id="21" creationId="{BE86BB4A-83D1-F24E-8C8B-E26AF85DD65E}"/>
          </ac:spMkLst>
        </pc:spChg>
        <pc:spChg chg="add del mod">
          <ac:chgData name="Ingvild Sollund" userId="3345d885-6fc5-4a16-a837-d5a76ec94d01" providerId="ADAL" clId="{2FECDAF0-98E8-1747-A7F7-B1CDD709B313}" dt="2019-10-09T10:45:27.592" v="3325" actId="478"/>
          <ac:spMkLst>
            <pc:docMk/>
            <pc:sldMk cId="6284866" sldId="318"/>
            <ac:spMk id="22" creationId="{4A9B40A6-4952-244A-BEB8-A9D483AC84FE}"/>
          </ac:spMkLst>
        </pc:spChg>
        <pc:spChg chg="add mod">
          <ac:chgData name="Ingvild Sollund" userId="3345d885-6fc5-4a16-a837-d5a76ec94d01" providerId="ADAL" clId="{2FECDAF0-98E8-1747-A7F7-B1CDD709B313}" dt="2019-10-09T10:47:20.053" v="3409" actId="1076"/>
          <ac:spMkLst>
            <pc:docMk/>
            <pc:sldMk cId="6284866" sldId="318"/>
            <ac:spMk id="24" creationId="{A5866378-840F-6442-AFFE-06CC342D265F}"/>
          </ac:spMkLst>
        </pc:spChg>
        <pc:spChg chg="add mod">
          <ac:chgData name="Ingvild Sollund" userId="3345d885-6fc5-4a16-a837-d5a76ec94d01" providerId="ADAL" clId="{2FECDAF0-98E8-1747-A7F7-B1CDD709B313}" dt="2019-10-09T10:46:23.870" v="3333" actId="571"/>
          <ac:spMkLst>
            <pc:docMk/>
            <pc:sldMk cId="6284866" sldId="318"/>
            <ac:spMk id="25" creationId="{2A2C7DCE-815A-994F-B3BF-E5F0EC90808F}"/>
          </ac:spMkLst>
        </pc:spChg>
        <pc:spChg chg="add mod">
          <ac:chgData name="Ingvild Sollund" userId="3345d885-6fc5-4a16-a837-d5a76ec94d01" providerId="ADAL" clId="{2FECDAF0-98E8-1747-A7F7-B1CDD709B313}" dt="2019-10-09T10:47:37.549" v="3414" actId="571"/>
          <ac:spMkLst>
            <pc:docMk/>
            <pc:sldMk cId="6284866" sldId="318"/>
            <ac:spMk id="26" creationId="{CA784C6C-E2FB-A245-A92E-9D7E50FF498B}"/>
          </ac:spMkLst>
        </pc:spChg>
        <pc:spChg chg="mod">
          <ac:chgData name="Ingvild Sollund" userId="3345d885-6fc5-4a16-a837-d5a76ec94d01" providerId="ADAL" clId="{2FECDAF0-98E8-1747-A7F7-B1CDD709B313}" dt="2019-10-09T10:52:45.149" v="3588" actId="20577"/>
          <ac:spMkLst>
            <pc:docMk/>
            <pc:sldMk cId="6284866" sldId="318"/>
            <ac:spMk id="33" creationId="{CF339BCE-41A4-1F47-AC52-D4511085AC25}"/>
          </ac:spMkLst>
        </pc:spChg>
        <pc:spChg chg="del">
          <ac:chgData name="Ingvild Sollund" userId="3345d885-6fc5-4a16-a837-d5a76ec94d01" providerId="ADAL" clId="{2FECDAF0-98E8-1747-A7F7-B1CDD709B313}" dt="2019-10-09T10:42:55.797" v="3272" actId="478"/>
          <ac:spMkLst>
            <pc:docMk/>
            <pc:sldMk cId="6284866" sldId="318"/>
            <ac:spMk id="34" creationId="{4043FA8C-A4BD-C84C-8B5D-D3E84D77E651}"/>
          </ac:spMkLst>
        </pc:spChg>
        <pc:spChg chg="del mod">
          <ac:chgData name="Ingvild Sollund" userId="3345d885-6fc5-4a16-a837-d5a76ec94d01" providerId="ADAL" clId="{2FECDAF0-98E8-1747-A7F7-B1CDD709B313}" dt="2019-10-09T10:43:12.595" v="3279" actId="478"/>
          <ac:spMkLst>
            <pc:docMk/>
            <pc:sldMk cId="6284866" sldId="318"/>
            <ac:spMk id="35" creationId="{0AEB2AB4-8817-0F45-AC30-552E1D015124}"/>
          </ac:spMkLst>
        </pc:spChg>
        <pc:spChg chg="mod">
          <ac:chgData name="Ingvild Sollund" userId="3345d885-6fc5-4a16-a837-d5a76ec94d01" providerId="ADAL" clId="{2FECDAF0-98E8-1747-A7F7-B1CDD709B313}" dt="2019-10-09T10:43:36.377" v="3283" actId="1076"/>
          <ac:spMkLst>
            <pc:docMk/>
            <pc:sldMk cId="6284866" sldId="318"/>
            <ac:spMk id="36" creationId="{6973BAE3-B894-DF45-A30E-03826E27C269}"/>
          </ac:spMkLst>
        </pc:spChg>
        <pc:spChg chg="mod">
          <ac:chgData name="Ingvild Sollund" userId="3345d885-6fc5-4a16-a837-d5a76ec94d01" providerId="ADAL" clId="{2FECDAF0-98E8-1747-A7F7-B1CDD709B313}" dt="2019-10-15T10:34:03.866" v="3626" actId="20577"/>
          <ac:spMkLst>
            <pc:docMk/>
            <pc:sldMk cId="6284866" sldId="318"/>
            <ac:spMk id="37" creationId="{6E9EF18C-BB3B-CD44-8FA2-C04D31633846}"/>
          </ac:spMkLst>
        </pc:spChg>
        <pc:spChg chg="mod">
          <ac:chgData name="Ingvild Sollund" userId="3345d885-6fc5-4a16-a837-d5a76ec94d01" providerId="ADAL" clId="{2FECDAF0-98E8-1747-A7F7-B1CDD709B313}" dt="2019-10-09T10:47:42.983" v="3415" actId="1076"/>
          <ac:spMkLst>
            <pc:docMk/>
            <pc:sldMk cId="6284866" sldId="318"/>
            <ac:spMk id="38" creationId="{D3EA4FB8-187D-404D-BA4E-8F74E43750CB}"/>
          </ac:spMkLst>
        </pc:spChg>
        <pc:spChg chg="mod">
          <ac:chgData name="Ingvild Sollund" userId="3345d885-6fc5-4a16-a837-d5a76ec94d01" providerId="ADAL" clId="{2FECDAF0-98E8-1747-A7F7-B1CDD709B313}" dt="2019-10-09T10:43:36.377" v="3283" actId="1076"/>
          <ac:spMkLst>
            <pc:docMk/>
            <pc:sldMk cId="6284866" sldId="318"/>
            <ac:spMk id="39" creationId="{B342BBC2-9085-0146-A8A1-DD48A73F6D07}"/>
          </ac:spMkLst>
        </pc:spChg>
        <pc:spChg chg="del">
          <ac:chgData name="Ingvild Sollund" userId="3345d885-6fc5-4a16-a837-d5a76ec94d01" providerId="ADAL" clId="{2FECDAF0-98E8-1747-A7F7-B1CDD709B313}" dt="2019-10-09T10:43:10.186" v="3277" actId="478"/>
          <ac:spMkLst>
            <pc:docMk/>
            <pc:sldMk cId="6284866" sldId="318"/>
            <ac:spMk id="41" creationId="{B1195CB2-DEBD-F843-92B8-113A3239C52A}"/>
          </ac:spMkLst>
        </pc:spChg>
        <pc:spChg chg="mod">
          <ac:chgData name="Ingvild Sollund" userId="3345d885-6fc5-4a16-a837-d5a76ec94d01" providerId="ADAL" clId="{2FECDAF0-98E8-1747-A7F7-B1CDD709B313}" dt="2019-10-09T10:43:36.377" v="3283" actId="1076"/>
          <ac:spMkLst>
            <pc:docMk/>
            <pc:sldMk cId="6284866" sldId="318"/>
            <ac:spMk id="42" creationId="{CC5FBBC0-017C-904B-A771-1E3C6CB44399}"/>
          </ac:spMkLst>
        </pc:spChg>
        <pc:spChg chg="del">
          <ac:chgData name="Ingvild Sollund" userId="3345d885-6fc5-4a16-a837-d5a76ec94d01" providerId="ADAL" clId="{2FECDAF0-98E8-1747-A7F7-B1CDD709B313}" dt="2019-10-09T10:42:53.773" v="3271" actId="478"/>
          <ac:spMkLst>
            <pc:docMk/>
            <pc:sldMk cId="6284866" sldId="318"/>
            <ac:spMk id="43" creationId="{05085619-3F9C-5B42-BD26-D6905999E08B}"/>
          </ac:spMkLst>
        </pc:spChg>
        <pc:spChg chg="mod">
          <ac:chgData name="Ingvild Sollund" userId="3345d885-6fc5-4a16-a837-d5a76ec94d01" providerId="ADAL" clId="{2FECDAF0-98E8-1747-A7F7-B1CDD709B313}" dt="2019-10-09T10:43:36.377" v="3283" actId="1076"/>
          <ac:spMkLst>
            <pc:docMk/>
            <pc:sldMk cId="6284866" sldId="318"/>
            <ac:spMk id="44" creationId="{32643E35-B313-EB49-B4C1-E8844382FAAE}"/>
          </ac:spMkLst>
        </pc:spChg>
        <pc:spChg chg="mod">
          <ac:chgData name="Ingvild Sollund" userId="3345d885-6fc5-4a16-a837-d5a76ec94d01" providerId="ADAL" clId="{2FECDAF0-98E8-1747-A7F7-B1CDD709B313}" dt="2019-10-09T10:44:31.536" v="3292" actId="1076"/>
          <ac:spMkLst>
            <pc:docMk/>
            <pc:sldMk cId="6284866" sldId="318"/>
            <ac:spMk id="45" creationId="{ED37D99F-A1F9-0242-B2E5-7DA484204A84}"/>
          </ac:spMkLst>
        </pc:spChg>
        <pc:spChg chg="mod">
          <ac:chgData name="Ingvild Sollund" userId="3345d885-6fc5-4a16-a837-d5a76ec94d01" providerId="ADAL" clId="{2FECDAF0-98E8-1747-A7F7-B1CDD709B313}" dt="2019-10-09T10:47:42.983" v="3415" actId="1076"/>
          <ac:spMkLst>
            <pc:docMk/>
            <pc:sldMk cId="6284866" sldId="318"/>
            <ac:spMk id="46" creationId="{97BF1B24-2E92-0A4E-8F5F-A2493E8A30E2}"/>
          </ac:spMkLst>
        </pc:spChg>
        <pc:spChg chg="del">
          <ac:chgData name="Ingvild Sollund" userId="3345d885-6fc5-4a16-a837-d5a76ec94d01" providerId="ADAL" clId="{2FECDAF0-98E8-1747-A7F7-B1CDD709B313}" dt="2019-10-09T10:42:57.227" v="3273" actId="478"/>
          <ac:spMkLst>
            <pc:docMk/>
            <pc:sldMk cId="6284866" sldId="318"/>
            <ac:spMk id="47" creationId="{F1A89FD1-0AB6-444C-8734-A7916109DCA7}"/>
          </ac:spMkLst>
        </pc:spChg>
        <pc:spChg chg="mod">
          <ac:chgData name="Ingvild Sollund" userId="3345d885-6fc5-4a16-a837-d5a76ec94d01" providerId="ADAL" clId="{2FECDAF0-98E8-1747-A7F7-B1CDD709B313}" dt="2019-10-09T10:43:56.959" v="3289" actId="1038"/>
          <ac:spMkLst>
            <pc:docMk/>
            <pc:sldMk cId="6284866" sldId="318"/>
            <ac:spMk id="48" creationId="{07CF131D-4750-1E49-A559-D3EB2C9342CE}"/>
          </ac:spMkLst>
        </pc:spChg>
        <pc:spChg chg="mod">
          <ac:chgData name="Ingvild Sollund" userId="3345d885-6fc5-4a16-a837-d5a76ec94d01" providerId="ADAL" clId="{2FECDAF0-98E8-1747-A7F7-B1CDD709B313}" dt="2019-10-09T10:47:47.245" v="3416" actId="1076"/>
          <ac:spMkLst>
            <pc:docMk/>
            <pc:sldMk cId="6284866" sldId="318"/>
            <ac:spMk id="49" creationId="{DD8716F2-3D8F-CF49-A90C-2F173A65E86E}"/>
          </ac:spMkLst>
        </pc:spChg>
        <pc:spChg chg="del">
          <ac:chgData name="Ingvild Sollund" userId="3345d885-6fc5-4a16-a837-d5a76ec94d01" providerId="ADAL" clId="{2FECDAF0-98E8-1747-A7F7-B1CDD709B313}" dt="2019-10-09T10:45:52.265" v="3330" actId="478"/>
          <ac:spMkLst>
            <pc:docMk/>
            <pc:sldMk cId="6284866" sldId="318"/>
            <ac:spMk id="50" creationId="{403BB926-5115-184D-8AA5-0A94ECEBFBAA}"/>
          </ac:spMkLst>
        </pc:spChg>
      </pc:sldChg>
      <pc:sldChg chg="addSp delSp modSp add">
        <pc:chgData name="Ingvild Sollund" userId="3345d885-6fc5-4a16-a837-d5a76ec94d01" providerId="ADAL" clId="{2FECDAF0-98E8-1747-A7F7-B1CDD709B313}" dt="2019-10-17T09:57:47.561" v="3728" actId="255"/>
        <pc:sldMkLst>
          <pc:docMk/>
          <pc:sldMk cId="4070888735" sldId="319"/>
        </pc:sldMkLst>
        <pc:spChg chg="del mod">
          <ac:chgData name="Ingvild Sollund" userId="3345d885-6fc5-4a16-a837-d5a76ec94d01" providerId="ADAL" clId="{2FECDAF0-98E8-1747-A7F7-B1CDD709B313}" dt="2019-10-17T09:55:44.421" v="3650" actId="478"/>
          <ac:spMkLst>
            <pc:docMk/>
            <pc:sldMk cId="4070888735" sldId="319"/>
            <ac:spMk id="2" creationId="{56BC467B-BE9A-8649-9561-F7454AF2C3A9}"/>
          </ac:spMkLst>
        </pc:spChg>
        <pc:spChg chg="add mod">
          <ac:chgData name="Ingvild Sollund" userId="3345d885-6fc5-4a16-a837-d5a76ec94d01" providerId="ADAL" clId="{2FECDAF0-98E8-1747-A7F7-B1CDD709B313}" dt="2019-10-17T09:56:58.957" v="3698" actId="20577"/>
          <ac:spMkLst>
            <pc:docMk/>
            <pc:sldMk cId="4070888735" sldId="319"/>
            <ac:spMk id="3" creationId="{10D3158C-7C0F-2A48-B970-AB7EF12CD9F9}"/>
          </ac:spMkLst>
        </pc:spChg>
        <pc:spChg chg="del mod">
          <ac:chgData name="Ingvild Sollund" userId="3345d885-6fc5-4a16-a837-d5a76ec94d01" providerId="ADAL" clId="{2FECDAF0-98E8-1747-A7F7-B1CDD709B313}" dt="2019-10-17T09:55:08.033" v="3637"/>
          <ac:spMkLst>
            <pc:docMk/>
            <pc:sldMk cId="4070888735" sldId="319"/>
            <ac:spMk id="5" creationId="{DE3AB5AB-C871-F540-9FFA-9AAE926C5206}"/>
          </ac:spMkLst>
        </pc:spChg>
        <pc:spChg chg="add del mod">
          <ac:chgData name="Ingvild Sollund" userId="3345d885-6fc5-4a16-a837-d5a76ec94d01" providerId="ADAL" clId="{2FECDAF0-98E8-1747-A7F7-B1CDD709B313}" dt="2019-10-17T09:55:46.154" v="3651" actId="478"/>
          <ac:spMkLst>
            <pc:docMk/>
            <pc:sldMk cId="4070888735" sldId="319"/>
            <ac:spMk id="6" creationId="{1B41901F-F535-4E47-9E27-AC86F244AEFB}"/>
          </ac:spMkLst>
        </pc:spChg>
        <pc:spChg chg="add mod">
          <ac:chgData name="Ingvild Sollund" userId="3345d885-6fc5-4a16-a837-d5a76ec94d01" providerId="ADAL" clId="{2FECDAF0-98E8-1747-A7F7-B1CDD709B313}" dt="2019-10-17T09:57:47.561" v="3728" actId="255"/>
          <ac:spMkLst>
            <pc:docMk/>
            <pc:sldMk cId="4070888735" sldId="319"/>
            <ac:spMk id="7" creationId="{1C8CDE87-13C1-594E-B47E-C5BB2BDCBF91}"/>
          </ac:spMkLst>
        </pc:spChg>
      </pc:sldChg>
      <pc:sldChg chg="addSp modSp add">
        <pc:chgData name="Ingvild Sollund" userId="3345d885-6fc5-4a16-a837-d5a76ec94d01" providerId="ADAL" clId="{2FECDAF0-98E8-1747-A7F7-B1CDD709B313}" dt="2019-10-17T09:58:49.730" v="3763" actId="20577"/>
        <pc:sldMkLst>
          <pc:docMk/>
          <pc:sldMk cId="327001284" sldId="320"/>
        </pc:sldMkLst>
        <pc:spChg chg="mod">
          <ac:chgData name="Ingvild Sollund" userId="3345d885-6fc5-4a16-a837-d5a76ec94d01" providerId="ADAL" clId="{2FECDAF0-98E8-1747-A7F7-B1CDD709B313}" dt="2019-10-17T09:58:49.730" v="3763" actId="20577"/>
          <ac:spMkLst>
            <pc:docMk/>
            <pc:sldMk cId="327001284" sldId="320"/>
            <ac:spMk id="3" creationId="{10D3158C-7C0F-2A48-B970-AB7EF12CD9F9}"/>
          </ac:spMkLst>
        </pc:spChg>
        <pc:spChg chg="add mod">
          <ac:chgData name="Ingvild Sollund" userId="3345d885-6fc5-4a16-a837-d5a76ec94d01" providerId="ADAL" clId="{2FECDAF0-98E8-1747-A7F7-B1CDD709B313}" dt="2019-10-17T09:58:00.709" v="3756" actId="20577"/>
          <ac:spMkLst>
            <pc:docMk/>
            <pc:sldMk cId="327001284" sldId="320"/>
            <ac:spMk id="4" creationId="{07408001-627D-264B-A9F6-FBC9B8E8F54E}"/>
          </ac:spMkLst>
        </pc:spChg>
      </pc:sldChg>
      <pc:sldChg chg="modSp add ord">
        <pc:chgData name="Ingvild Sollund" userId="3345d885-6fc5-4a16-a837-d5a76ec94d01" providerId="ADAL" clId="{2FECDAF0-98E8-1747-A7F7-B1CDD709B313}" dt="2019-10-17T10:03:52.639" v="4040" actId="15"/>
        <pc:sldMkLst>
          <pc:docMk/>
          <pc:sldMk cId="1211426360" sldId="321"/>
        </pc:sldMkLst>
        <pc:spChg chg="mod">
          <ac:chgData name="Ingvild Sollund" userId="3345d885-6fc5-4a16-a837-d5a76ec94d01" providerId="ADAL" clId="{2FECDAF0-98E8-1747-A7F7-B1CDD709B313}" dt="2019-10-17T10:03:52.639" v="4040" actId="15"/>
          <ac:spMkLst>
            <pc:docMk/>
            <pc:sldMk cId="1211426360" sldId="321"/>
            <ac:spMk id="3" creationId="{75A47E38-92E5-494A-95C6-6CE48D42C5BD}"/>
          </ac:spMkLst>
        </pc:spChg>
        <pc:spChg chg="mod">
          <ac:chgData name="Ingvild Sollund" userId="3345d885-6fc5-4a16-a837-d5a76ec94d01" providerId="ADAL" clId="{2FECDAF0-98E8-1747-A7F7-B1CDD709B313}" dt="2019-10-17T10:00:23.561" v="3789" actId="20577"/>
          <ac:spMkLst>
            <pc:docMk/>
            <pc:sldMk cId="1211426360" sldId="321"/>
            <ac:spMk id="5" creationId="{DE3AB5AB-C871-F540-9FFA-9AAE926C5206}"/>
          </ac:spMkLst>
        </pc:spChg>
      </pc:sldChg>
      <pc:sldMasterChg chg="delSldLayout">
        <pc:chgData name="Ingvild Sollund" userId="3345d885-6fc5-4a16-a837-d5a76ec94d01" providerId="ADAL" clId="{2FECDAF0-98E8-1747-A7F7-B1CDD709B313}" dt="2019-10-09T07:49:58.567" v="1318" actId="2696"/>
        <pc:sldMasterMkLst>
          <pc:docMk/>
          <pc:sldMasterMk cId="0" sldId="2147483659"/>
        </pc:sldMasterMkLst>
      </pc:sldMasterChg>
    </pc:docChg>
  </pc:docChgLst>
  <pc:docChgLst>
    <pc:chgData clId="Web-{14050D33-E726-4BAF-BC90-44AE168809F9}"/>
    <pc:docChg chg="delSld modSld">
      <pc:chgData name="" userId="" providerId="" clId="Web-{14050D33-E726-4BAF-BC90-44AE168809F9}" dt="2019-10-23T07:10:36.217" v="91" actId="1076"/>
      <pc:docMkLst>
        <pc:docMk/>
      </pc:docMkLst>
      <pc:sldChg chg="modSp del">
        <pc:chgData name="" userId="" providerId="" clId="Web-{14050D33-E726-4BAF-BC90-44AE168809F9}" dt="2019-10-23T07:10:26.060" v="89"/>
        <pc:sldMkLst>
          <pc:docMk/>
          <pc:sldMk cId="3536858142" sldId="299"/>
        </pc:sldMkLst>
        <pc:spChg chg="mod">
          <ac:chgData name="" userId="" providerId="" clId="Web-{14050D33-E726-4BAF-BC90-44AE168809F9}" dt="2019-10-23T07:03:41.044" v="3" actId="20577"/>
          <ac:spMkLst>
            <pc:docMk/>
            <pc:sldMk cId="3536858142" sldId="299"/>
            <ac:spMk id="5" creationId="{DE3AB5AB-C871-F540-9FFA-9AAE926C5206}"/>
          </ac:spMkLst>
        </pc:spChg>
      </pc:sldChg>
      <pc:sldChg chg="modSp">
        <pc:chgData name="" userId="" providerId="" clId="Web-{14050D33-E726-4BAF-BC90-44AE168809F9}" dt="2019-10-23T07:08:16.185" v="56" actId="20577"/>
        <pc:sldMkLst>
          <pc:docMk/>
          <pc:sldMk cId="2088793572" sldId="300"/>
        </pc:sldMkLst>
        <pc:spChg chg="mod">
          <ac:chgData name="" userId="" providerId="" clId="Web-{14050D33-E726-4BAF-BC90-44AE168809F9}" dt="2019-10-23T07:08:16.185" v="56" actId="20577"/>
          <ac:spMkLst>
            <pc:docMk/>
            <pc:sldMk cId="2088793572" sldId="300"/>
            <ac:spMk id="54" creationId="{26F528C6-3D6E-594E-AA0D-FB4AC29E05C5}"/>
          </ac:spMkLst>
        </pc:spChg>
      </pc:sldChg>
      <pc:sldChg chg="modSp">
        <pc:chgData name="" userId="" providerId="" clId="Web-{14050D33-E726-4BAF-BC90-44AE168809F9}" dt="2019-10-23T07:07:16.122" v="38" actId="20577"/>
        <pc:sldMkLst>
          <pc:docMk/>
          <pc:sldMk cId="1912048274" sldId="308"/>
        </pc:sldMkLst>
        <pc:spChg chg="mod">
          <ac:chgData name="" userId="" providerId="" clId="Web-{14050D33-E726-4BAF-BC90-44AE168809F9}" dt="2019-10-23T07:07:16.122" v="38" actId="20577"/>
          <ac:spMkLst>
            <pc:docMk/>
            <pc:sldMk cId="1912048274" sldId="308"/>
            <ac:spMk id="3" creationId="{75A47E38-92E5-494A-95C6-6CE48D42C5BD}"/>
          </ac:spMkLst>
        </pc:spChg>
        <pc:spChg chg="mod">
          <ac:chgData name="" userId="" providerId="" clId="Web-{14050D33-E726-4BAF-BC90-44AE168809F9}" dt="2019-10-23T07:07:06.013" v="35" actId="1076"/>
          <ac:spMkLst>
            <pc:docMk/>
            <pc:sldMk cId="1912048274" sldId="308"/>
            <ac:spMk id="5" creationId="{DE3AB5AB-C871-F540-9FFA-9AAE926C5206}"/>
          </ac:spMkLst>
        </pc:spChg>
      </pc:sldChg>
      <pc:sldChg chg="modSp">
        <pc:chgData name="" userId="" providerId="" clId="Web-{14050D33-E726-4BAF-BC90-44AE168809F9}" dt="2019-10-23T07:07:35.544" v="45" actId="1076"/>
        <pc:sldMkLst>
          <pc:docMk/>
          <pc:sldMk cId="2779438078" sldId="309"/>
        </pc:sldMkLst>
        <pc:spChg chg="mod">
          <ac:chgData name="" userId="" providerId="" clId="Web-{14050D33-E726-4BAF-BC90-44AE168809F9}" dt="2019-10-23T07:07:35.544" v="45" actId="1076"/>
          <ac:spMkLst>
            <pc:docMk/>
            <pc:sldMk cId="2779438078" sldId="309"/>
            <ac:spMk id="3" creationId="{8B730B00-0C71-BF43-8ABB-787E22D846FC}"/>
          </ac:spMkLst>
        </pc:spChg>
        <pc:spChg chg="mod">
          <ac:chgData name="" userId="" providerId="" clId="Web-{14050D33-E726-4BAF-BC90-44AE168809F9}" dt="2019-10-23T07:07:26.654" v="41" actId="1076"/>
          <ac:spMkLst>
            <pc:docMk/>
            <pc:sldMk cId="2779438078" sldId="309"/>
            <ac:spMk id="5" creationId="{DE3AB5AB-C871-F540-9FFA-9AAE926C5206}"/>
          </ac:spMkLst>
        </pc:spChg>
      </pc:sldChg>
      <pc:sldChg chg="modSp">
        <pc:chgData name="" userId="" providerId="" clId="Web-{14050D33-E726-4BAF-BC90-44AE168809F9}" dt="2019-10-23T07:08:34.044" v="61" actId="20577"/>
        <pc:sldMkLst>
          <pc:docMk/>
          <pc:sldMk cId="2013618750" sldId="310"/>
        </pc:sldMkLst>
        <pc:spChg chg="mod">
          <ac:chgData name="" userId="" providerId="" clId="Web-{14050D33-E726-4BAF-BC90-44AE168809F9}" dt="2019-10-23T07:08:34.044" v="61" actId="20577"/>
          <ac:spMkLst>
            <pc:docMk/>
            <pc:sldMk cId="2013618750" sldId="310"/>
            <ac:spMk id="54" creationId="{26F528C6-3D6E-594E-AA0D-FB4AC29E05C5}"/>
          </ac:spMkLst>
        </pc:spChg>
      </pc:sldChg>
      <pc:sldChg chg="modSp">
        <pc:chgData name="" userId="" providerId="" clId="Web-{14050D33-E726-4BAF-BC90-44AE168809F9}" dt="2019-10-23T07:08:46.201" v="65" actId="20577"/>
        <pc:sldMkLst>
          <pc:docMk/>
          <pc:sldMk cId="1489540695" sldId="311"/>
        </pc:sldMkLst>
        <pc:spChg chg="mod">
          <ac:chgData name="" userId="" providerId="" clId="Web-{14050D33-E726-4BAF-BC90-44AE168809F9}" dt="2019-10-23T07:08:46.201" v="65" actId="20577"/>
          <ac:spMkLst>
            <pc:docMk/>
            <pc:sldMk cId="1489540695" sldId="311"/>
            <ac:spMk id="54" creationId="{26F528C6-3D6E-594E-AA0D-FB4AC29E05C5}"/>
          </ac:spMkLst>
        </pc:spChg>
      </pc:sldChg>
      <pc:sldChg chg="modSp">
        <pc:chgData name="" userId="" providerId="" clId="Web-{14050D33-E726-4BAF-BC90-44AE168809F9}" dt="2019-10-23T07:09:04.716" v="74" actId="1076"/>
        <pc:sldMkLst>
          <pc:docMk/>
          <pc:sldMk cId="629064733" sldId="312"/>
        </pc:sldMkLst>
        <pc:spChg chg="mod">
          <ac:chgData name="" userId="" providerId="" clId="Web-{14050D33-E726-4BAF-BC90-44AE168809F9}" dt="2019-10-23T07:09:04.716" v="74" actId="1076"/>
          <ac:spMkLst>
            <pc:docMk/>
            <pc:sldMk cId="629064733" sldId="312"/>
            <ac:spMk id="54" creationId="{26F528C6-3D6E-594E-AA0D-FB4AC29E05C5}"/>
          </ac:spMkLst>
        </pc:spChg>
      </pc:sldChg>
      <pc:sldChg chg="modSp">
        <pc:chgData name="" userId="" providerId="" clId="Web-{14050D33-E726-4BAF-BC90-44AE168809F9}" dt="2019-10-23T07:07:53.419" v="52" actId="1076"/>
        <pc:sldMkLst>
          <pc:docMk/>
          <pc:sldMk cId="1302750704" sldId="314"/>
        </pc:sldMkLst>
        <pc:spChg chg="mod">
          <ac:chgData name="" userId="" providerId="" clId="Web-{14050D33-E726-4BAF-BC90-44AE168809F9}" dt="2019-10-23T07:07:44.388" v="49" actId="1076"/>
          <ac:spMkLst>
            <pc:docMk/>
            <pc:sldMk cId="1302750704" sldId="314"/>
            <ac:spMk id="4" creationId="{F389D011-3B5F-5B48-8214-0DB3A160EC67}"/>
          </ac:spMkLst>
        </pc:spChg>
        <pc:spChg chg="mod">
          <ac:chgData name="" userId="" providerId="" clId="Web-{14050D33-E726-4BAF-BC90-44AE168809F9}" dt="2019-10-23T07:07:53.419" v="52" actId="1076"/>
          <ac:spMkLst>
            <pc:docMk/>
            <pc:sldMk cId="1302750704" sldId="314"/>
            <ac:spMk id="5" creationId="{DE3AB5AB-C871-F540-9FFA-9AAE926C5206}"/>
          </ac:spMkLst>
        </pc:spChg>
      </pc:sldChg>
      <pc:sldChg chg="modSp">
        <pc:chgData name="" userId="" providerId="" clId="Web-{14050D33-E726-4BAF-BC90-44AE168809F9}" dt="2019-10-23T07:06:54.310" v="33" actId="20577"/>
        <pc:sldMkLst>
          <pc:docMk/>
          <pc:sldMk cId="1958302399" sldId="315"/>
        </pc:sldMkLst>
        <pc:spChg chg="mod">
          <ac:chgData name="" userId="" providerId="" clId="Web-{14050D33-E726-4BAF-BC90-44AE168809F9}" dt="2019-10-23T07:06:34.732" v="29" actId="1076"/>
          <ac:spMkLst>
            <pc:docMk/>
            <pc:sldMk cId="1958302399" sldId="315"/>
            <ac:spMk id="4" creationId="{F389D011-3B5F-5B48-8214-0DB3A160EC67}"/>
          </ac:spMkLst>
        </pc:spChg>
        <pc:spChg chg="mod">
          <ac:chgData name="" userId="" providerId="" clId="Web-{14050D33-E726-4BAF-BC90-44AE168809F9}" dt="2019-10-23T07:06:54.310" v="33" actId="20577"/>
          <ac:spMkLst>
            <pc:docMk/>
            <pc:sldMk cId="1958302399" sldId="315"/>
            <ac:spMk id="5" creationId="{DE3AB5AB-C871-F540-9FFA-9AAE926C5206}"/>
          </ac:spMkLst>
        </pc:spChg>
      </pc:sldChg>
      <pc:sldChg chg="modSp">
        <pc:chgData name="" userId="" providerId="" clId="Web-{14050D33-E726-4BAF-BC90-44AE168809F9}" dt="2019-10-23T07:10:05.154" v="88" actId="1076"/>
        <pc:sldMkLst>
          <pc:docMk/>
          <pc:sldMk cId="3894459807" sldId="317"/>
        </pc:sldMkLst>
        <pc:spChg chg="mod">
          <ac:chgData name="" userId="" providerId="" clId="Web-{14050D33-E726-4BAF-BC90-44AE168809F9}" dt="2019-10-23T07:10:05.154" v="88" actId="1076"/>
          <ac:spMkLst>
            <pc:docMk/>
            <pc:sldMk cId="3894459807" sldId="317"/>
            <ac:spMk id="4" creationId="{F389D011-3B5F-5B48-8214-0DB3A160EC67}"/>
          </ac:spMkLst>
        </pc:spChg>
      </pc:sldChg>
      <pc:sldChg chg="modSp">
        <pc:chgData name="" userId="" providerId="" clId="Web-{14050D33-E726-4BAF-BC90-44AE168809F9}" dt="2019-10-23T07:10:31.279" v="90" actId="1076"/>
        <pc:sldMkLst>
          <pc:docMk/>
          <pc:sldMk cId="4070888735" sldId="319"/>
        </pc:sldMkLst>
        <pc:spChg chg="mod">
          <ac:chgData name="" userId="" providerId="" clId="Web-{14050D33-E726-4BAF-BC90-44AE168809F9}" dt="2019-10-23T07:05:39.810" v="18" actId="1076"/>
          <ac:spMkLst>
            <pc:docMk/>
            <pc:sldMk cId="4070888735" sldId="319"/>
            <ac:spMk id="3" creationId="{10D3158C-7C0F-2A48-B970-AB7EF12CD9F9}"/>
          </ac:spMkLst>
        </pc:spChg>
        <pc:spChg chg="mod">
          <ac:chgData name="" userId="" providerId="" clId="Web-{14050D33-E726-4BAF-BC90-44AE168809F9}" dt="2019-10-23T07:10:31.279" v="90" actId="1076"/>
          <ac:spMkLst>
            <pc:docMk/>
            <pc:sldMk cId="4070888735" sldId="319"/>
            <ac:spMk id="7" creationId="{1C8CDE87-13C1-594E-B47E-C5BB2BDCBF91}"/>
          </ac:spMkLst>
        </pc:spChg>
      </pc:sldChg>
      <pc:sldChg chg="modSp">
        <pc:chgData name="" userId="" providerId="" clId="Web-{14050D33-E726-4BAF-BC90-44AE168809F9}" dt="2019-10-23T07:10:36.217" v="91" actId="1076"/>
        <pc:sldMkLst>
          <pc:docMk/>
          <pc:sldMk cId="327001284" sldId="320"/>
        </pc:sldMkLst>
        <pc:spChg chg="mod">
          <ac:chgData name="" userId="" providerId="" clId="Web-{14050D33-E726-4BAF-BC90-44AE168809F9}" dt="2019-10-23T07:05:14.481" v="15" actId="1076"/>
          <ac:spMkLst>
            <pc:docMk/>
            <pc:sldMk cId="327001284" sldId="320"/>
            <ac:spMk id="3" creationId="{10D3158C-7C0F-2A48-B970-AB7EF12CD9F9}"/>
          </ac:spMkLst>
        </pc:spChg>
        <pc:spChg chg="mod">
          <ac:chgData name="" userId="" providerId="" clId="Web-{14050D33-E726-4BAF-BC90-44AE168809F9}" dt="2019-10-23T07:10:36.217" v="91" actId="1076"/>
          <ac:spMkLst>
            <pc:docMk/>
            <pc:sldMk cId="327001284" sldId="320"/>
            <ac:spMk id="4" creationId="{07408001-627D-264B-A9F6-FBC9B8E8F54E}"/>
          </ac:spMkLst>
        </pc:spChg>
      </pc:sldChg>
      <pc:sldChg chg="modSp">
        <pc:chgData name="" userId="" providerId="" clId="Web-{14050D33-E726-4BAF-BC90-44AE168809F9}" dt="2019-10-23T07:06:27.450" v="27" actId="20577"/>
        <pc:sldMkLst>
          <pc:docMk/>
          <pc:sldMk cId="1211426360" sldId="321"/>
        </pc:sldMkLst>
        <pc:spChg chg="mod">
          <ac:chgData name="" userId="" providerId="" clId="Web-{14050D33-E726-4BAF-BC90-44AE168809F9}" dt="2019-10-23T07:06:27.450" v="27" actId="20577"/>
          <ac:spMkLst>
            <pc:docMk/>
            <pc:sldMk cId="1211426360" sldId="321"/>
            <ac:spMk id="3" creationId="{75A47E38-92E5-494A-95C6-6CE48D42C5BD}"/>
          </ac:spMkLst>
        </pc:spChg>
        <pc:spChg chg="mod">
          <ac:chgData name="" userId="" providerId="" clId="Web-{14050D33-E726-4BAF-BC90-44AE168809F9}" dt="2019-10-23T07:06:13.732" v="24" actId="1076"/>
          <ac:spMkLst>
            <pc:docMk/>
            <pc:sldMk cId="1211426360" sldId="321"/>
            <ac:spMk id="5" creationId="{DE3AB5AB-C871-F540-9FFA-9AAE926C520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4708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069568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1459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nb-NO" sz="1100" dirty="0">
                <a:latin typeface="Arial" panose="020B0604020202020204" pitchFamily="34" charset="0"/>
                <a:cs typeface="Arial" panose="020B0604020202020204" pitchFamily="34" charset="0"/>
              </a:rPr>
              <a:t>Alle medisinske og helsefaglige forskningsprosjekter ved UiO </a:t>
            </a:r>
            <a:r>
              <a:rPr lang="nb-NO" sz="1100" b="1" dirty="0">
                <a:latin typeface="Arial" panose="020B0604020202020204" pitchFamily="34" charset="0"/>
                <a:cs typeface="Arial" panose="020B0604020202020204" pitchFamily="34" charset="0"/>
              </a:rPr>
              <a:t>skal</a:t>
            </a:r>
            <a:r>
              <a:rPr lang="nb-NO" sz="1100" dirty="0">
                <a:latin typeface="Arial" panose="020B0604020202020204" pitchFamily="34" charset="0"/>
                <a:cs typeface="Arial" panose="020B0604020202020204" pitchFamily="34" charset="0"/>
              </a:rPr>
              <a:t> registreres i </a:t>
            </a:r>
            <a:r>
              <a:rPr lang="nb-NO" sz="1100" dirty="0" err="1">
                <a:latin typeface="Arial" panose="020B0604020202020204" pitchFamily="34" charset="0"/>
                <a:cs typeface="Arial" panose="020B0604020202020204" pitchFamily="34" charset="0"/>
              </a:rPr>
              <a:t>Forskpro</a:t>
            </a:r>
            <a:r>
              <a:rPr lang="nb-NO" sz="1100" dirty="0">
                <a:latin typeface="Arial" panose="020B0604020202020204" pitchFamily="34" charset="0"/>
                <a:cs typeface="Arial" panose="020B0604020202020204" pitchFamily="34" charset="0"/>
              </a:rPr>
              <a:t>. (har fakultetet noen helsefaglige prosjekter?)</a:t>
            </a:r>
            <a:endParaRPr lang="nb-NO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fontAlgn="base"/>
            <a:r>
              <a:rPr lang="nb-NO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Hvilke prosjekter skal inn?</a:t>
            </a:r>
          </a:p>
          <a:p>
            <a:pPr lvl="1" fontAlgn="base"/>
            <a:r>
              <a:rPr lang="nb-NO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Når er et prosjekt et prosjekt?</a:t>
            </a:r>
          </a:p>
        </p:txBody>
      </p:sp>
    </p:spTree>
    <p:extLst>
      <p:ext uri="{BB962C8B-B14F-4D97-AF65-F5344CB8AC3E}">
        <p14:creationId xmlns:p14="http://schemas.microsoft.com/office/powerpoint/2010/main" val="4052357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Er de kjent med </a:t>
            </a:r>
            <a:r>
              <a:rPr lang="nb-NO" dirty="0" err="1"/>
              <a:t>Forskpro</a:t>
            </a:r>
            <a:r>
              <a:rPr lang="nb-NO" dirty="0"/>
              <a:t>?</a:t>
            </a:r>
          </a:p>
          <a:p>
            <a:pPr lvl="1"/>
            <a:r>
              <a:rPr lang="nb-NO" dirty="0"/>
              <a:t>Vise oversikten over prosjekter</a:t>
            </a:r>
          </a:p>
          <a:p>
            <a:pPr lvl="2"/>
            <a:r>
              <a:rPr lang="nb-NO" dirty="0"/>
              <a:t>hvordan man sorterer på enhet</a:t>
            </a:r>
          </a:p>
          <a:p>
            <a:pPr lvl="2"/>
            <a:r>
              <a:rPr lang="nb-NO" dirty="0"/>
              <a:t>Hvordan man kan se sist endret</a:t>
            </a:r>
          </a:p>
          <a:p>
            <a:pPr lvl="2"/>
            <a:r>
              <a:rPr lang="nb-NO" dirty="0"/>
              <a:t>Hvordan man kan bruke filter</a:t>
            </a:r>
          </a:p>
          <a:p>
            <a:pPr marL="914400" marR="0" lvl="1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tabLst/>
              <a:defRPr/>
            </a:pPr>
            <a:r>
              <a:rPr lang="nb-NO" dirty="0"/>
              <a:t>Vise registrering av prosjekt</a:t>
            </a:r>
          </a:p>
          <a:p>
            <a:pPr lvl="1"/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74639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nb-NO" sz="1100" dirty="0">
                <a:latin typeface="Arial" panose="020B0604020202020204" pitchFamily="34" charset="0"/>
                <a:cs typeface="Arial" panose="020B0604020202020204" pitchFamily="34" charset="0"/>
              </a:rPr>
              <a:t>Alle medisinske og helsefaglige forskningsprosjekter ved UiO </a:t>
            </a:r>
            <a:r>
              <a:rPr lang="nb-NO" sz="1100" b="1" dirty="0">
                <a:latin typeface="Arial" panose="020B0604020202020204" pitchFamily="34" charset="0"/>
                <a:cs typeface="Arial" panose="020B0604020202020204" pitchFamily="34" charset="0"/>
              </a:rPr>
              <a:t>skal</a:t>
            </a:r>
            <a:r>
              <a:rPr lang="nb-NO" sz="1100" dirty="0">
                <a:latin typeface="Arial" panose="020B0604020202020204" pitchFamily="34" charset="0"/>
                <a:cs typeface="Arial" panose="020B0604020202020204" pitchFamily="34" charset="0"/>
              </a:rPr>
              <a:t> registreres i </a:t>
            </a:r>
            <a:r>
              <a:rPr lang="nb-NO" sz="1100" dirty="0" err="1">
                <a:latin typeface="Arial" panose="020B0604020202020204" pitchFamily="34" charset="0"/>
                <a:cs typeface="Arial" panose="020B0604020202020204" pitchFamily="34" charset="0"/>
              </a:rPr>
              <a:t>Forskpro</a:t>
            </a:r>
            <a:r>
              <a:rPr lang="nb-NO" sz="1100" dirty="0">
                <a:latin typeface="Arial" panose="020B0604020202020204" pitchFamily="34" charset="0"/>
                <a:cs typeface="Arial" panose="020B0604020202020204" pitchFamily="34" charset="0"/>
              </a:rPr>
              <a:t>. (har fakultetet noen helsefaglige prosjekter?)</a:t>
            </a:r>
            <a:endParaRPr lang="nb-NO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fontAlgn="base"/>
            <a:r>
              <a:rPr lang="nb-NO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Hvilke prosjekter skal inn?</a:t>
            </a:r>
          </a:p>
          <a:p>
            <a:pPr lvl="1" fontAlgn="base"/>
            <a:r>
              <a:rPr lang="nb-NO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Når er et prosjekt et prosjekt?</a:t>
            </a:r>
          </a:p>
        </p:txBody>
      </p:sp>
    </p:spTree>
    <p:extLst>
      <p:ext uri="{BB962C8B-B14F-4D97-AF65-F5344CB8AC3E}">
        <p14:creationId xmlns:p14="http://schemas.microsoft.com/office/powerpoint/2010/main" val="11790739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Ved noen enheter er det administrativt ansatte som registrerer for prosjektleder</a:t>
            </a:r>
          </a:p>
          <a:p>
            <a:r>
              <a:rPr lang="nb-NO" dirty="0"/>
              <a:t>Vi har også </a:t>
            </a:r>
            <a:r>
              <a:rPr lang="nb-NO" dirty="0" err="1"/>
              <a:t>tilfelller</a:t>
            </a:r>
            <a:r>
              <a:rPr lang="nb-NO" dirty="0"/>
              <a:t> hvor en forsker registrerer for en student</a:t>
            </a:r>
          </a:p>
          <a:p>
            <a:pPr lvl="1"/>
            <a:r>
              <a:rPr lang="nb-NO" dirty="0"/>
              <a:t>Studenter kan ikke registrere i </a:t>
            </a:r>
            <a:r>
              <a:rPr lang="nb-NO" dirty="0" err="1"/>
              <a:t>Forskpro</a:t>
            </a:r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51926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14400" lvl="1" indent="-298450"/>
            <a:r>
              <a:rPr lang="nb-NO" dirty="0"/>
              <a:t>Noen steder brukes det aktivt i ledersamtaler med forsker</a:t>
            </a:r>
          </a:p>
          <a:p>
            <a:pPr marL="914400" lvl="1" indent="-298450"/>
            <a:r>
              <a:rPr lang="nb-NO" dirty="0"/>
              <a:t>Andre delegerer til forskningsadministrativt ansatt å følge opp prosjekter</a:t>
            </a:r>
          </a:p>
          <a:p>
            <a:pPr marL="914400" lvl="1" indent="-298450"/>
            <a:endParaRPr lang="nb-NO" dirty="0"/>
          </a:p>
          <a:p>
            <a:pPr marL="914400" lvl="1" indent="-298450"/>
            <a:endParaRPr lang="nb-NO" dirty="0"/>
          </a:p>
          <a:p>
            <a:pPr marL="615950" lvl="1" indent="0">
              <a:buNone/>
            </a:pPr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4241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70594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107455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Fakultetskoordinatoren har et særlig ansvar for </a:t>
            </a:r>
            <a:r>
              <a:rPr lang="nb-NO" dirty="0" err="1"/>
              <a:t>Forskpro</a:t>
            </a:r>
            <a:r>
              <a:rPr lang="nb-NO" dirty="0"/>
              <a:t> på fakultetet. Det innebærer:</a:t>
            </a:r>
          </a:p>
          <a:p>
            <a:endParaRPr lang="nb-NO" dirty="0"/>
          </a:p>
          <a:p>
            <a:r>
              <a:rPr lang="nb-NO" dirty="0"/>
              <a:t>Kontaktpunkt for Avdeling for forskningsadministrasjon.</a:t>
            </a:r>
          </a:p>
          <a:p>
            <a:r>
              <a:rPr lang="nb-NO" dirty="0"/>
              <a:t>Knutepunkt for fakultetets berørte enheter.</a:t>
            </a:r>
          </a:p>
          <a:p>
            <a:r>
              <a:rPr lang="nb-NO" dirty="0"/>
              <a:t>Opplæring av brukere ved fakultetet og underliggende enheter.</a:t>
            </a:r>
          </a:p>
          <a:p>
            <a:r>
              <a:rPr lang="nb-NO" dirty="0"/>
              <a:t>Vedlikehold av rutiner og dokumentasjon på fakultetet.</a:t>
            </a:r>
          </a:p>
          <a:p>
            <a:r>
              <a:rPr lang="nb-NO" dirty="0"/>
              <a:t>Etablere og vedlikeholde tilbakemeldings-/brukerstøttekanaler på fakultetet.</a:t>
            </a:r>
          </a:p>
          <a:p>
            <a:r>
              <a:rPr lang="nb-NO" dirty="0"/>
              <a:t>Vedlikehold av brukertilganger.</a:t>
            </a:r>
          </a:p>
          <a:p>
            <a:r>
              <a:rPr lang="nb-NO" dirty="0"/>
              <a:t>Innmelding av endringsforslag til Avdeling for forskningsadministrasjon.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464409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Suoerbrukere</a:t>
            </a:r>
            <a:r>
              <a:rPr lang="nb-NO" dirty="0"/>
              <a:t> vil kunne ha oppgaver som:</a:t>
            </a:r>
          </a:p>
          <a:p>
            <a:endParaRPr lang="nb-NO" dirty="0"/>
          </a:p>
          <a:p>
            <a:r>
              <a:rPr lang="nb-NO" dirty="0"/>
              <a:t>Førstelinjesupport for forskere</a:t>
            </a:r>
          </a:p>
          <a:p>
            <a:endParaRPr lang="nb-NO" dirty="0"/>
          </a:p>
          <a:p>
            <a:r>
              <a:rPr lang="nb-NO" dirty="0"/>
              <a:t>Støttefunksjon for fakultetskoordinator, blant annet ved henvendelser fra enhetens brukere og administrasjon av tilganger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796503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Avdeling for forskningsadministrasjon (FADM)</a:t>
            </a:r>
          </a:p>
          <a:p>
            <a:r>
              <a:rPr lang="nb-NO" dirty="0"/>
              <a:t>Systemdokumentasjon og felles rutiner</a:t>
            </a:r>
          </a:p>
          <a:p>
            <a:endParaRPr lang="nb-NO" dirty="0"/>
          </a:p>
          <a:p>
            <a:r>
              <a:rPr lang="nb-NO" dirty="0"/>
              <a:t>Opplæringsansvar for fakultetskoordinatorene ved UiO.</a:t>
            </a:r>
          </a:p>
          <a:p>
            <a:endParaRPr lang="nb-NO" dirty="0"/>
          </a:p>
          <a:p>
            <a:r>
              <a:rPr lang="nb-NO" dirty="0"/>
              <a:t>Supportfunksjon for fakultetskoordinatorene</a:t>
            </a:r>
          </a:p>
          <a:p>
            <a:endParaRPr lang="nb-NO" dirty="0"/>
          </a:p>
          <a:p>
            <a:r>
              <a:rPr lang="nb-NO" dirty="0"/>
              <a:t>Vedlikehold av nettsidene til systemet</a:t>
            </a:r>
          </a:p>
          <a:p>
            <a:endParaRPr lang="nb-NO" dirty="0"/>
          </a:p>
          <a:p>
            <a:r>
              <a:rPr lang="nb-NO" dirty="0"/>
              <a:t>Brukerdokumentasjon</a:t>
            </a:r>
          </a:p>
          <a:p>
            <a:endParaRPr lang="nb-NO" dirty="0"/>
          </a:p>
          <a:p>
            <a:r>
              <a:rPr lang="nb-NO" dirty="0"/>
              <a:t>Utvikling av systemet, herunder håndtere endringsforslag</a:t>
            </a:r>
          </a:p>
          <a:p>
            <a:endParaRPr lang="nb-NO" dirty="0"/>
          </a:p>
          <a:p>
            <a:r>
              <a:rPr lang="nb-NO" dirty="0"/>
              <a:t>Håndtere problemer eskalert fra 1.linje</a:t>
            </a:r>
          </a:p>
          <a:p>
            <a:endParaRPr lang="nb-NO" dirty="0"/>
          </a:p>
          <a:p>
            <a:r>
              <a:rPr lang="nb-NO" dirty="0"/>
              <a:t>Kontaktpunkt mot USIT</a:t>
            </a:r>
          </a:p>
          <a:p>
            <a:endParaRPr lang="nb-NO" dirty="0"/>
          </a:p>
          <a:p>
            <a:r>
              <a:rPr lang="nb-NO" dirty="0"/>
              <a:t>Avdeling for kommunikasjon og samfunnskontakt (AKS)</a:t>
            </a:r>
          </a:p>
          <a:p>
            <a:endParaRPr lang="nb-NO" dirty="0"/>
          </a:p>
          <a:p>
            <a:r>
              <a:rPr lang="nb-NO" dirty="0"/>
              <a:t>Opprette enheter i systemet</a:t>
            </a:r>
          </a:p>
          <a:p>
            <a:endParaRPr lang="nb-NO" dirty="0"/>
          </a:p>
          <a:p>
            <a:r>
              <a:rPr lang="nb-NO" dirty="0"/>
              <a:t>Opprette brukergrupper</a:t>
            </a:r>
          </a:p>
          <a:p>
            <a:endParaRPr lang="nb-NO" dirty="0"/>
          </a:p>
          <a:p>
            <a:r>
              <a:rPr lang="nb-NO" dirty="0"/>
              <a:t>Vedlikehold av nettsidene til systemet</a:t>
            </a:r>
          </a:p>
          <a:p>
            <a:endParaRPr lang="nb-NO" dirty="0"/>
          </a:p>
          <a:p>
            <a:r>
              <a:rPr lang="nb-NO" dirty="0"/>
              <a:t>Kontaktpunkt mot USIT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659282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23787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15950" lvl="1" indent="0">
              <a:buNone/>
            </a:pPr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676699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34734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  <p:pic>
        <p:nvPicPr>
          <p:cNvPr id="5" name="Picture 6" descr="UiO_A.png">
            <a:extLst>
              <a:ext uri="{FF2B5EF4-FFF2-40B4-BE49-F238E27FC236}">
                <a16:creationId xmlns:a16="http://schemas.microsoft.com/office/drawing/2014/main" id="{1EED9B70-2487-B648-BBD7-DC342E1A45BD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>
            <a:off x="3421856" y="4785404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Google Shape;56;p13">
            <a:extLst>
              <a:ext uri="{FF2B5EF4-FFF2-40B4-BE49-F238E27FC236}">
                <a16:creationId xmlns:a16="http://schemas.microsoft.com/office/drawing/2014/main" id="{E982B266-C041-8B4D-BED7-9F3D5E3B71C7}"/>
              </a:ext>
            </a:extLst>
          </p:cNvPr>
          <p:cNvSpPr/>
          <p:nvPr userDrawn="1"/>
        </p:nvSpPr>
        <p:spPr>
          <a:xfrm>
            <a:off x="0" y="0"/>
            <a:ext cx="1437900" cy="49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fa/forskpro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695" y="757928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 err="1">
                <a:latin typeface="+mj-lt"/>
                <a:ea typeface="Helvetica Neue Light"/>
                <a:cs typeface="Helvetica Neue Light"/>
                <a:sym typeface="Helvetica Neue Light"/>
              </a:rPr>
              <a:t>Forskpro</a:t>
            </a:r>
            <a:endParaRPr dirty="0">
              <a:latin typeface="+mj-lt"/>
              <a:ea typeface="Helvetica Neue Light"/>
              <a:cs typeface="Helvetica Neue Light"/>
              <a:sym typeface="Helvetica Neue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400" dirty="0">
                <a:latin typeface="Arial" panose="020B0604020202020204" pitchFamily="34" charset="0"/>
                <a:ea typeface="Helvetica Neue Light"/>
                <a:cs typeface="Arial" panose="020B0604020202020204" pitchFamily="34" charset="0"/>
                <a:sym typeface="Helvetica Neue Light"/>
              </a:rPr>
              <a:t>S</a:t>
            </a:r>
            <a:r>
              <a:rPr lang="no" sz="2400" dirty="0">
                <a:latin typeface="Arial" panose="020B0604020202020204" pitchFamily="34" charset="0"/>
                <a:ea typeface="Helvetica Neue Light"/>
                <a:cs typeface="Arial" panose="020B0604020202020204" pitchFamily="34" charset="0"/>
                <a:sym typeface="Helvetica Neue Light"/>
              </a:rPr>
              <a:t>ystem for oversikt over forskningsprosjekter</a:t>
            </a:r>
            <a:endParaRPr sz="2400" dirty="0">
              <a:latin typeface="Arial" panose="020B0604020202020204" pitchFamily="34" charset="0"/>
              <a:ea typeface="Helvetica Neue Light"/>
              <a:cs typeface="Arial" panose="020B0604020202020204" pitchFamily="34" charset="0"/>
              <a:sym typeface="Helvetica Neue Light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0" y="0"/>
            <a:ext cx="1437900" cy="49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4413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10D3158C-7C0F-2A48-B970-AB7EF12CD9F9}"/>
              </a:ext>
            </a:extLst>
          </p:cNvPr>
          <p:cNvSpPr txBox="1"/>
          <p:nvPr/>
        </p:nvSpPr>
        <p:spPr>
          <a:xfrm>
            <a:off x="1339021" y="1736280"/>
            <a:ext cx="515840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Krav om løpende oversikt over helseforskningsprosjekter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Opp til enhetene å ha et hensiktsmessig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MED ønsket å utvikle et IT-system.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Universitetsdirektøren besluttet å starte et prosjekt for å utvikle et system for hele UiO</a:t>
            </a:r>
          </a:p>
          <a:p>
            <a:endParaRPr lang="nb-NO" dirty="0"/>
          </a:p>
          <a:p>
            <a:r>
              <a:rPr lang="nb-NO" dirty="0" err="1"/>
              <a:t>Helseforsk</a:t>
            </a:r>
            <a:r>
              <a:rPr lang="nb-NO" dirty="0"/>
              <a:t> innført 2017</a:t>
            </a:r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1C8CDE87-13C1-594E-B47E-C5BB2BDCBF91}"/>
              </a:ext>
            </a:extLst>
          </p:cNvPr>
          <p:cNvSpPr txBox="1">
            <a:spLocks/>
          </p:cNvSpPr>
          <p:nvPr/>
        </p:nvSpPr>
        <p:spPr>
          <a:xfrm>
            <a:off x="1314878" y="730192"/>
            <a:ext cx="5691323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nb-NO" sz="3200" b="1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Bakgrunn for </a:t>
            </a:r>
            <a:r>
              <a:rPr lang="nb-NO" sz="3200" b="1" dirty="0" err="1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Helseforsk</a:t>
            </a:r>
            <a:endParaRPr lang="nb-NO" sz="3200" b="1" dirty="0"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888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10D3158C-7C0F-2A48-B970-AB7EF12CD9F9}"/>
              </a:ext>
            </a:extLst>
          </p:cNvPr>
          <p:cNvSpPr txBox="1"/>
          <p:nvPr/>
        </p:nvSpPr>
        <p:spPr>
          <a:xfrm>
            <a:off x="1348347" y="1789043"/>
            <a:ext cx="51584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Styresak i juni 2017 – enhetene bedt om å ha løpende oversikt over alle forskningsprosjekter</a:t>
            </a: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Fem fakulteter ba om at </a:t>
            </a:r>
            <a:r>
              <a:rPr lang="nb-NO" dirty="0" err="1"/>
              <a:t>Helseforsk</a:t>
            </a:r>
            <a:r>
              <a:rPr lang="nb-NO" dirty="0"/>
              <a:t> ble utvidet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Prosjekt for utvidelse – oppstart vinteren 2019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07408001-627D-264B-A9F6-FBC9B8E8F54E}"/>
              </a:ext>
            </a:extLst>
          </p:cNvPr>
          <p:cNvSpPr txBox="1">
            <a:spLocks/>
          </p:cNvSpPr>
          <p:nvPr/>
        </p:nvSpPr>
        <p:spPr>
          <a:xfrm>
            <a:off x="1323344" y="719515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nb-NO" sz="3200" b="1" dirty="0">
                <a:ea typeface="Helvetica Neue" panose="02000503000000020004" pitchFamily="2" charset="0"/>
              </a:rPr>
              <a:t>Utvidelse til </a:t>
            </a:r>
            <a:r>
              <a:rPr lang="nb-NO" sz="3200" b="1" dirty="0" err="1">
                <a:ea typeface="Helvetica Neue" panose="02000503000000020004" pitchFamily="2" charset="0"/>
              </a:rPr>
              <a:t>Forskpro</a:t>
            </a:r>
            <a:endParaRPr lang="nb-NO" sz="3200" b="1" dirty="0">
              <a:ea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01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>
            <a:extLst>
              <a:ext uri="{FF2B5EF4-FFF2-40B4-BE49-F238E27FC236}">
                <a16:creationId xmlns:a16="http://schemas.microsoft.com/office/drawing/2014/main" id="{DE3AB5AB-C871-F540-9FFA-9AAE926C5206}"/>
              </a:ext>
            </a:extLst>
          </p:cNvPr>
          <p:cNvSpPr txBox="1">
            <a:spLocks/>
          </p:cNvSpPr>
          <p:nvPr/>
        </p:nvSpPr>
        <p:spPr>
          <a:xfrm>
            <a:off x="1310492" y="718104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nb-NO" sz="3200" b="1" dirty="0">
                <a:ea typeface="Helvetica Neue" panose="02000503000000020004" pitchFamily="2" charset="0"/>
              </a:rPr>
              <a:t>Status i prosjektet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75A47E38-92E5-494A-95C6-6CE48D42C5BD}"/>
              </a:ext>
            </a:extLst>
          </p:cNvPr>
          <p:cNvSpPr txBox="1"/>
          <p:nvPr/>
        </p:nvSpPr>
        <p:spPr>
          <a:xfrm>
            <a:off x="1331659" y="1686904"/>
            <a:ext cx="6569765" cy="160043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Har vært pilotert på ISV.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Er klart til innføring på enheter som ønsker det.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Parallelt foregår del 2 av prosjektet, videreutvikling av </a:t>
            </a:r>
            <a:r>
              <a:rPr lang="nb-NO" dirty="0" err="1"/>
              <a:t>Forskpro</a:t>
            </a:r>
            <a:r>
              <a:rPr lang="nb-NO" dirty="0"/>
              <a:t>. </a:t>
            </a:r>
          </a:p>
          <a:p>
            <a:pPr marL="285750" lvl="8" indent="-285750">
              <a:buFont typeface="Arial" panose="020B0604020202020204" pitchFamily="34" charset="0"/>
              <a:buChar char="•"/>
            </a:pPr>
            <a:r>
              <a:rPr lang="nb-NO" dirty="0"/>
              <a:t>Integrasjon mot NSD</a:t>
            </a: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11426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>
            <a:extLst>
              <a:ext uri="{FF2B5EF4-FFF2-40B4-BE49-F238E27FC236}">
                <a16:creationId xmlns:a16="http://schemas.microsoft.com/office/drawing/2014/main" id="{DE3AB5AB-C871-F540-9FFA-9AAE926C5206}"/>
              </a:ext>
            </a:extLst>
          </p:cNvPr>
          <p:cNvSpPr txBox="1">
            <a:spLocks/>
          </p:cNvSpPr>
          <p:nvPr/>
        </p:nvSpPr>
        <p:spPr>
          <a:xfrm>
            <a:off x="1324604" y="739271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nb-NO" sz="3200" b="1" dirty="0" err="1">
                <a:ea typeface="Helvetica Neue" panose="02000503000000020004" pitchFamily="2" charset="0"/>
              </a:rPr>
              <a:t>Forskpro</a:t>
            </a:r>
            <a:endParaRPr lang="nb-NO" sz="3200" b="1">
              <a:ea typeface="Helvetica Neue" panose="02000503000000020004" pitchFamily="2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389D011-3B5F-5B48-8214-0DB3A160EC67}"/>
              </a:ext>
            </a:extLst>
          </p:cNvPr>
          <p:cNvSpPr txBox="1"/>
          <p:nvPr/>
        </p:nvSpPr>
        <p:spPr>
          <a:xfrm>
            <a:off x="1359882" y="1757879"/>
            <a:ext cx="64472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dirty="0">
                <a:hlinkClick r:id="rId3"/>
              </a:rPr>
              <a:t>https://www.uio.no/for-ansatte/arbeidsstotte/fa/forskpro/</a:t>
            </a: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958302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>
            <a:extLst>
              <a:ext uri="{FF2B5EF4-FFF2-40B4-BE49-F238E27FC236}">
                <a16:creationId xmlns:a16="http://schemas.microsoft.com/office/drawing/2014/main" id="{DE3AB5AB-C871-F540-9FFA-9AAE926C5206}"/>
              </a:ext>
            </a:extLst>
          </p:cNvPr>
          <p:cNvSpPr txBox="1">
            <a:spLocks/>
          </p:cNvSpPr>
          <p:nvPr/>
        </p:nvSpPr>
        <p:spPr>
          <a:xfrm>
            <a:off x="1317548" y="72516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nb-NO" sz="3200" b="1" dirty="0">
                <a:ea typeface="Helvetica Neue" panose="02000503000000020004" pitchFamily="2" charset="0"/>
              </a:rPr>
              <a:t>Hvilke prosjekter skal registreres?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75A47E38-92E5-494A-95C6-6CE48D42C5BD}"/>
              </a:ext>
            </a:extLst>
          </p:cNvPr>
          <p:cNvSpPr txBox="1"/>
          <p:nvPr/>
        </p:nvSpPr>
        <p:spPr>
          <a:xfrm>
            <a:off x="1345770" y="1658682"/>
            <a:ext cx="6569765" cy="181588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Opp til enhet å definere hvilke prosjekter som skal inn.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nb-NO" dirty="0"/>
              <a:t>Når er et prosjekt et prosjekt?</a:t>
            </a: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(Alle medisinske og helsefaglige forskningsprosjekter ved UiO skal registreres i </a:t>
            </a:r>
            <a:r>
              <a:rPr lang="nb-NO" dirty="0" err="1"/>
              <a:t>Forskpro</a:t>
            </a:r>
            <a:r>
              <a:rPr lang="nb-NO" dirty="0"/>
              <a:t>.)</a:t>
            </a:r>
            <a:br>
              <a:rPr lang="nb-NO" dirty="0"/>
            </a:b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2048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>
            <a:extLst>
              <a:ext uri="{FF2B5EF4-FFF2-40B4-BE49-F238E27FC236}">
                <a16:creationId xmlns:a16="http://schemas.microsoft.com/office/drawing/2014/main" id="{DE3AB5AB-C871-F540-9FFA-9AAE926C5206}"/>
              </a:ext>
            </a:extLst>
          </p:cNvPr>
          <p:cNvSpPr txBox="1">
            <a:spLocks/>
          </p:cNvSpPr>
          <p:nvPr/>
        </p:nvSpPr>
        <p:spPr>
          <a:xfrm>
            <a:off x="1317548" y="718104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nb-NO" sz="3200" b="1" dirty="0">
                <a:ea typeface="Helvetica Neue" panose="02000503000000020004" pitchFamily="2" charset="0"/>
              </a:rPr>
              <a:t>Hvem kan registrere i </a:t>
            </a:r>
            <a:r>
              <a:rPr lang="nb-NO" sz="3200" b="1" dirty="0" err="1">
                <a:ea typeface="Helvetica Neue" panose="02000503000000020004" pitchFamily="2" charset="0"/>
              </a:rPr>
              <a:t>Forskpro</a:t>
            </a:r>
            <a:r>
              <a:rPr lang="nb-NO" sz="3200" b="1" dirty="0">
                <a:ea typeface="Helvetica Neue" panose="02000503000000020004" pitchFamily="2" charset="0"/>
              </a:rPr>
              <a:t>?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8B730B00-0C71-BF43-8ABB-787E22D846FC}"/>
              </a:ext>
            </a:extLst>
          </p:cNvPr>
          <p:cNvSpPr txBox="1"/>
          <p:nvPr/>
        </p:nvSpPr>
        <p:spPr>
          <a:xfrm>
            <a:off x="1338715" y="1687323"/>
            <a:ext cx="6447225" cy="1384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Prosjektledere har ansvar for å registrere sine prosjekter i </a:t>
            </a:r>
            <a:r>
              <a:rPr lang="nb-NO" dirty="0" err="1"/>
              <a:t>Forskpro</a:t>
            </a:r>
            <a:r>
              <a:rPr lang="nb-NO" dirty="0"/>
              <a:t>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Du må ha ansatt-brukerkonto ved UiO for å kunne registrere prosjekter.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Studenter kan ikke registrere i </a:t>
            </a:r>
            <a:r>
              <a:rPr lang="nb-NO" dirty="0" err="1"/>
              <a:t>Forskpro</a:t>
            </a:r>
            <a:r>
              <a:rPr lang="nb-NO" dirty="0"/>
              <a:t>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79438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>
            <a:extLst>
              <a:ext uri="{FF2B5EF4-FFF2-40B4-BE49-F238E27FC236}">
                <a16:creationId xmlns:a16="http://schemas.microsoft.com/office/drawing/2014/main" id="{DE3AB5AB-C871-F540-9FFA-9AAE926C5206}"/>
              </a:ext>
            </a:extLst>
          </p:cNvPr>
          <p:cNvSpPr txBox="1">
            <a:spLocks/>
          </p:cNvSpPr>
          <p:nvPr/>
        </p:nvSpPr>
        <p:spPr>
          <a:xfrm>
            <a:off x="1324603" y="703993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nb-NO" sz="3200" b="1" dirty="0">
                <a:ea typeface="Helvetica Neue" panose="02000503000000020004" pitchFamily="2" charset="0"/>
              </a:rPr>
              <a:t>Hvordan vil dere bruke </a:t>
            </a:r>
            <a:r>
              <a:rPr lang="nb-NO" sz="3200" b="1" dirty="0" err="1">
                <a:ea typeface="Helvetica Neue" panose="02000503000000020004" pitchFamily="2" charset="0"/>
              </a:rPr>
              <a:t>Forskpro</a:t>
            </a:r>
            <a:r>
              <a:rPr lang="nb-NO" sz="3200" b="1" dirty="0">
                <a:ea typeface="Helvetica Neue" panose="02000503000000020004" pitchFamily="2" charset="0"/>
              </a:rPr>
              <a:t>?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389D011-3B5F-5B48-8214-0DB3A160EC67}"/>
              </a:ext>
            </a:extLst>
          </p:cNvPr>
          <p:cNvSpPr txBox="1"/>
          <p:nvPr/>
        </p:nvSpPr>
        <p:spPr>
          <a:xfrm>
            <a:off x="1352826" y="1673212"/>
            <a:ext cx="6447225" cy="116955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Forskpro</a:t>
            </a:r>
            <a:r>
              <a:rPr lang="nb-NO" dirty="0"/>
              <a:t> er et støtteverktøy for å følge opp prosjekter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Ulike rutiner og arbeidsmåter på ulike enheter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02750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695" y="757928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>
                <a:latin typeface="+mj-lt"/>
                <a:ea typeface="Helvetica Neue Light"/>
                <a:cs typeface="Helvetica Neue Light"/>
                <a:sym typeface="Helvetica Neue Light"/>
              </a:rPr>
              <a:t>Roller og ansvar</a:t>
            </a:r>
            <a:endParaRPr dirty="0">
              <a:latin typeface="+mj-lt"/>
              <a:ea typeface="Helvetica Neue Light"/>
              <a:cs typeface="Helvetica Neue Light"/>
              <a:sym typeface="Helvetica Neue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400" dirty="0">
                <a:latin typeface="Arial" panose="020B0604020202020204" pitchFamily="34" charset="0"/>
                <a:ea typeface="Helvetica Neue Light"/>
                <a:cs typeface="Arial" panose="020B0604020202020204" pitchFamily="34" charset="0"/>
                <a:sym typeface="Helvetica Neue Light"/>
              </a:rPr>
              <a:t>Hvem gjør hva i </a:t>
            </a:r>
            <a:r>
              <a:rPr lang="nb-NO" sz="2400" dirty="0" err="1">
                <a:latin typeface="Arial" panose="020B0604020202020204" pitchFamily="34" charset="0"/>
                <a:ea typeface="Helvetica Neue Light"/>
                <a:cs typeface="Arial" panose="020B0604020202020204" pitchFamily="34" charset="0"/>
                <a:sym typeface="Helvetica Neue Light"/>
              </a:rPr>
              <a:t>Forskpro</a:t>
            </a:r>
            <a:r>
              <a:rPr lang="nb-NO" sz="2400" dirty="0">
                <a:latin typeface="Arial" panose="020B0604020202020204" pitchFamily="34" charset="0"/>
                <a:ea typeface="Helvetica Neue Light"/>
                <a:cs typeface="Arial" panose="020B0604020202020204" pitchFamily="34" charset="0"/>
                <a:sym typeface="Helvetica Neue Light"/>
              </a:rPr>
              <a:t>?</a:t>
            </a:r>
            <a:endParaRPr sz="2400" dirty="0">
              <a:latin typeface="Arial" panose="020B0604020202020204" pitchFamily="34" charset="0"/>
              <a:ea typeface="Helvetica Neue Light"/>
              <a:cs typeface="Arial" panose="020B0604020202020204" pitchFamily="34" charset="0"/>
              <a:sym typeface="Helvetica Neue Light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0" y="0"/>
            <a:ext cx="1437900" cy="49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4940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kstSylinder 53">
            <a:extLst>
              <a:ext uri="{FF2B5EF4-FFF2-40B4-BE49-F238E27FC236}">
                <a16:creationId xmlns:a16="http://schemas.microsoft.com/office/drawing/2014/main" id="{26F528C6-3D6E-594E-AA0D-FB4AC29E05C5}"/>
              </a:ext>
            </a:extLst>
          </p:cNvPr>
          <p:cNvSpPr txBox="1"/>
          <p:nvPr/>
        </p:nvSpPr>
        <p:spPr>
          <a:xfrm>
            <a:off x="1328408" y="914811"/>
            <a:ext cx="6698849" cy="252376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nb-NO" sz="1800" b="1" dirty="0"/>
              <a:t>Prosjektleder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Skal sørge for at forskningsprosjektet blir registrert og oppdatert i </a:t>
            </a:r>
            <a:r>
              <a:rPr lang="nb-NO" dirty="0" err="1"/>
              <a:t>Forskpro</a:t>
            </a:r>
            <a:r>
              <a:rPr lang="nb-NO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/>
          </a:p>
          <a:p>
            <a:r>
              <a:rPr lang="nb-NO" sz="1800" b="1" dirty="0"/>
              <a:t>Forskningsansvarliges representant / leder ved enheten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Ansvar for at enhetens prosjekter blir registrert og fulgt opp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2088793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kstSylinder 53">
            <a:extLst>
              <a:ext uri="{FF2B5EF4-FFF2-40B4-BE49-F238E27FC236}">
                <a16:creationId xmlns:a16="http://schemas.microsoft.com/office/drawing/2014/main" id="{26F528C6-3D6E-594E-AA0D-FB4AC29E05C5}"/>
              </a:ext>
            </a:extLst>
          </p:cNvPr>
          <p:cNvSpPr txBox="1"/>
          <p:nvPr/>
        </p:nvSpPr>
        <p:spPr>
          <a:xfrm>
            <a:off x="1314297" y="919115"/>
            <a:ext cx="6698849" cy="227754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nb-NO" sz="1800" b="1" dirty="0"/>
              <a:t>Fakultetskoordinator</a:t>
            </a:r>
          </a:p>
          <a:p>
            <a:endParaRPr lang="nb-NO" sz="1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Alle fakulteter må ha en </a:t>
            </a:r>
            <a:r>
              <a:rPr lang="nb-NO" dirty="0" err="1"/>
              <a:t>fakultetetskoordinator</a:t>
            </a:r>
            <a:r>
              <a:rPr lang="nb-NO" dirty="0"/>
              <a:t>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Fakultetskoordinator har kontakt med FADM, via forskpro-hjelp@admin.uio.no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Organiseringen utover dette er opp til det enkelte fakultetet.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/>
          </a:p>
          <a:p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2013618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kstSylinder 53">
            <a:extLst>
              <a:ext uri="{FF2B5EF4-FFF2-40B4-BE49-F238E27FC236}">
                <a16:creationId xmlns:a16="http://schemas.microsoft.com/office/drawing/2014/main" id="{26F528C6-3D6E-594E-AA0D-FB4AC29E05C5}"/>
              </a:ext>
            </a:extLst>
          </p:cNvPr>
          <p:cNvSpPr txBox="1"/>
          <p:nvPr/>
        </p:nvSpPr>
        <p:spPr>
          <a:xfrm>
            <a:off x="1342519" y="894082"/>
            <a:ext cx="6698849" cy="221599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nb-NO" sz="1800" b="1" dirty="0"/>
              <a:t>Superbruker</a:t>
            </a: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Fakultetene kan i tillegg til fakultetskoordinator velge å ha superbrukere ved enhetene.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Superbrukers oppgaver må ivaretas av fakultetskoordinator dersom det ikke er superbrukere på enhetene.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489540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kstSylinder 53">
            <a:extLst>
              <a:ext uri="{FF2B5EF4-FFF2-40B4-BE49-F238E27FC236}">
                <a16:creationId xmlns:a16="http://schemas.microsoft.com/office/drawing/2014/main" id="{26F528C6-3D6E-594E-AA0D-FB4AC29E05C5}"/>
              </a:ext>
            </a:extLst>
          </p:cNvPr>
          <p:cNvSpPr txBox="1"/>
          <p:nvPr/>
        </p:nvSpPr>
        <p:spPr>
          <a:xfrm>
            <a:off x="1346216" y="904817"/>
            <a:ext cx="8299048" cy="350865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nb-NO" sz="1800" b="1" dirty="0"/>
              <a:t>Avdeling for forskningsadministrasjon (FADM)</a:t>
            </a:r>
          </a:p>
          <a:p>
            <a:endParaRPr lang="nb-NO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Opplæring, support for fakultetskoordinatorene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/>
          </a:p>
          <a:p>
            <a:r>
              <a:rPr lang="nb-NO" sz="1800" b="1" dirty="0"/>
              <a:t>Avdeling for kommunikasjon og </a:t>
            </a:r>
            <a:r>
              <a:rPr lang="nb-NO" sz="1800" b="1" dirty="0" err="1"/>
              <a:t>samfunnskontaktt</a:t>
            </a:r>
            <a:r>
              <a:rPr lang="nb-NO" sz="1800" b="1" dirty="0"/>
              <a:t> (AKS)</a:t>
            </a:r>
          </a:p>
          <a:p>
            <a:endParaRPr lang="nb-NO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Opprette enheter og brukergrupper i </a:t>
            </a:r>
            <a:r>
              <a:rPr lang="nb-NO" dirty="0" err="1"/>
              <a:t>Forskpro</a:t>
            </a:r>
            <a:r>
              <a:rPr lang="nb-NO" dirty="0"/>
              <a:t>, vedlikeholde nettsidene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/>
          </a:p>
          <a:p>
            <a:r>
              <a:rPr lang="nb-NO" sz="1800" b="1" dirty="0"/>
              <a:t>Universitetets senter for informasjonsteknologi (USIT)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Teknisk utvikling og feilretting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6290647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695" y="757928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>
                <a:latin typeface="+mj-lt"/>
                <a:ea typeface="Helvetica Neue Light"/>
                <a:cs typeface="Helvetica Neue Light"/>
                <a:sym typeface="Helvetica Neue Light"/>
              </a:rPr>
              <a:t>Innføring av </a:t>
            </a:r>
            <a:r>
              <a:rPr lang="nb-NO" dirty="0" err="1">
                <a:latin typeface="+mj-lt"/>
                <a:ea typeface="Helvetica Neue Light"/>
                <a:cs typeface="Helvetica Neue Light"/>
                <a:sym typeface="Helvetica Neue Light"/>
              </a:rPr>
              <a:t>Forskpro</a:t>
            </a:r>
            <a:endParaRPr dirty="0">
              <a:latin typeface="+mj-lt"/>
              <a:ea typeface="Helvetica Neue Light"/>
              <a:cs typeface="Helvetica Neue Light"/>
              <a:sym typeface="Helvetica Neue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400" dirty="0">
                <a:latin typeface="Arial" panose="020B0604020202020204" pitchFamily="34" charset="0"/>
                <a:ea typeface="Helvetica Neue Light"/>
                <a:cs typeface="Arial" panose="020B0604020202020204" pitchFamily="34" charset="0"/>
                <a:sym typeface="Helvetica Neue Light"/>
              </a:rPr>
              <a:t>Hvordan kommer man i gang?</a:t>
            </a:r>
            <a:endParaRPr sz="2400" dirty="0">
              <a:latin typeface="Arial" panose="020B0604020202020204" pitchFamily="34" charset="0"/>
              <a:ea typeface="Helvetica Neue Light"/>
              <a:cs typeface="Arial" panose="020B0604020202020204" pitchFamily="34" charset="0"/>
              <a:sym typeface="Helvetica Neue Light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0" y="0"/>
            <a:ext cx="1437900" cy="49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36950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F389D011-3B5F-5B48-8214-0DB3A160EC67}"/>
              </a:ext>
            </a:extLst>
          </p:cNvPr>
          <p:cNvSpPr txBox="1"/>
          <p:nvPr/>
        </p:nvSpPr>
        <p:spPr>
          <a:xfrm>
            <a:off x="1335156" y="864953"/>
            <a:ext cx="6447225" cy="28315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nb-NO" sz="3200" b="1" dirty="0"/>
              <a:t>Initiert fra enhet</a:t>
            </a:r>
          </a:p>
          <a:p>
            <a:endParaRPr lang="nb-NO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Enheter som ønsker å ta systemet i bruk må ta kontakt med forskpro-hjelp@admin.uio.no.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På et oppstartsmøte blir systemet gått gjennom og miljøet får muligheten til å stille de spørsmålene de lurer på.</a:t>
            </a:r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8944598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tel 1">
            <a:extLst>
              <a:ext uri="{FF2B5EF4-FFF2-40B4-BE49-F238E27FC236}">
                <a16:creationId xmlns:a16="http://schemas.microsoft.com/office/drawing/2014/main" id="{CF339BCE-41A4-1F47-AC52-D4511085AC25}"/>
              </a:ext>
            </a:extLst>
          </p:cNvPr>
          <p:cNvSpPr txBox="1">
            <a:spLocks/>
          </p:cNvSpPr>
          <p:nvPr/>
        </p:nvSpPr>
        <p:spPr>
          <a:xfrm>
            <a:off x="187608" y="630162"/>
            <a:ext cx="8520600" cy="544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nb-NO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Innføring på enhet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6973BAE3-B894-DF45-A30E-03826E27C269}"/>
              </a:ext>
            </a:extLst>
          </p:cNvPr>
          <p:cNvSpPr txBox="1"/>
          <p:nvPr/>
        </p:nvSpPr>
        <p:spPr>
          <a:xfrm>
            <a:off x="1123899" y="1772710"/>
            <a:ext cx="148949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Enhet tar kontakt med FADM for oppstart</a:t>
            </a: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6E9EF18C-BB3B-CD44-8FA2-C04D31633846}"/>
              </a:ext>
            </a:extLst>
          </p:cNvPr>
          <p:cNvSpPr txBox="1"/>
          <p:nvPr/>
        </p:nvSpPr>
        <p:spPr>
          <a:xfrm>
            <a:off x="6732111" y="3394360"/>
            <a:ext cx="128755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AKS </a:t>
            </a:r>
            <a:r>
              <a:rPr lang="nb-NO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oppretter mapper og tilganger</a:t>
            </a:r>
          </a:p>
        </p:txBody>
      </p:sp>
      <p:sp>
        <p:nvSpPr>
          <p:cNvPr id="38" name="TekstSylinder 37">
            <a:extLst>
              <a:ext uri="{FF2B5EF4-FFF2-40B4-BE49-F238E27FC236}">
                <a16:creationId xmlns:a16="http://schemas.microsoft.com/office/drawing/2014/main" id="{D3EA4FB8-187D-404D-BA4E-8F74E43750CB}"/>
              </a:ext>
            </a:extLst>
          </p:cNvPr>
          <p:cNvSpPr txBox="1"/>
          <p:nvPr/>
        </p:nvSpPr>
        <p:spPr>
          <a:xfrm>
            <a:off x="4586603" y="3380583"/>
            <a:ext cx="127954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Enheten informerer ansatte  </a:t>
            </a:r>
          </a:p>
        </p:txBody>
      </p: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B342BBC2-9085-0146-A8A1-DD48A73F6D07}"/>
              </a:ext>
            </a:extLst>
          </p:cNvPr>
          <p:cNvSpPr txBox="1"/>
          <p:nvPr/>
        </p:nvSpPr>
        <p:spPr>
          <a:xfrm>
            <a:off x="3402768" y="1864585"/>
            <a:ext cx="13880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Oppstartsmøte FADM og enhet</a:t>
            </a:r>
          </a:p>
        </p:txBody>
      </p:sp>
      <p:sp>
        <p:nvSpPr>
          <p:cNvPr id="40" name="Bøyd pil 39">
            <a:extLst>
              <a:ext uri="{FF2B5EF4-FFF2-40B4-BE49-F238E27FC236}">
                <a16:creationId xmlns:a16="http://schemas.microsoft.com/office/drawing/2014/main" id="{F6670175-4189-7B48-810C-79BB348860D2}"/>
              </a:ext>
            </a:extLst>
          </p:cNvPr>
          <p:cNvSpPr/>
          <p:nvPr/>
        </p:nvSpPr>
        <p:spPr>
          <a:xfrm rot="5400000">
            <a:off x="7072744" y="2552673"/>
            <a:ext cx="606286" cy="312949"/>
          </a:xfrm>
          <a:prstGeom prst="bentArrow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42" name="Rektangel 41">
            <a:extLst>
              <a:ext uri="{FF2B5EF4-FFF2-40B4-BE49-F238E27FC236}">
                <a16:creationId xmlns:a16="http://schemas.microsoft.com/office/drawing/2014/main" id="{CC5FBBC0-017C-904B-A771-1E3C6CB44399}"/>
              </a:ext>
            </a:extLst>
          </p:cNvPr>
          <p:cNvSpPr/>
          <p:nvPr/>
        </p:nvSpPr>
        <p:spPr>
          <a:xfrm>
            <a:off x="1021971" y="1638743"/>
            <a:ext cx="1493318" cy="921870"/>
          </a:xfrm>
          <a:prstGeom prst="rect">
            <a:avLst/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32643E35-B313-EB49-B4C1-E8844382FAAE}"/>
              </a:ext>
            </a:extLst>
          </p:cNvPr>
          <p:cNvSpPr/>
          <p:nvPr/>
        </p:nvSpPr>
        <p:spPr>
          <a:xfrm>
            <a:off x="3297520" y="1649880"/>
            <a:ext cx="1493318" cy="921870"/>
          </a:xfrm>
          <a:prstGeom prst="rect">
            <a:avLst/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5" name="Rektangel 44">
            <a:extLst>
              <a:ext uri="{FF2B5EF4-FFF2-40B4-BE49-F238E27FC236}">
                <a16:creationId xmlns:a16="http://schemas.microsoft.com/office/drawing/2014/main" id="{ED37D99F-A1F9-0242-B2E5-7DA484204A84}"/>
              </a:ext>
            </a:extLst>
          </p:cNvPr>
          <p:cNvSpPr/>
          <p:nvPr/>
        </p:nvSpPr>
        <p:spPr>
          <a:xfrm>
            <a:off x="5575992" y="1648666"/>
            <a:ext cx="1493318" cy="921870"/>
          </a:xfrm>
          <a:prstGeom prst="rect">
            <a:avLst/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id="{97BF1B24-2E92-0A4E-8F5F-A2493E8A30E2}"/>
              </a:ext>
            </a:extLst>
          </p:cNvPr>
          <p:cNvSpPr/>
          <p:nvPr/>
        </p:nvSpPr>
        <p:spPr>
          <a:xfrm>
            <a:off x="4323520" y="3233507"/>
            <a:ext cx="1493318" cy="921870"/>
          </a:xfrm>
          <a:prstGeom prst="rect">
            <a:avLst/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8" name="Pil høyre 47">
            <a:extLst>
              <a:ext uri="{FF2B5EF4-FFF2-40B4-BE49-F238E27FC236}">
                <a16:creationId xmlns:a16="http://schemas.microsoft.com/office/drawing/2014/main" id="{07CF131D-4750-1E49-A559-D3EB2C9342CE}"/>
              </a:ext>
            </a:extLst>
          </p:cNvPr>
          <p:cNvSpPr/>
          <p:nvPr/>
        </p:nvSpPr>
        <p:spPr>
          <a:xfrm>
            <a:off x="2646731" y="2035767"/>
            <a:ext cx="499677" cy="150096"/>
          </a:xfrm>
          <a:prstGeom prst="rightArrow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49" name="Pil høyre 48">
            <a:extLst>
              <a:ext uri="{FF2B5EF4-FFF2-40B4-BE49-F238E27FC236}">
                <a16:creationId xmlns:a16="http://schemas.microsoft.com/office/drawing/2014/main" id="{DD8716F2-3D8F-CF49-A90C-2F173A65E86E}"/>
              </a:ext>
            </a:extLst>
          </p:cNvPr>
          <p:cNvSpPr/>
          <p:nvPr/>
        </p:nvSpPr>
        <p:spPr>
          <a:xfrm rot="10800000">
            <a:off x="3693886" y="3629333"/>
            <a:ext cx="499677" cy="150096"/>
          </a:xfrm>
          <a:prstGeom prst="rightArrow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Pil høyre 19">
            <a:extLst>
              <a:ext uri="{FF2B5EF4-FFF2-40B4-BE49-F238E27FC236}">
                <a16:creationId xmlns:a16="http://schemas.microsoft.com/office/drawing/2014/main" id="{9919FD3C-BB8A-2040-A2B6-4C11EE98ACAB}"/>
              </a:ext>
            </a:extLst>
          </p:cNvPr>
          <p:cNvSpPr/>
          <p:nvPr/>
        </p:nvSpPr>
        <p:spPr>
          <a:xfrm>
            <a:off x="4952610" y="2035767"/>
            <a:ext cx="499677" cy="150096"/>
          </a:xfrm>
          <a:prstGeom prst="rightArrow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BE86BB4A-83D1-F24E-8C8B-E26AF85DD65E}"/>
              </a:ext>
            </a:extLst>
          </p:cNvPr>
          <p:cNvSpPr txBox="1"/>
          <p:nvPr/>
        </p:nvSpPr>
        <p:spPr>
          <a:xfrm>
            <a:off x="2458690" y="3512784"/>
            <a:ext cx="9234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Forskpro</a:t>
            </a:r>
            <a:r>
              <a:rPr lang="nb-NO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er innført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961BD769-787D-0F45-A812-2109E35856A2}"/>
              </a:ext>
            </a:extLst>
          </p:cNvPr>
          <p:cNvSpPr/>
          <p:nvPr/>
        </p:nvSpPr>
        <p:spPr>
          <a:xfrm>
            <a:off x="2239852" y="3046496"/>
            <a:ext cx="1272209" cy="12722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A5866378-840F-6442-AFFE-06CC342D265F}"/>
              </a:ext>
            </a:extLst>
          </p:cNvPr>
          <p:cNvSpPr txBox="1"/>
          <p:nvPr/>
        </p:nvSpPr>
        <p:spPr>
          <a:xfrm>
            <a:off x="5682876" y="1767247"/>
            <a:ext cx="12795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Enheten avklarer roller og hvilke prosjekter som skal inn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2A2C7DCE-815A-994F-B3BF-E5F0EC90808F}"/>
              </a:ext>
            </a:extLst>
          </p:cNvPr>
          <p:cNvSpPr/>
          <p:nvPr/>
        </p:nvSpPr>
        <p:spPr>
          <a:xfrm>
            <a:off x="6621160" y="3233507"/>
            <a:ext cx="1493318" cy="921870"/>
          </a:xfrm>
          <a:prstGeom prst="rect">
            <a:avLst/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il høyre 25">
            <a:extLst>
              <a:ext uri="{FF2B5EF4-FFF2-40B4-BE49-F238E27FC236}">
                <a16:creationId xmlns:a16="http://schemas.microsoft.com/office/drawing/2014/main" id="{CA784C6C-E2FB-A245-A92E-9D7E50FF498B}"/>
              </a:ext>
            </a:extLst>
          </p:cNvPr>
          <p:cNvSpPr/>
          <p:nvPr/>
        </p:nvSpPr>
        <p:spPr>
          <a:xfrm rot="10800000">
            <a:off x="5939659" y="3629333"/>
            <a:ext cx="499677" cy="150096"/>
          </a:xfrm>
          <a:prstGeom prst="rightArrow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84866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9002</TotalTime>
  <Words>758</Words>
  <Application>Microsoft Office PowerPoint</Application>
  <PresentationFormat>Skjermfremvisning (16:9)</PresentationFormat>
  <Paragraphs>152</Paragraphs>
  <Slides>16</Slides>
  <Notes>16</Notes>
  <HiddenSlides>3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17" baseType="lpstr">
      <vt:lpstr>Simple Light</vt:lpstr>
      <vt:lpstr>Forskpro System for oversikt over forskningsprosjekter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Roller og ansvar Hvem gjør hva i Forskpro?</vt:lpstr>
      <vt:lpstr>PowerPoint-presentasjon</vt:lpstr>
      <vt:lpstr>PowerPoint-presentasjon</vt:lpstr>
      <vt:lpstr>PowerPoint-presentasjon</vt:lpstr>
      <vt:lpstr>PowerPoint-presentasjon</vt:lpstr>
      <vt:lpstr>Innføring av Forskpro Hvordan kommer man i gang?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Hvordan lage gode poster? På Facebook</dc:title>
  <cp:lastModifiedBy>Ingvild Sollund</cp:lastModifiedBy>
  <cp:revision>39</cp:revision>
  <dcterms:modified xsi:type="dcterms:W3CDTF">2019-10-23T07:10:51Z</dcterms:modified>
</cp:coreProperties>
</file>