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28.01.2019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28.01.2019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28.01.2019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28.01.2019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28.01.2019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28.01.2019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</a:t>
            </a:r>
            <a:r>
              <a:rPr lang="nb-NO" sz="1100" b="0" dirty="0" smtClean="0"/>
              <a:t>våren, </a:t>
            </a:r>
            <a:r>
              <a:rPr lang="nb-NO" sz="1100" b="0" dirty="0" smtClean="0"/>
              <a:t>for forankring og </a:t>
            </a:r>
            <a:r>
              <a:rPr lang="nb-NO" sz="1100" b="0" dirty="0" smtClean="0"/>
              <a:t>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Kommunikasjonssturnè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Februar 2019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OK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i rute stort sett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</a:t>
            </a:r>
            <a:r>
              <a:rPr lang="nb-NO" sz="1100" b="0" dirty="0" smtClean="0"/>
              <a:t>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Nettsidene </a:t>
            </a:r>
            <a:r>
              <a:rPr lang="nb-NO" sz="1100" b="0" dirty="0" smtClean="0"/>
              <a:t>under </a:t>
            </a:r>
            <a:r>
              <a:rPr lang="nb-NO" sz="1100" b="0" dirty="0" smtClean="0"/>
              <a:t>revidering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Utkast til gevinstrealiseringsstrategi og usikkerhetsstyring er utarbeidet og gjennomgås før presentasjon for programstyret</a:t>
            </a:r>
            <a:endParaRPr lang="nb-NO" sz="11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SRF-konseptet </a:t>
            </a:r>
            <a:r>
              <a:rPr lang="nb-NO" sz="1100" b="0" dirty="0" smtClean="0"/>
              <a:t>med verktøykasse er under </a:t>
            </a:r>
            <a:r>
              <a:rPr lang="nb-NO" sz="1100" b="0" dirty="0" smtClean="0"/>
              <a:t>organisering</a:t>
            </a:r>
          </a:p>
          <a:p>
            <a:pPr marL="726440" lvl="1" indent="-177800">
              <a:buFont typeface="Arial" panose="020B0604020202020204" pitchFamily="34" charset="0"/>
              <a:buChar char="•"/>
            </a:pPr>
            <a:r>
              <a:rPr lang="nb-NO" sz="900" dirty="0"/>
              <a:t>De to første </a:t>
            </a:r>
            <a:r>
              <a:rPr lang="nb-NO" sz="900" dirty="0" err="1"/>
              <a:t>roboter</a:t>
            </a:r>
            <a:r>
              <a:rPr lang="nb-NO" sz="900" dirty="0"/>
              <a:t> er </a:t>
            </a:r>
            <a:r>
              <a:rPr lang="nb-NO" sz="900" dirty="0" err="1" smtClean="0"/>
              <a:t>produksjonssatt</a:t>
            </a:r>
            <a:endParaRPr lang="nb-NO" sz="900" b="0" dirty="0" smtClean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Styresak om status til </a:t>
            </a:r>
            <a:r>
              <a:rPr lang="nb-NO" sz="1100" b="0" dirty="0" smtClean="0"/>
              <a:t>UiO-styret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Planlegging av </a:t>
            </a:r>
            <a:r>
              <a:rPr lang="nb-NO" sz="1100" b="0" dirty="0" err="1" smtClean="0"/>
              <a:t>kommunikasjonsturnè</a:t>
            </a:r>
            <a:r>
              <a:rPr lang="nb-NO" sz="1100" b="0" dirty="0" smtClean="0"/>
              <a:t>, innhold og logistikk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Strategi for gevinstrealisering/risikostyring</a:t>
            </a:r>
            <a:endParaRPr lang="nb-NO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</a:t>
            </a:r>
            <a:r>
              <a:rPr lang="nb-NO" b="0" dirty="0" smtClean="0"/>
              <a:t>2020 må på plass</a:t>
            </a:r>
            <a:endParaRPr lang="nb-NO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</a:t>
            </a:r>
            <a:r>
              <a:rPr lang="nb-NO" sz="1100" b="0" dirty="0" smtClean="0"/>
              <a:t>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</a:t>
            </a:r>
            <a:r>
              <a:rPr lang="nb-NO" sz="1100" b="0" dirty="0" smtClean="0"/>
              <a:t>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å få startet budsjettarbeidet 2020 tidlig, bør være på plass i løpet av mars 2020.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UiOs ambisjonsnivå på gevinstrealiseringsarbeidet</a:t>
            </a: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</a:t>
            </a:r>
            <a:r>
              <a:rPr lang="nb-NO" sz="1000" dirty="0" smtClean="0">
                <a:solidFill>
                  <a:prstClr val="black"/>
                </a:solidFill>
              </a:rPr>
              <a:t>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Gevinstrealiseringsstrategi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Usikkerhetsstyringsstrategi</a:t>
            </a: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Kommunikasjonsturen</a:t>
            </a: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879015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Månedlige møter mellom programkontor og prosjektstøttekontoret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err="1" smtClean="0">
                          <a:solidFill>
                            <a:prstClr val="black"/>
                          </a:solidFill>
                        </a:rPr>
                        <a:t>Kommunikasjonsturnè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 avtalt med alle 11 enheter</a:t>
                      </a:r>
                      <a:endParaRPr lang="nb-NO" sz="1100" b="0" baseline="0" dirty="0" smtClean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0981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97968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9363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9243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322567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103881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</a:t>
            </a:r>
            <a:r>
              <a:rPr lang="nb-NO" sz="1100" dirty="0" smtClean="0"/>
              <a:t>ressurser, spesielt i mottaksprosjektene</a:t>
            </a:r>
            <a:endParaRPr lang="nb-NO" sz="1100" dirty="0" smtClean="0"/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176355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26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24805</TotalTime>
  <Words>324</Words>
  <Application>Microsoft Office PowerPoint</Application>
  <PresentationFormat>Custom</PresentationFormat>
  <Paragraphs>117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276</cp:revision>
  <cp:lastPrinted>2018-08-07T07:00:45Z</cp:lastPrinted>
  <dcterms:created xsi:type="dcterms:W3CDTF">2016-01-25T08:26:51Z</dcterms:created>
  <dcterms:modified xsi:type="dcterms:W3CDTF">2019-01-28T11:57:38Z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