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71" d="100"/>
          <a:sy n="71" d="100"/>
        </p:scale>
        <p:origin x="90" y="59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28.11.2019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28.11.2019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28.11.2019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28.11.2019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492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 smtClean="0">
                <a:solidFill>
                  <a:prstClr val="black"/>
                </a:solidFill>
              </a:rPr>
              <a:t>STATUSRAPPORT</a:t>
            </a:r>
          </a:p>
          <a:p>
            <a:r>
              <a:rPr lang="nb-NO" sz="2000" b="1" dirty="0" smtClean="0">
                <a:solidFill>
                  <a:prstClr val="black"/>
                </a:solidFill>
              </a:rPr>
              <a:t>Fellesløsninger innen forskerstøtte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132839" y="1211859"/>
            <a:ext cx="14375028" cy="3379786"/>
            <a:chOff x="132839" y="1211859"/>
            <a:chExt cx="14375028" cy="3379786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32839" y="1211859"/>
              <a:ext cx="7635121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r>
                <a:rPr lang="nb-NO" sz="900" dirty="0" smtClean="0"/>
                <a:t> </a:t>
              </a:r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Prosjektet skal bidra til felles forskerstøtte på UiO gjennom pilotering av to </a:t>
              </a:r>
              <a:r>
                <a:rPr lang="nb-NO" b="0" dirty="0" smtClean="0"/>
                <a:t>tiltak </a:t>
              </a:r>
              <a:r>
                <a:rPr lang="nb-NO" b="0" dirty="0"/>
                <a:t>innen den eksternfinansierte </a:t>
              </a:r>
              <a:r>
                <a:rPr lang="nb-NO" b="0" dirty="0" smtClean="0"/>
                <a:t>virksomheten: </a:t>
              </a:r>
            </a:p>
            <a:p>
              <a:pPr marL="1005840" lvl="1" indent="-457200">
                <a:buFont typeface="+mj-lt"/>
                <a:buAutoNum type="arabicPeriod"/>
              </a:pPr>
              <a:r>
                <a:rPr lang="nb-NO" sz="1100" b="0" dirty="0" smtClean="0"/>
                <a:t>Opprettelse </a:t>
              </a:r>
              <a:r>
                <a:rPr lang="nb-NO" sz="1100" b="0" dirty="0"/>
                <a:t>av fire ekspertgrupper innenfor bestemte </a:t>
              </a:r>
              <a:r>
                <a:rPr lang="nb-NO" sz="1100" b="0" dirty="0" smtClean="0"/>
                <a:t>satsingsområder</a:t>
              </a:r>
            </a:p>
            <a:p>
              <a:pPr marL="1005840" lvl="1" indent="-457200">
                <a:buFont typeface="+mj-lt"/>
                <a:buAutoNum type="arabicPeriod"/>
              </a:pPr>
              <a:r>
                <a:rPr lang="nb-NO" sz="1100" b="0" dirty="0" smtClean="0"/>
                <a:t>Økt </a:t>
              </a:r>
              <a:r>
                <a:rPr lang="nb-NO" sz="1100" b="0" dirty="0"/>
                <a:t>samarbeid på tvers av enheter</a:t>
              </a:r>
              <a:r>
                <a:rPr lang="nb-NO" sz="1100" b="0" dirty="0" smtClean="0"/>
                <a:t>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Johannes Elgvin (SV) er prosjektleder (50%) og Kari Henriksen (OD) er Koordinator(50 %)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Unn-Hilde Grasmo-Wendler (MED) er styringsgruppeleder og Kristel Skorge (FADM) er prosjekteier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>
                  <a:solidFill>
                    <a:schemeClr val="tx1"/>
                  </a:solidFill>
                </a:rPr>
                <a:t>Styringsgruppen består av forskningsdekan SV, forskningsdekan UV, fakultetsdirektør HF, seksjonsleder forskning MN og assisterende fakultetsdirektør KHM</a:t>
              </a:r>
              <a:endParaRPr lang="nb-NO" b="0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Oppstartsmøte med styringsgruppen 9. desember der prosjektbeskrivelse og milepælsplan vedtas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November, desember, januar: Møter med alle enheter på nivå 2 for å identifisere eksperter og mulige samarbeidskonstellasjoner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Januar: Ferdigstille risikoanalyse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Januar, februar: </a:t>
              </a:r>
              <a:r>
                <a:rPr lang="nb-NO" b="0" dirty="0"/>
                <a:t>G</a:t>
              </a:r>
              <a:r>
                <a:rPr lang="nb-NO" b="0" dirty="0" smtClean="0"/>
                <a:t>jennomføre </a:t>
              </a:r>
              <a:r>
                <a:rPr lang="nb-NO" b="0" dirty="0" smtClean="0"/>
                <a:t>oppstartsmøter med alle ekspertgruppene</a:t>
              </a:r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11859"/>
              <a:ext cx="6553475" cy="336976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 smtClean="0"/>
                <a:t>Status</a:t>
              </a:r>
              <a:r>
                <a:rPr lang="nb-NO" sz="1400" b="0" dirty="0" smtClean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Foreløpig ikke noe å rapportere.</a:t>
              </a:r>
              <a:endParaRPr lang="nb-NO" sz="1400" b="0" dirty="0"/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Ingen konkrete tiltak.</a:t>
              </a: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5050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</a:t>
            </a:r>
          </a:p>
          <a:p>
            <a:r>
              <a:rPr lang="nb-NO" sz="1500" b="1" dirty="0" smtClean="0">
                <a:solidFill>
                  <a:schemeClr val="tx1"/>
                </a:solidFill>
              </a:rPr>
              <a:t>28.11.2019</a:t>
            </a:r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8914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pPr lvl="0"/>
            <a:r>
              <a:rPr lang="nb-NO" sz="1400" dirty="0" smtClean="0"/>
              <a:t>Status</a:t>
            </a:r>
            <a:r>
              <a:rPr lang="nb-NO" sz="1400" dirty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Prosjektleder (50%)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Prosjektkoordinator (50%)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Personer til prosjektgruppen/ekspertgruppene: Arbeidet har startet og er i prosess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Samarbeidskonstellasjoner mellom enheter: Samtaler med enhetene har startet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Driftsbudsjettet vil i hovedsak gå til workshops, kurs og arrangementer for og av ekspertgruppene</a:t>
            </a:r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044206"/>
              </p:ext>
            </p:extLst>
          </p:nvPr>
        </p:nvGraphicFramePr>
        <p:xfrm>
          <a:off x="6371936" y="126557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345955"/>
              </p:ext>
            </p:extLst>
          </p:nvPr>
        </p:nvGraphicFramePr>
        <p:xfrm>
          <a:off x="13119384" y="1275054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883382"/>
              </p:ext>
            </p:extLst>
          </p:nvPr>
        </p:nvGraphicFramePr>
        <p:xfrm>
          <a:off x="13119384" y="47440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34754" y="4687503"/>
            <a:ext cx="7633206" cy="338472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</a:t>
            </a:r>
            <a:r>
              <a:rPr lang="nb-NO" sz="1400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Risikoanalyse er ikke utarbeidet ennå.</a:t>
            </a:r>
            <a:endParaRPr lang="nb-NO" b="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Ingen konkrete tiltak.</a:t>
            </a:r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microsoft.com/office/2006/documentManagement/types"/>
    <ds:schemaRef ds:uri="ba7dc617-a4f4-4409-9cad-af25c0d7619f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9e53b3df-7f6b-4bd7-ac4c-bde73eb5098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25568</TotalTime>
  <Words>276</Words>
  <Application>Microsoft Office PowerPoint</Application>
  <PresentationFormat>Custom</PresentationFormat>
  <Paragraphs>83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Johannes Elgvin</cp:lastModifiedBy>
  <cp:revision>344</cp:revision>
  <cp:lastPrinted>2018-08-09T13:14:38Z</cp:lastPrinted>
  <dcterms:created xsi:type="dcterms:W3CDTF">2016-01-25T08:26:51Z</dcterms:created>
  <dcterms:modified xsi:type="dcterms:W3CDTF">2019-11-28T09:03:07Z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