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56" d="100"/>
          <a:sy n="56" d="100"/>
        </p:scale>
        <p:origin x="126" y="20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07.11.2019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07.11.2019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07.11.2019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07.11.2019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07.11.2019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07.11.2019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07.11.2019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07.11.2019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07.11.2019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07.11.2019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07.11.2019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07.11.2019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07.11.2019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07.11.2019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07.11.2019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4929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 smtClean="0">
                <a:solidFill>
                  <a:prstClr val="black"/>
                </a:solidFill>
              </a:rPr>
              <a:t>STATUSRAPPORT</a:t>
            </a:r>
          </a:p>
          <a:p>
            <a:r>
              <a:rPr lang="nb-NO" sz="2000" b="1" dirty="0" smtClean="0">
                <a:solidFill>
                  <a:prstClr val="black"/>
                </a:solidFill>
              </a:rPr>
              <a:t>Fellesløsninger innen forskerstøtte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132839" y="1211859"/>
            <a:ext cx="14375028" cy="3379786"/>
            <a:chOff x="132839" y="1211859"/>
            <a:chExt cx="14375028" cy="3379786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32839" y="1211859"/>
              <a:ext cx="7635121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r>
                <a:rPr lang="nb-NO" sz="900" dirty="0" smtClean="0"/>
                <a:t> </a:t>
              </a:r>
            </a:p>
            <a:p>
              <a:pPr marL="177800" indent="-177800"/>
              <a:r>
                <a:rPr lang="nb-NO" sz="1400" dirty="0" smtClean="0"/>
                <a:t>Status</a:t>
              </a:r>
              <a:r>
                <a:rPr lang="nb-NO" sz="140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Anbefalingen fra konseptfasen var å gå videre med et fellesløsningsprosjekt innen forskerstøtte. Forslaget har i løpet av våren 2019 </a:t>
              </a:r>
              <a:r>
                <a:rPr lang="nb-NO" b="0" dirty="0"/>
                <a:t>blitt forankret i fakultetenes ledergrupper, Forum for forskningsdekaner, universitetsdirektørens ledergruppe, universitetsledelsens strategimøte (rektoratmøtet) og dekanmøtet før universitetsdirektørens </a:t>
              </a:r>
              <a:r>
                <a:rPr lang="nb-NO" b="0" dirty="0" smtClean="0"/>
                <a:t>vedtak.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Johannes Elgvin er prosjektleder (50%), Unn-Hilde Grasmo-Wendler er styringsgruppeleder og Kristel Skorge er prosjekteier.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</a:t>
              </a:r>
              <a:r>
                <a:rPr lang="nb-NO" b="0" dirty="0" smtClean="0"/>
                <a:t>oordinator (50 %) Kari Henriksen er på plass</a:t>
              </a:r>
            </a:p>
            <a:p>
              <a:endParaRPr lang="nb-NO" dirty="0">
                <a:solidFill>
                  <a:schemeClr val="tx1"/>
                </a:solidFill>
              </a:endParaRPr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Invitere til oppstartsmøte med styringsgruppen, invitere til møter med alle enheter på nivå 2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November, desember, januar: Møter med alle enheter på nivå 2 for å identifisere eksperter og mulige samarbeidskonstellasjoner, gjennomføre </a:t>
              </a:r>
              <a:r>
                <a:rPr lang="nb-NO" b="0" dirty="0" err="1" smtClean="0"/>
                <a:t>oppstartsworkshop</a:t>
              </a:r>
              <a:r>
                <a:rPr lang="nb-NO" b="0" dirty="0" smtClean="0"/>
                <a:t> og gevinstworkshop og utarbeide prosjektdokumentasjon.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Drøfte mandat for prosjektet i IDF-møtet når programstyret finner det hensiktsmessig</a:t>
              </a:r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11859"/>
              <a:ext cx="6553475" cy="336976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 smtClean="0"/>
                <a:t>Status</a:t>
              </a:r>
              <a:r>
                <a:rPr lang="nb-NO" sz="1400" b="0" dirty="0" smtClean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Foreløpig ikke noe å rapportere.</a:t>
              </a:r>
              <a:endParaRPr lang="nb-NO" sz="1400" b="0" dirty="0"/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Ingen konkrete tiltak.</a:t>
              </a: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5050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schemeClr val="tx1"/>
                </a:solidFill>
              </a:rPr>
              <a:t>Dato:</a:t>
            </a:r>
          </a:p>
          <a:p>
            <a:r>
              <a:rPr lang="nb-NO" sz="1500" b="1" dirty="0" smtClean="0">
                <a:solidFill>
                  <a:schemeClr val="tx1"/>
                </a:solidFill>
              </a:rPr>
              <a:t>07.11.2019</a:t>
            </a:r>
            <a:endParaRPr lang="nb-NO" sz="1500" b="1" dirty="0">
              <a:solidFill>
                <a:schemeClr val="tx1"/>
              </a:solidFill>
            </a:endParaRPr>
          </a:p>
          <a:p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8914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r>
              <a:rPr lang="nb-NO" sz="1400" dirty="0"/>
              <a:t>:</a:t>
            </a:r>
          </a:p>
          <a:p>
            <a:endParaRPr lang="nb-NO" sz="1100" b="0" dirty="0"/>
          </a:p>
          <a:p>
            <a:pPr lvl="0"/>
            <a:r>
              <a:rPr lang="nb-NO" sz="1400" dirty="0" smtClean="0"/>
              <a:t>Status</a:t>
            </a:r>
            <a:r>
              <a:rPr lang="nb-NO" sz="1400" dirty="0"/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Prosjektleder (50%)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Prosjektkoordinator (50%)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Personer til prosjektgruppen/ekspertgruppene er ikke avklart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Samarbeidskonstellasjoner mellom enheter er ikke avklart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endParaRPr lang="nb-NO" sz="24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Ingen konkrete tiltak.</a:t>
            </a:r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044206"/>
              </p:ext>
            </p:extLst>
          </p:nvPr>
        </p:nvGraphicFramePr>
        <p:xfrm>
          <a:off x="6371936" y="126557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345955"/>
              </p:ext>
            </p:extLst>
          </p:nvPr>
        </p:nvGraphicFramePr>
        <p:xfrm>
          <a:off x="13119384" y="1275054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883382"/>
              </p:ext>
            </p:extLst>
          </p:nvPr>
        </p:nvGraphicFramePr>
        <p:xfrm>
          <a:off x="13119384" y="47440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34754" y="4687503"/>
            <a:ext cx="7633206" cy="338472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</a:t>
            </a:r>
            <a:r>
              <a:rPr lang="nb-NO" sz="1400" dirty="0" smtClean="0"/>
              <a:t>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Risikoanalyse er ikke utarbeidet ennå.</a:t>
            </a:r>
            <a:endParaRPr lang="nb-NO" b="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Ingen konkrete tiltak.</a:t>
            </a:r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F385C3030C6A44BA4C38AC5C1CB8FC" ma:contentTypeVersion="6" ma:contentTypeDescription="Create a new document." ma:contentTypeScope="" ma:versionID="9920070aab57dcf99379d1cb05ea8c56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556a96a9b6723924e8c47fe33a8e688f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ba7dc617-a4f4-4409-9cad-af25c0d7619f"/>
    <ds:schemaRef ds:uri="9e53b3df-7f6b-4bd7-ac4c-bde73eb5098f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CA9F5BA-8860-4466-B2E2-1EBB90E886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25544</TotalTime>
  <Words>253</Words>
  <Application>Microsoft Office PowerPoint</Application>
  <PresentationFormat>Custom</PresentationFormat>
  <Paragraphs>79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339</cp:revision>
  <cp:lastPrinted>2018-08-09T13:14:38Z</cp:lastPrinted>
  <dcterms:created xsi:type="dcterms:W3CDTF">2016-01-25T08:26:51Z</dcterms:created>
  <dcterms:modified xsi:type="dcterms:W3CDTF">2019-11-07T14:10:33Z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0x01010082F385C3030C6A44BA4C38AC5C1CB8FC</vt:lpwstr>
  </property>
</Properties>
</file>