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7" r:id="rId3"/>
    <p:sldId id="268" r:id="rId4"/>
    <p:sldId id="265" r:id="rId5"/>
    <p:sldId id="269" r:id="rId6"/>
    <p:sldId id="272" r:id="rId7"/>
    <p:sldId id="273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79918" autoAdjust="0"/>
  </p:normalViewPr>
  <p:slideViewPr>
    <p:cSldViewPr>
      <p:cViewPr varScale="1">
        <p:scale>
          <a:sx n="132" d="100"/>
          <a:sy n="132" d="100"/>
        </p:scale>
        <p:origin x="2604" y="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24CE28-4147-46EF-A773-26038F5A88DF}" type="doc">
      <dgm:prSet loTypeId="urn:microsoft.com/office/officeart/2005/8/layout/cycle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E11900-5BE9-4080-BB48-ACF8BD7A581D}">
      <dgm:prSet phldrT="[Text]" custT="1"/>
      <dgm:spPr/>
      <dgm:t>
        <a:bodyPr/>
        <a:lstStyle/>
        <a:p>
          <a:r>
            <a:rPr lang="en-US" sz="1600" dirty="0" smtClean="0"/>
            <a:t>Problem-</a:t>
          </a:r>
          <a:r>
            <a:rPr lang="en-US" sz="1600" dirty="0" err="1" smtClean="0"/>
            <a:t>identifisering</a:t>
          </a:r>
          <a:endParaRPr lang="en-US" sz="1600" dirty="0"/>
        </a:p>
      </dgm:t>
    </dgm:pt>
    <dgm:pt modelId="{AE6B9908-AFBC-4698-9163-ED5E6476479A}" type="parTrans" cxnId="{97D9D02C-9897-49C3-86DD-B31142A5AEC4}">
      <dgm:prSet/>
      <dgm:spPr/>
      <dgm:t>
        <a:bodyPr/>
        <a:lstStyle/>
        <a:p>
          <a:endParaRPr lang="en-US"/>
        </a:p>
      </dgm:t>
    </dgm:pt>
    <dgm:pt modelId="{AD7F1FF6-4237-46F4-BAA9-B64C2D409EA9}" type="sibTrans" cxnId="{97D9D02C-9897-49C3-86DD-B31142A5AEC4}">
      <dgm:prSet/>
      <dgm:spPr/>
      <dgm:t>
        <a:bodyPr/>
        <a:lstStyle/>
        <a:p>
          <a:endParaRPr lang="en-US"/>
        </a:p>
      </dgm:t>
    </dgm:pt>
    <dgm:pt modelId="{81358C7E-6B02-4AC7-93BA-1F28DC915B13}">
      <dgm:prSet phldrT="[Text]" custT="1"/>
      <dgm:spPr/>
      <dgm:t>
        <a:bodyPr/>
        <a:lstStyle/>
        <a:p>
          <a:r>
            <a:rPr lang="en-US" sz="1600" dirty="0" err="1" smtClean="0"/>
            <a:t>Problemløsing</a:t>
          </a:r>
          <a:r>
            <a:rPr lang="en-US" sz="1200" dirty="0" smtClean="0"/>
            <a:t> </a:t>
          </a:r>
          <a:endParaRPr lang="en-US" sz="1200" dirty="0"/>
        </a:p>
      </dgm:t>
    </dgm:pt>
    <dgm:pt modelId="{126470A3-D5A5-4030-AD39-1A2AAB55F51B}" type="parTrans" cxnId="{52285190-9905-4B7F-B74C-2E7E53C775EC}">
      <dgm:prSet/>
      <dgm:spPr/>
      <dgm:t>
        <a:bodyPr/>
        <a:lstStyle/>
        <a:p>
          <a:endParaRPr lang="en-US"/>
        </a:p>
      </dgm:t>
    </dgm:pt>
    <dgm:pt modelId="{70176CC9-4F42-4AD6-BBF8-5E52F59011A9}" type="sibTrans" cxnId="{52285190-9905-4B7F-B74C-2E7E53C775EC}">
      <dgm:prSet/>
      <dgm:spPr/>
      <dgm:t>
        <a:bodyPr/>
        <a:lstStyle/>
        <a:p>
          <a:endParaRPr lang="en-US"/>
        </a:p>
      </dgm:t>
    </dgm:pt>
    <dgm:pt modelId="{6FAD2E32-2E4A-4D7D-A935-DF1A6671921D}">
      <dgm:prSet phldrT="[Text]" custT="1"/>
      <dgm:spPr/>
      <dgm:t>
        <a:bodyPr/>
        <a:lstStyle/>
        <a:p>
          <a:r>
            <a:rPr lang="en-US" sz="1600" dirty="0" err="1" smtClean="0"/>
            <a:t>Valg</a:t>
          </a:r>
          <a:endParaRPr lang="en-US" sz="1600" dirty="0"/>
        </a:p>
      </dgm:t>
    </dgm:pt>
    <dgm:pt modelId="{BD602E4C-F51E-40D9-8653-9074E565459A}" type="parTrans" cxnId="{A222D63C-40F5-4215-B29B-FF87EEADF340}">
      <dgm:prSet/>
      <dgm:spPr/>
      <dgm:t>
        <a:bodyPr/>
        <a:lstStyle/>
        <a:p>
          <a:endParaRPr lang="en-US"/>
        </a:p>
      </dgm:t>
    </dgm:pt>
    <dgm:pt modelId="{507B717C-5836-48FF-A0EB-240345A40C3A}" type="sibTrans" cxnId="{A222D63C-40F5-4215-B29B-FF87EEADF340}">
      <dgm:prSet/>
      <dgm:spPr/>
      <dgm:t>
        <a:bodyPr/>
        <a:lstStyle/>
        <a:p>
          <a:endParaRPr lang="en-US"/>
        </a:p>
      </dgm:t>
    </dgm:pt>
    <dgm:pt modelId="{25039922-4D9C-45B7-A94A-0BEACBEF1C79}">
      <dgm:prSet phldrT="[Text]" custT="1"/>
      <dgm:spPr/>
      <dgm:t>
        <a:bodyPr/>
        <a:lstStyle/>
        <a:p>
          <a:r>
            <a:rPr lang="en-US" sz="1600" dirty="0" err="1" smtClean="0"/>
            <a:t>Iverksetting</a:t>
          </a:r>
          <a:endParaRPr lang="en-US" sz="1600" dirty="0"/>
        </a:p>
      </dgm:t>
    </dgm:pt>
    <dgm:pt modelId="{5D1A6390-DF81-4DBC-81ED-3A91D5E59892}" type="parTrans" cxnId="{2F8E3F08-7245-4B0D-8731-F64ECEB130E6}">
      <dgm:prSet/>
      <dgm:spPr/>
      <dgm:t>
        <a:bodyPr/>
        <a:lstStyle/>
        <a:p>
          <a:endParaRPr lang="en-US"/>
        </a:p>
      </dgm:t>
    </dgm:pt>
    <dgm:pt modelId="{8D4CE93E-CF6D-4A02-9045-A86CA3099F11}" type="sibTrans" cxnId="{2F8E3F08-7245-4B0D-8731-F64ECEB130E6}">
      <dgm:prSet/>
      <dgm:spPr/>
      <dgm:t>
        <a:bodyPr/>
        <a:lstStyle/>
        <a:p>
          <a:endParaRPr lang="en-US"/>
        </a:p>
      </dgm:t>
    </dgm:pt>
    <dgm:pt modelId="{BCB24DA1-6D0B-46BE-9276-F6B97BD7DABF}">
      <dgm:prSet phldrT="[Text]" custT="1"/>
      <dgm:spPr/>
      <dgm:t>
        <a:bodyPr/>
        <a:lstStyle/>
        <a:p>
          <a:r>
            <a:rPr lang="en-US" sz="1600" dirty="0" err="1" smtClean="0"/>
            <a:t>Evaluering</a:t>
          </a:r>
          <a:r>
            <a:rPr lang="en-US" sz="1600" dirty="0" smtClean="0"/>
            <a:t> </a:t>
          </a:r>
          <a:r>
            <a:rPr lang="en-US" sz="1600" dirty="0" err="1" smtClean="0"/>
            <a:t>og</a:t>
          </a:r>
          <a:r>
            <a:rPr lang="en-US" sz="1600" dirty="0" smtClean="0"/>
            <a:t> </a:t>
          </a:r>
          <a:r>
            <a:rPr lang="en-US" sz="1600" dirty="0" err="1" smtClean="0"/>
            <a:t>kontroll</a:t>
          </a:r>
          <a:endParaRPr lang="en-US" sz="1600" dirty="0" smtClean="0"/>
        </a:p>
      </dgm:t>
    </dgm:pt>
    <dgm:pt modelId="{4FF78972-5068-44D2-ADB9-8AAB142D97D6}" type="parTrans" cxnId="{70ACC007-6677-414F-B7F0-78C6533C504D}">
      <dgm:prSet/>
      <dgm:spPr/>
      <dgm:t>
        <a:bodyPr/>
        <a:lstStyle/>
        <a:p>
          <a:endParaRPr lang="en-US"/>
        </a:p>
      </dgm:t>
    </dgm:pt>
    <dgm:pt modelId="{9FBF2764-19F3-4AC9-9690-C8963669EF98}" type="sibTrans" cxnId="{70ACC007-6677-414F-B7F0-78C6533C504D}">
      <dgm:prSet/>
      <dgm:spPr/>
      <dgm:t>
        <a:bodyPr/>
        <a:lstStyle/>
        <a:p>
          <a:endParaRPr lang="en-US"/>
        </a:p>
      </dgm:t>
    </dgm:pt>
    <dgm:pt modelId="{19A9721B-086C-4888-8628-6741596667BE}" type="pres">
      <dgm:prSet presAssocID="{4324CE28-4147-46EF-A773-26038F5A88DF}" presName="cycle" presStyleCnt="0">
        <dgm:presLayoutVars>
          <dgm:dir/>
          <dgm:resizeHandles val="exact"/>
        </dgm:presLayoutVars>
      </dgm:prSet>
      <dgm:spPr/>
    </dgm:pt>
    <dgm:pt modelId="{ED8B7EB5-0D07-418E-880A-67A6342A4723}" type="pres">
      <dgm:prSet presAssocID="{9AE11900-5BE9-4080-BB48-ACF8BD7A581D}" presName="dummy" presStyleCnt="0"/>
      <dgm:spPr/>
    </dgm:pt>
    <dgm:pt modelId="{ED859FC1-79E8-4BC2-9494-E18B3EBAD005}" type="pres">
      <dgm:prSet presAssocID="{9AE11900-5BE9-4080-BB48-ACF8BD7A581D}" presName="node" presStyleLbl="revTx" presStyleIdx="0" presStyleCnt="5" custScaleX="1338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19880-40C8-430C-985F-E24C64C6EFB7}" type="pres">
      <dgm:prSet presAssocID="{AD7F1FF6-4237-46F4-BAA9-B64C2D409EA9}" presName="sibTrans" presStyleLbl="node1" presStyleIdx="0" presStyleCnt="5"/>
      <dgm:spPr/>
    </dgm:pt>
    <dgm:pt modelId="{1A60E2FC-8299-445A-920F-F15EF549F9B1}" type="pres">
      <dgm:prSet presAssocID="{81358C7E-6B02-4AC7-93BA-1F28DC915B13}" presName="dummy" presStyleCnt="0"/>
      <dgm:spPr/>
    </dgm:pt>
    <dgm:pt modelId="{309D2E7C-6E23-49F3-A6CB-AF5D5F2751C9}" type="pres">
      <dgm:prSet presAssocID="{81358C7E-6B02-4AC7-93BA-1F28DC915B13}" presName="node" presStyleLbl="revTx" presStyleIdx="1" presStyleCnt="5" custScaleX="154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B11B3-0F54-4C67-A541-1BB3D4AA3453}" type="pres">
      <dgm:prSet presAssocID="{70176CC9-4F42-4AD6-BBF8-5E52F59011A9}" presName="sibTrans" presStyleLbl="node1" presStyleIdx="1" presStyleCnt="5"/>
      <dgm:spPr/>
    </dgm:pt>
    <dgm:pt modelId="{B80C4956-0267-4CBE-B153-EF355F7665EB}" type="pres">
      <dgm:prSet presAssocID="{6FAD2E32-2E4A-4D7D-A935-DF1A6671921D}" presName="dummy" presStyleCnt="0"/>
      <dgm:spPr/>
    </dgm:pt>
    <dgm:pt modelId="{82FB62DB-C00F-4861-8CFC-60C42DA7A277}" type="pres">
      <dgm:prSet presAssocID="{6FAD2E32-2E4A-4D7D-A935-DF1A6671921D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9665C-249E-42DF-9BFC-AEE697CB1B27}" type="pres">
      <dgm:prSet presAssocID="{507B717C-5836-48FF-A0EB-240345A40C3A}" presName="sibTrans" presStyleLbl="node1" presStyleIdx="2" presStyleCnt="5"/>
      <dgm:spPr/>
    </dgm:pt>
    <dgm:pt modelId="{4FF8FA67-1496-4EC0-BD2A-831727B2AD8D}" type="pres">
      <dgm:prSet presAssocID="{25039922-4D9C-45B7-A94A-0BEACBEF1C79}" presName="dummy" presStyleCnt="0"/>
      <dgm:spPr/>
    </dgm:pt>
    <dgm:pt modelId="{FE6413C3-5763-4851-9EDB-98581BF6505F}" type="pres">
      <dgm:prSet presAssocID="{25039922-4D9C-45B7-A94A-0BEACBEF1C79}" presName="node" presStyleLbl="revTx" presStyleIdx="3" presStyleCnt="5" custScaleX="161262">
        <dgm:presLayoutVars>
          <dgm:bulletEnabled val="1"/>
        </dgm:presLayoutVars>
      </dgm:prSet>
      <dgm:spPr/>
    </dgm:pt>
    <dgm:pt modelId="{DF09D0FC-326D-44D1-A060-A2B552BF9C33}" type="pres">
      <dgm:prSet presAssocID="{8D4CE93E-CF6D-4A02-9045-A86CA3099F11}" presName="sibTrans" presStyleLbl="node1" presStyleIdx="3" presStyleCnt="5"/>
      <dgm:spPr/>
    </dgm:pt>
    <dgm:pt modelId="{9146038B-CC08-498A-8DBB-9100EEAFB5AA}" type="pres">
      <dgm:prSet presAssocID="{BCB24DA1-6D0B-46BE-9276-F6B97BD7DABF}" presName="dummy" presStyleCnt="0"/>
      <dgm:spPr/>
    </dgm:pt>
    <dgm:pt modelId="{7815127A-C153-4719-9B30-856F2B9109E9}" type="pres">
      <dgm:prSet presAssocID="{BCB24DA1-6D0B-46BE-9276-F6B97BD7DABF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14AB2-9D07-4A05-814C-DAFA8A109D81}" type="pres">
      <dgm:prSet presAssocID="{9FBF2764-19F3-4AC9-9690-C8963669EF98}" presName="sibTrans" presStyleLbl="node1" presStyleIdx="4" presStyleCnt="5"/>
      <dgm:spPr/>
    </dgm:pt>
  </dgm:ptLst>
  <dgm:cxnLst>
    <dgm:cxn modelId="{15CF61DF-EA14-4F75-A055-E630B75EC9E8}" type="presOf" srcId="{AD7F1FF6-4237-46F4-BAA9-B64C2D409EA9}" destId="{31D19880-40C8-430C-985F-E24C64C6EFB7}" srcOrd="0" destOrd="0" presId="urn:microsoft.com/office/officeart/2005/8/layout/cycle1"/>
    <dgm:cxn modelId="{52285190-9905-4B7F-B74C-2E7E53C775EC}" srcId="{4324CE28-4147-46EF-A773-26038F5A88DF}" destId="{81358C7E-6B02-4AC7-93BA-1F28DC915B13}" srcOrd="1" destOrd="0" parTransId="{126470A3-D5A5-4030-AD39-1A2AAB55F51B}" sibTransId="{70176CC9-4F42-4AD6-BBF8-5E52F59011A9}"/>
    <dgm:cxn modelId="{62BFC522-EAC6-4BF0-B01B-E9E8054B46CD}" type="presOf" srcId="{4324CE28-4147-46EF-A773-26038F5A88DF}" destId="{19A9721B-086C-4888-8628-6741596667BE}" srcOrd="0" destOrd="0" presId="urn:microsoft.com/office/officeart/2005/8/layout/cycle1"/>
    <dgm:cxn modelId="{2D935275-131D-4ED0-9E41-7B448DC37A8A}" type="presOf" srcId="{81358C7E-6B02-4AC7-93BA-1F28DC915B13}" destId="{309D2E7C-6E23-49F3-A6CB-AF5D5F2751C9}" srcOrd="0" destOrd="0" presId="urn:microsoft.com/office/officeart/2005/8/layout/cycle1"/>
    <dgm:cxn modelId="{6FF512AA-BBA3-418C-AB59-7CEE32DC0210}" type="presOf" srcId="{70176CC9-4F42-4AD6-BBF8-5E52F59011A9}" destId="{33DB11B3-0F54-4C67-A541-1BB3D4AA3453}" srcOrd="0" destOrd="0" presId="urn:microsoft.com/office/officeart/2005/8/layout/cycle1"/>
    <dgm:cxn modelId="{EAEF0018-07D0-464C-8B37-3693FC249C13}" type="presOf" srcId="{8D4CE93E-CF6D-4A02-9045-A86CA3099F11}" destId="{DF09D0FC-326D-44D1-A060-A2B552BF9C33}" srcOrd="0" destOrd="0" presId="urn:microsoft.com/office/officeart/2005/8/layout/cycle1"/>
    <dgm:cxn modelId="{70ACC007-6677-414F-B7F0-78C6533C504D}" srcId="{4324CE28-4147-46EF-A773-26038F5A88DF}" destId="{BCB24DA1-6D0B-46BE-9276-F6B97BD7DABF}" srcOrd="4" destOrd="0" parTransId="{4FF78972-5068-44D2-ADB9-8AAB142D97D6}" sibTransId="{9FBF2764-19F3-4AC9-9690-C8963669EF98}"/>
    <dgm:cxn modelId="{97D9D02C-9897-49C3-86DD-B31142A5AEC4}" srcId="{4324CE28-4147-46EF-A773-26038F5A88DF}" destId="{9AE11900-5BE9-4080-BB48-ACF8BD7A581D}" srcOrd="0" destOrd="0" parTransId="{AE6B9908-AFBC-4698-9163-ED5E6476479A}" sibTransId="{AD7F1FF6-4237-46F4-BAA9-B64C2D409EA9}"/>
    <dgm:cxn modelId="{4018BBA4-83A6-46A6-A953-4EFB81D14F6C}" type="presOf" srcId="{6FAD2E32-2E4A-4D7D-A935-DF1A6671921D}" destId="{82FB62DB-C00F-4861-8CFC-60C42DA7A277}" srcOrd="0" destOrd="0" presId="urn:microsoft.com/office/officeart/2005/8/layout/cycle1"/>
    <dgm:cxn modelId="{A222D63C-40F5-4215-B29B-FF87EEADF340}" srcId="{4324CE28-4147-46EF-A773-26038F5A88DF}" destId="{6FAD2E32-2E4A-4D7D-A935-DF1A6671921D}" srcOrd="2" destOrd="0" parTransId="{BD602E4C-F51E-40D9-8653-9074E565459A}" sibTransId="{507B717C-5836-48FF-A0EB-240345A40C3A}"/>
    <dgm:cxn modelId="{54EBE225-F5DF-441F-857D-CD98F482251B}" type="presOf" srcId="{507B717C-5836-48FF-A0EB-240345A40C3A}" destId="{8EB9665C-249E-42DF-9BFC-AEE697CB1B27}" srcOrd="0" destOrd="0" presId="urn:microsoft.com/office/officeart/2005/8/layout/cycle1"/>
    <dgm:cxn modelId="{2F8E3F08-7245-4B0D-8731-F64ECEB130E6}" srcId="{4324CE28-4147-46EF-A773-26038F5A88DF}" destId="{25039922-4D9C-45B7-A94A-0BEACBEF1C79}" srcOrd="3" destOrd="0" parTransId="{5D1A6390-DF81-4DBC-81ED-3A91D5E59892}" sibTransId="{8D4CE93E-CF6D-4A02-9045-A86CA3099F11}"/>
    <dgm:cxn modelId="{6F04C766-616E-4A0D-8F35-6BB75F55E569}" type="presOf" srcId="{BCB24DA1-6D0B-46BE-9276-F6B97BD7DABF}" destId="{7815127A-C153-4719-9B30-856F2B9109E9}" srcOrd="0" destOrd="0" presId="urn:microsoft.com/office/officeart/2005/8/layout/cycle1"/>
    <dgm:cxn modelId="{07E71298-DBF3-40B7-9D7C-D4FEA22FD606}" type="presOf" srcId="{9AE11900-5BE9-4080-BB48-ACF8BD7A581D}" destId="{ED859FC1-79E8-4BC2-9494-E18B3EBAD005}" srcOrd="0" destOrd="0" presId="urn:microsoft.com/office/officeart/2005/8/layout/cycle1"/>
    <dgm:cxn modelId="{A8CBEF12-5344-431E-B174-4D9E4531A073}" type="presOf" srcId="{25039922-4D9C-45B7-A94A-0BEACBEF1C79}" destId="{FE6413C3-5763-4851-9EDB-98581BF6505F}" srcOrd="0" destOrd="0" presId="urn:microsoft.com/office/officeart/2005/8/layout/cycle1"/>
    <dgm:cxn modelId="{63F67529-3F69-400E-A5B2-824859AC5238}" type="presOf" srcId="{9FBF2764-19F3-4AC9-9690-C8963669EF98}" destId="{FF114AB2-9D07-4A05-814C-DAFA8A109D81}" srcOrd="0" destOrd="0" presId="urn:microsoft.com/office/officeart/2005/8/layout/cycle1"/>
    <dgm:cxn modelId="{026C3578-9BBF-4583-92CF-40BEC0B536F9}" type="presParOf" srcId="{19A9721B-086C-4888-8628-6741596667BE}" destId="{ED8B7EB5-0D07-418E-880A-67A6342A4723}" srcOrd="0" destOrd="0" presId="urn:microsoft.com/office/officeart/2005/8/layout/cycle1"/>
    <dgm:cxn modelId="{3D3DD442-E452-4D2C-BF15-226A34FD3E6C}" type="presParOf" srcId="{19A9721B-086C-4888-8628-6741596667BE}" destId="{ED859FC1-79E8-4BC2-9494-E18B3EBAD005}" srcOrd="1" destOrd="0" presId="urn:microsoft.com/office/officeart/2005/8/layout/cycle1"/>
    <dgm:cxn modelId="{EEE2A892-2377-40A3-840D-659E765F6519}" type="presParOf" srcId="{19A9721B-086C-4888-8628-6741596667BE}" destId="{31D19880-40C8-430C-985F-E24C64C6EFB7}" srcOrd="2" destOrd="0" presId="urn:microsoft.com/office/officeart/2005/8/layout/cycle1"/>
    <dgm:cxn modelId="{6B2C1235-562B-46D9-ADED-A562BBD064F8}" type="presParOf" srcId="{19A9721B-086C-4888-8628-6741596667BE}" destId="{1A60E2FC-8299-445A-920F-F15EF549F9B1}" srcOrd="3" destOrd="0" presId="urn:microsoft.com/office/officeart/2005/8/layout/cycle1"/>
    <dgm:cxn modelId="{C62AD0B2-EC4B-4348-8177-884796908AB7}" type="presParOf" srcId="{19A9721B-086C-4888-8628-6741596667BE}" destId="{309D2E7C-6E23-49F3-A6CB-AF5D5F2751C9}" srcOrd="4" destOrd="0" presId="urn:microsoft.com/office/officeart/2005/8/layout/cycle1"/>
    <dgm:cxn modelId="{0EFCDB93-09DF-45F2-ACF0-3BF8BB2B2FAC}" type="presParOf" srcId="{19A9721B-086C-4888-8628-6741596667BE}" destId="{33DB11B3-0F54-4C67-A541-1BB3D4AA3453}" srcOrd="5" destOrd="0" presId="urn:microsoft.com/office/officeart/2005/8/layout/cycle1"/>
    <dgm:cxn modelId="{0290789A-9E46-48AA-9C38-DEA5FDB7A864}" type="presParOf" srcId="{19A9721B-086C-4888-8628-6741596667BE}" destId="{B80C4956-0267-4CBE-B153-EF355F7665EB}" srcOrd="6" destOrd="0" presId="urn:microsoft.com/office/officeart/2005/8/layout/cycle1"/>
    <dgm:cxn modelId="{172499B6-5E56-41DF-9AA8-1AB525FA1BA3}" type="presParOf" srcId="{19A9721B-086C-4888-8628-6741596667BE}" destId="{82FB62DB-C00F-4861-8CFC-60C42DA7A277}" srcOrd="7" destOrd="0" presId="urn:microsoft.com/office/officeart/2005/8/layout/cycle1"/>
    <dgm:cxn modelId="{898526BE-6675-4AFC-9786-1E29687A2BB4}" type="presParOf" srcId="{19A9721B-086C-4888-8628-6741596667BE}" destId="{8EB9665C-249E-42DF-9BFC-AEE697CB1B27}" srcOrd="8" destOrd="0" presId="urn:microsoft.com/office/officeart/2005/8/layout/cycle1"/>
    <dgm:cxn modelId="{58E6DCCB-D05B-4655-A2F4-2A6C86CD0371}" type="presParOf" srcId="{19A9721B-086C-4888-8628-6741596667BE}" destId="{4FF8FA67-1496-4EC0-BD2A-831727B2AD8D}" srcOrd="9" destOrd="0" presId="urn:microsoft.com/office/officeart/2005/8/layout/cycle1"/>
    <dgm:cxn modelId="{D9C0C61F-FCDA-4B1F-A446-EA7C88975D40}" type="presParOf" srcId="{19A9721B-086C-4888-8628-6741596667BE}" destId="{FE6413C3-5763-4851-9EDB-98581BF6505F}" srcOrd="10" destOrd="0" presId="urn:microsoft.com/office/officeart/2005/8/layout/cycle1"/>
    <dgm:cxn modelId="{2C9ED257-3B83-442E-9CC3-A3905620A322}" type="presParOf" srcId="{19A9721B-086C-4888-8628-6741596667BE}" destId="{DF09D0FC-326D-44D1-A060-A2B552BF9C33}" srcOrd="11" destOrd="0" presId="urn:microsoft.com/office/officeart/2005/8/layout/cycle1"/>
    <dgm:cxn modelId="{AC1A7CA0-128E-424B-A72C-CC285EF745C9}" type="presParOf" srcId="{19A9721B-086C-4888-8628-6741596667BE}" destId="{9146038B-CC08-498A-8DBB-9100EEAFB5AA}" srcOrd="12" destOrd="0" presId="urn:microsoft.com/office/officeart/2005/8/layout/cycle1"/>
    <dgm:cxn modelId="{F6AB81AB-F347-413D-8EF7-9A087DB42D44}" type="presParOf" srcId="{19A9721B-086C-4888-8628-6741596667BE}" destId="{7815127A-C153-4719-9B30-856F2B9109E9}" srcOrd="13" destOrd="0" presId="urn:microsoft.com/office/officeart/2005/8/layout/cycle1"/>
    <dgm:cxn modelId="{7B928CFA-F5C8-4FA8-8C67-0B636B241209}" type="presParOf" srcId="{19A9721B-086C-4888-8628-6741596667BE}" destId="{FF114AB2-9D07-4A05-814C-DAFA8A109D8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642F1F-FCC3-416C-AACA-21A0F48F1428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4E139DD-4DA5-424E-97F3-0E4DB475FD38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P2 - </a:t>
          </a:r>
          <a:r>
            <a:rPr lang="en-US" sz="1200" b="1" dirty="0" err="1" smtClean="0"/>
            <a:t>Klage</a:t>
          </a:r>
          <a:r>
            <a:rPr lang="en-US" sz="1200" b="1" dirty="0" smtClean="0"/>
            <a:t> </a:t>
          </a:r>
          <a:r>
            <a:rPr lang="en-US" sz="1200" b="1" dirty="0" err="1" smtClean="0"/>
            <a:t>på</a:t>
          </a:r>
          <a:r>
            <a:rPr lang="en-US" sz="1200" b="1" dirty="0" smtClean="0"/>
            <a:t> </a:t>
          </a:r>
          <a:r>
            <a:rPr lang="en-US" sz="1200" b="1" dirty="0" err="1" smtClean="0"/>
            <a:t>karakter</a:t>
          </a:r>
          <a:r>
            <a:rPr lang="en-US" sz="1200" b="1" dirty="0" smtClean="0"/>
            <a:t>/</a:t>
          </a:r>
          <a:r>
            <a:rPr lang="en-US" sz="1200" b="1" dirty="0" err="1" smtClean="0"/>
            <a:t>formell</a:t>
          </a:r>
          <a:r>
            <a:rPr lang="en-US" sz="1200" b="1" dirty="0" smtClean="0"/>
            <a:t> </a:t>
          </a:r>
          <a:r>
            <a:rPr lang="en-US" sz="1200" b="1" dirty="0" err="1" smtClean="0"/>
            <a:t>feil</a:t>
          </a:r>
          <a:r>
            <a:rPr lang="en-US" sz="1200" b="1" dirty="0" smtClean="0"/>
            <a:t> </a:t>
          </a:r>
          <a:r>
            <a:rPr lang="en-US" sz="1200" b="1" dirty="0" err="1" smtClean="0"/>
            <a:t>på</a:t>
          </a:r>
          <a:r>
            <a:rPr lang="en-US" sz="1200" b="1" dirty="0" smtClean="0"/>
            <a:t> </a:t>
          </a:r>
          <a:r>
            <a:rPr lang="en-US" sz="1200" b="1" dirty="0" err="1" smtClean="0"/>
            <a:t>eksamen</a:t>
          </a:r>
          <a:endParaRPr lang="en-US" sz="1200" b="1" dirty="0" smtClean="0"/>
        </a:p>
        <a:p>
          <a:pPr algn="l"/>
          <a:r>
            <a:rPr lang="en-US" sz="800" dirty="0" smtClean="0"/>
            <a:t>- 2451 </a:t>
          </a:r>
          <a:r>
            <a:rPr lang="en-US" sz="800" dirty="0" err="1" smtClean="0"/>
            <a:t>saker</a:t>
          </a:r>
          <a:r>
            <a:rPr lang="en-US" sz="800" dirty="0" smtClean="0"/>
            <a:t> </a:t>
          </a:r>
          <a:r>
            <a:rPr lang="en-US" sz="800" dirty="0" err="1" smtClean="0"/>
            <a:t>pr</a:t>
          </a:r>
          <a:r>
            <a:rPr lang="en-US" sz="800" dirty="0" smtClean="0"/>
            <a:t> 2.4.19 </a:t>
          </a:r>
        </a:p>
        <a:p>
          <a:pPr algn="l"/>
          <a:r>
            <a:rPr lang="en-US" sz="800" dirty="0" smtClean="0"/>
            <a:t>-</a:t>
          </a:r>
          <a:r>
            <a:rPr lang="en-US" sz="800" dirty="0" err="1" smtClean="0"/>
            <a:t>Estimert</a:t>
          </a:r>
          <a:r>
            <a:rPr lang="en-US" sz="800" dirty="0" smtClean="0"/>
            <a:t> </a:t>
          </a:r>
          <a:r>
            <a:rPr lang="en-US" sz="800" dirty="0" err="1" smtClean="0"/>
            <a:t>til</a:t>
          </a:r>
          <a:r>
            <a:rPr lang="en-US" sz="800" dirty="0" smtClean="0"/>
            <a:t> å spare 500 timer </a:t>
          </a:r>
          <a:r>
            <a:rPr lang="en-US" sz="800" dirty="0" err="1" smtClean="0"/>
            <a:t>i</a:t>
          </a:r>
          <a:r>
            <a:rPr lang="en-US" sz="800" dirty="0" smtClean="0"/>
            <a:t> </a:t>
          </a:r>
          <a:r>
            <a:rPr lang="en-US" sz="800" dirty="0" err="1" smtClean="0"/>
            <a:t>året</a:t>
          </a:r>
          <a:endParaRPr lang="en-US" sz="800" dirty="0"/>
        </a:p>
      </dgm:t>
    </dgm:pt>
    <dgm:pt modelId="{8C47CA38-CD92-4E58-921B-4BAC5BEBAE1A}" type="parTrans" cxnId="{56EA7CC8-AF65-4DC0-9B7F-053258E70787}">
      <dgm:prSet/>
      <dgm:spPr/>
      <dgm:t>
        <a:bodyPr/>
        <a:lstStyle/>
        <a:p>
          <a:endParaRPr lang="en-US"/>
        </a:p>
      </dgm:t>
    </dgm:pt>
    <dgm:pt modelId="{94F8B92B-46B5-46A3-A0DD-7E22FC32AE89}" type="sibTrans" cxnId="{56EA7CC8-AF65-4DC0-9B7F-053258E70787}">
      <dgm:prSet/>
      <dgm:spPr/>
      <dgm:t>
        <a:bodyPr/>
        <a:lstStyle/>
        <a:p>
          <a:endParaRPr lang="en-US"/>
        </a:p>
      </dgm:t>
    </dgm:pt>
    <dgm:pt modelId="{88B65087-19F0-4CC2-BBA0-0C1D01AB402E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P1 - Digital </a:t>
          </a:r>
          <a:r>
            <a:rPr lang="en-US" sz="1200" b="1" dirty="0" err="1" smtClean="0"/>
            <a:t>sykemelding</a:t>
          </a:r>
          <a:endParaRPr lang="en-US" sz="1200" b="1" dirty="0" smtClean="0"/>
        </a:p>
        <a:p>
          <a:pPr algn="l"/>
          <a:r>
            <a:rPr lang="en-US" sz="1000" dirty="0" smtClean="0"/>
            <a:t> - 470 </a:t>
          </a:r>
          <a:r>
            <a:rPr lang="en-US" sz="1000" dirty="0" err="1" smtClean="0"/>
            <a:t>saker</a:t>
          </a:r>
          <a:endParaRPr lang="en-US" sz="1000" dirty="0" smtClean="0"/>
        </a:p>
        <a:p>
          <a:pPr algn="l"/>
          <a:r>
            <a:rPr lang="en-US" sz="1000" dirty="0" smtClean="0"/>
            <a:t>- </a:t>
          </a:r>
          <a:r>
            <a:rPr lang="en-US" sz="1000" dirty="0" err="1" smtClean="0"/>
            <a:t>Estimert</a:t>
          </a:r>
          <a:r>
            <a:rPr lang="en-US" sz="1000" dirty="0" smtClean="0"/>
            <a:t> </a:t>
          </a:r>
          <a:r>
            <a:rPr lang="en-US" sz="1000" dirty="0" err="1" smtClean="0"/>
            <a:t>til</a:t>
          </a:r>
          <a:r>
            <a:rPr lang="en-US" sz="1000" dirty="0" smtClean="0"/>
            <a:t> å spare 800 timer </a:t>
          </a:r>
          <a:r>
            <a:rPr lang="en-US" sz="1000" dirty="0" err="1" smtClean="0"/>
            <a:t>i</a:t>
          </a:r>
          <a:r>
            <a:rPr lang="en-US" sz="1000" dirty="0" smtClean="0"/>
            <a:t> </a:t>
          </a:r>
          <a:r>
            <a:rPr lang="en-US" sz="1000" dirty="0" err="1" smtClean="0"/>
            <a:t>året</a:t>
          </a:r>
          <a:endParaRPr lang="en-US" sz="700" dirty="0"/>
        </a:p>
      </dgm:t>
    </dgm:pt>
    <dgm:pt modelId="{E8722B7B-9A4A-4C43-892C-36A85681F9BC}" type="parTrans" cxnId="{9AB5AFFC-82FF-4D17-A8F8-E1B8652A9BC9}">
      <dgm:prSet/>
      <dgm:spPr/>
      <dgm:t>
        <a:bodyPr/>
        <a:lstStyle/>
        <a:p>
          <a:endParaRPr lang="en-US"/>
        </a:p>
      </dgm:t>
    </dgm:pt>
    <dgm:pt modelId="{53705262-85C6-453C-92E0-564F9627D752}" type="sibTrans" cxnId="{9AB5AFFC-82FF-4D17-A8F8-E1B8652A9BC9}">
      <dgm:prSet/>
      <dgm:spPr/>
      <dgm:t>
        <a:bodyPr/>
        <a:lstStyle/>
        <a:p>
          <a:endParaRPr lang="en-US"/>
        </a:p>
      </dgm:t>
    </dgm:pt>
    <dgm:pt modelId="{3D7FD07E-3A05-4EC9-84B0-8A965534710A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P5 - UB DUO – </a:t>
          </a:r>
          <a:r>
            <a:rPr lang="en-US" sz="1200" b="1" dirty="0" err="1" smtClean="0"/>
            <a:t>rettighetsklarering</a:t>
          </a:r>
          <a:r>
            <a:rPr lang="en-US" sz="1200" b="1" dirty="0" smtClean="0"/>
            <a:t/>
          </a:r>
          <a:br>
            <a:rPr lang="en-US" sz="1200" b="1" dirty="0" smtClean="0"/>
          </a:br>
          <a:r>
            <a:rPr lang="en-US" sz="1000" dirty="0" smtClean="0"/>
            <a:t>4687 </a:t>
          </a:r>
          <a:r>
            <a:rPr lang="en-US" sz="1000" dirty="0" err="1" smtClean="0"/>
            <a:t>saker</a:t>
          </a:r>
          <a:endParaRPr lang="en-US" sz="1000" dirty="0" smtClean="0"/>
        </a:p>
        <a:p>
          <a:pPr algn="l"/>
          <a:r>
            <a:rPr lang="en-US" sz="1000" dirty="0" err="1" smtClean="0"/>
            <a:t>Alle</a:t>
          </a:r>
          <a:r>
            <a:rPr lang="en-US" sz="1000" dirty="0" smtClean="0"/>
            <a:t> </a:t>
          </a:r>
          <a:r>
            <a:rPr lang="en-US" sz="1000" dirty="0" err="1" smtClean="0"/>
            <a:t>stegene</a:t>
          </a:r>
          <a:r>
            <a:rPr lang="en-US" sz="1000" dirty="0" smtClean="0"/>
            <a:t> </a:t>
          </a:r>
          <a:r>
            <a:rPr lang="en-US" sz="1000" dirty="0" err="1" smtClean="0"/>
            <a:t>estimert</a:t>
          </a:r>
          <a:r>
            <a:rPr lang="en-US" sz="1000" dirty="0" smtClean="0"/>
            <a:t> </a:t>
          </a:r>
          <a:r>
            <a:rPr lang="en-US" sz="1000" dirty="0" err="1" smtClean="0"/>
            <a:t>til</a:t>
          </a:r>
          <a:r>
            <a:rPr lang="en-US" sz="1000" dirty="0" smtClean="0"/>
            <a:t> å spare 1000 timer </a:t>
          </a:r>
          <a:r>
            <a:rPr lang="en-US" sz="1000" dirty="0" err="1" smtClean="0"/>
            <a:t>pr</a:t>
          </a:r>
          <a:r>
            <a:rPr lang="en-US" sz="1000" dirty="0" smtClean="0"/>
            <a:t> </a:t>
          </a:r>
          <a:r>
            <a:rPr lang="en-US" sz="1000" dirty="0" err="1" smtClean="0"/>
            <a:t>år</a:t>
          </a:r>
          <a:endParaRPr lang="en-US" sz="1000" dirty="0" smtClean="0"/>
        </a:p>
        <a:p>
          <a:pPr algn="l"/>
          <a:r>
            <a:rPr lang="en-US" sz="1000" dirty="0" err="1" smtClean="0"/>
            <a:t>Reduserer</a:t>
          </a:r>
          <a:r>
            <a:rPr lang="en-US" sz="1000" dirty="0" smtClean="0"/>
            <a:t> </a:t>
          </a:r>
          <a:r>
            <a:rPr lang="en-US" sz="1000" dirty="0" err="1" smtClean="0"/>
            <a:t>en</a:t>
          </a:r>
          <a:r>
            <a:rPr lang="en-US" sz="1000" dirty="0" smtClean="0"/>
            <a:t> </a:t>
          </a:r>
          <a:r>
            <a:rPr lang="en-US" sz="1000" dirty="0" err="1" smtClean="0"/>
            <a:t>stor</a:t>
          </a:r>
          <a:r>
            <a:rPr lang="en-US" sz="1000" dirty="0" smtClean="0"/>
            <a:t> backlog  </a:t>
          </a:r>
          <a:endParaRPr lang="en-US" sz="1000" dirty="0"/>
        </a:p>
      </dgm:t>
    </dgm:pt>
    <dgm:pt modelId="{6AF7EBC3-75CC-4052-88BA-6668A5971B26}" type="parTrans" cxnId="{69EA6D46-27D9-431C-843E-F7D087E887A5}">
      <dgm:prSet/>
      <dgm:spPr/>
      <dgm:t>
        <a:bodyPr/>
        <a:lstStyle/>
        <a:p>
          <a:endParaRPr lang="en-US"/>
        </a:p>
      </dgm:t>
    </dgm:pt>
    <dgm:pt modelId="{92E6B1C6-9049-4FBA-A7AF-FA721BBEC9AE}" type="sibTrans" cxnId="{69EA6D46-27D9-431C-843E-F7D087E887A5}">
      <dgm:prSet/>
      <dgm:spPr/>
      <dgm:t>
        <a:bodyPr/>
        <a:lstStyle/>
        <a:p>
          <a:endParaRPr lang="en-US"/>
        </a:p>
      </dgm:t>
    </dgm:pt>
    <dgm:pt modelId="{8D2BE00A-4966-4CAA-AD88-390A283E9901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P6 - UB DUO – </a:t>
          </a:r>
          <a:r>
            <a:rPr lang="en-US" sz="1200" b="1" dirty="0" err="1" smtClean="0"/>
            <a:t>dublettsjekk</a:t>
          </a:r>
          <a:endParaRPr lang="en-US" sz="1200" b="1" dirty="0" smtClean="0"/>
        </a:p>
        <a:p>
          <a:pPr algn="l"/>
          <a:r>
            <a:rPr lang="en-US" sz="1000" dirty="0" smtClean="0"/>
            <a:t>- 4687 </a:t>
          </a:r>
          <a:r>
            <a:rPr lang="en-US" sz="1000" dirty="0" err="1" smtClean="0"/>
            <a:t>saker</a:t>
          </a:r>
          <a:r>
            <a:rPr lang="en-US" sz="1000" dirty="0" smtClean="0"/>
            <a:t> </a:t>
          </a:r>
          <a:r>
            <a:rPr lang="en-US" sz="1000" dirty="0" err="1" smtClean="0"/>
            <a:t>sjekket</a:t>
          </a:r>
          <a:r>
            <a:rPr lang="en-US" sz="1000" dirty="0" smtClean="0"/>
            <a:t> - 587 </a:t>
          </a:r>
          <a:r>
            <a:rPr lang="en-US" sz="1000" dirty="0" err="1" smtClean="0"/>
            <a:t>dublikater</a:t>
          </a:r>
          <a:r>
            <a:rPr lang="en-US" sz="1000" dirty="0" smtClean="0"/>
            <a:t> </a:t>
          </a:r>
          <a:r>
            <a:rPr lang="en-US" sz="1000" dirty="0" err="1" smtClean="0"/>
            <a:t>identifisert</a:t>
          </a:r>
          <a:r>
            <a:rPr lang="en-US" sz="1000" dirty="0" smtClean="0"/>
            <a:t> </a:t>
          </a:r>
        </a:p>
      </dgm:t>
    </dgm:pt>
    <dgm:pt modelId="{520285E6-834D-4318-ABA8-D30EB1151C9C}" type="parTrans" cxnId="{A8DCF2C9-474E-4529-B4D5-75E5139C137C}">
      <dgm:prSet/>
      <dgm:spPr/>
      <dgm:t>
        <a:bodyPr/>
        <a:lstStyle/>
        <a:p>
          <a:endParaRPr lang="en-US"/>
        </a:p>
      </dgm:t>
    </dgm:pt>
    <dgm:pt modelId="{6AF3D251-22B3-4698-8247-BD468A009696}" type="sibTrans" cxnId="{A8DCF2C9-474E-4529-B4D5-75E5139C137C}">
      <dgm:prSet/>
      <dgm:spPr/>
      <dgm:t>
        <a:bodyPr/>
        <a:lstStyle/>
        <a:p>
          <a:endParaRPr lang="en-US"/>
        </a:p>
      </dgm:t>
    </dgm:pt>
    <dgm:pt modelId="{D6CE9A2A-1CAA-4B88-9ECA-CAA031E17F1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P7 - UB DUO – </a:t>
          </a:r>
          <a:r>
            <a:rPr lang="en-US" sz="1200" b="1" dirty="0" err="1" smtClean="0"/>
            <a:t>steg</a:t>
          </a:r>
          <a:r>
            <a:rPr lang="en-US" sz="1200" b="1" dirty="0" smtClean="0"/>
            <a:t> 3</a:t>
          </a:r>
        </a:p>
        <a:p>
          <a:pPr algn="l"/>
          <a:r>
            <a:rPr lang="en-US" sz="1000" dirty="0" err="1" smtClean="0"/>
            <a:t>Godkjent</a:t>
          </a:r>
          <a:r>
            <a:rPr lang="en-US" sz="1000" dirty="0" smtClean="0"/>
            <a:t> for </a:t>
          </a:r>
          <a:r>
            <a:rPr lang="en-US" sz="1000" dirty="0" err="1" smtClean="0"/>
            <a:t>utvikling</a:t>
          </a:r>
          <a:endParaRPr lang="en-US" sz="1000" dirty="0"/>
        </a:p>
      </dgm:t>
    </dgm:pt>
    <dgm:pt modelId="{B6D00309-4C8E-41B9-9E64-1E092EB21D70}" type="parTrans" cxnId="{B5C8EDAD-EFEB-4C65-854C-3150E6C51E94}">
      <dgm:prSet/>
      <dgm:spPr/>
      <dgm:t>
        <a:bodyPr/>
        <a:lstStyle/>
        <a:p>
          <a:endParaRPr lang="en-US"/>
        </a:p>
      </dgm:t>
    </dgm:pt>
    <dgm:pt modelId="{FABA8090-F00A-4009-B7DF-5BC424219A71}" type="sibTrans" cxnId="{B5C8EDAD-EFEB-4C65-854C-3150E6C51E94}">
      <dgm:prSet/>
      <dgm:spPr/>
      <dgm:t>
        <a:bodyPr/>
        <a:lstStyle/>
        <a:p>
          <a:endParaRPr lang="en-US"/>
        </a:p>
      </dgm:t>
    </dgm:pt>
    <dgm:pt modelId="{D7FC7339-D9C3-4CCF-81F4-BBC79F72670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P3 - OA </a:t>
          </a:r>
          <a:r>
            <a:rPr lang="en-US" sz="1200" b="1" dirty="0" err="1" smtClean="0"/>
            <a:t>leverandøropprettelse</a:t>
          </a:r>
          <a:endParaRPr lang="en-US" sz="1200" b="1" dirty="0" smtClean="0"/>
        </a:p>
        <a:p>
          <a:pPr algn="l"/>
          <a:r>
            <a:rPr lang="en-US" sz="700" dirty="0" smtClean="0"/>
            <a:t> </a:t>
          </a:r>
          <a:r>
            <a:rPr lang="en-US" sz="1000" dirty="0" smtClean="0"/>
            <a:t>- </a:t>
          </a:r>
          <a:r>
            <a:rPr lang="en-US" sz="1000" dirty="0" err="1" smtClean="0"/>
            <a:t>Estimert</a:t>
          </a:r>
          <a:r>
            <a:rPr lang="en-US" sz="1000" dirty="0" smtClean="0"/>
            <a:t> </a:t>
          </a:r>
          <a:r>
            <a:rPr lang="en-US" sz="1000" dirty="0" err="1" smtClean="0"/>
            <a:t>til</a:t>
          </a:r>
          <a:r>
            <a:rPr lang="en-US" sz="1000" dirty="0" smtClean="0"/>
            <a:t> å spare 400 timer </a:t>
          </a:r>
          <a:r>
            <a:rPr lang="en-US" sz="1000" dirty="0" err="1" smtClean="0"/>
            <a:t>i</a:t>
          </a:r>
          <a:r>
            <a:rPr lang="en-US" sz="1000" dirty="0" smtClean="0"/>
            <a:t> </a:t>
          </a:r>
          <a:r>
            <a:rPr lang="en-US" sz="1000" dirty="0" err="1" smtClean="0"/>
            <a:t>året</a:t>
          </a:r>
          <a:endParaRPr lang="en-US" sz="1000" dirty="0" smtClean="0"/>
        </a:p>
        <a:p>
          <a:pPr algn="l"/>
          <a:r>
            <a:rPr lang="en-US" sz="1000" dirty="0" smtClean="0"/>
            <a:t>-  </a:t>
          </a:r>
          <a:r>
            <a:rPr lang="en-US" sz="1000" dirty="0" err="1" smtClean="0"/>
            <a:t>Forventes</a:t>
          </a:r>
          <a:r>
            <a:rPr lang="en-US" sz="1000" dirty="0" smtClean="0"/>
            <a:t> </a:t>
          </a:r>
          <a:r>
            <a:rPr lang="en-US" sz="1000" dirty="0" err="1" smtClean="0"/>
            <a:t>produksjonssatt</a:t>
          </a:r>
          <a:r>
            <a:rPr lang="en-US" sz="1000" dirty="0" smtClean="0"/>
            <a:t> </a:t>
          </a:r>
          <a:r>
            <a:rPr lang="en-US" sz="1000" dirty="0" err="1" smtClean="0"/>
            <a:t>etter</a:t>
          </a:r>
          <a:r>
            <a:rPr lang="en-US" sz="1000" dirty="0" smtClean="0"/>
            <a:t> </a:t>
          </a:r>
          <a:r>
            <a:rPr lang="en-US" sz="1000" dirty="0" err="1" smtClean="0"/>
            <a:t>påske</a:t>
          </a:r>
          <a:r>
            <a:rPr lang="en-US" sz="1000" dirty="0" smtClean="0"/>
            <a:t> </a:t>
          </a:r>
          <a:endParaRPr lang="en-US" sz="1000" dirty="0"/>
        </a:p>
      </dgm:t>
    </dgm:pt>
    <dgm:pt modelId="{734537FD-4758-4F50-9136-014DD9397284}" type="parTrans" cxnId="{12E07D8D-E149-4413-A20C-D1E91486C623}">
      <dgm:prSet/>
      <dgm:spPr/>
      <dgm:t>
        <a:bodyPr/>
        <a:lstStyle/>
        <a:p>
          <a:endParaRPr lang="en-US"/>
        </a:p>
      </dgm:t>
    </dgm:pt>
    <dgm:pt modelId="{95B2849A-B8E2-47D1-86D8-01B09332A1EF}" type="sibTrans" cxnId="{12E07D8D-E149-4413-A20C-D1E91486C623}">
      <dgm:prSet/>
      <dgm:spPr/>
      <dgm:t>
        <a:bodyPr/>
        <a:lstStyle/>
        <a:p>
          <a:endParaRPr lang="en-US"/>
        </a:p>
      </dgm:t>
    </dgm:pt>
    <dgm:pt modelId="{C6B19544-BD2C-4FE3-AE08-47DFED880702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000" dirty="0" smtClean="0"/>
            <a:t> </a:t>
          </a:r>
          <a:r>
            <a:rPr lang="en-US" sz="1200" b="1" dirty="0" smtClean="0"/>
            <a:t>P4 - OA </a:t>
          </a:r>
          <a:r>
            <a:rPr lang="en-US" sz="1200" b="1" dirty="0" err="1" smtClean="0"/>
            <a:t>Prosjektopprettelse</a:t>
          </a:r>
          <a:endParaRPr lang="en-US" sz="1200" b="1" dirty="0" smtClean="0"/>
        </a:p>
        <a:p>
          <a:pPr algn="l"/>
          <a:r>
            <a:rPr lang="en-US" sz="1000" dirty="0" smtClean="0"/>
            <a:t> </a:t>
          </a:r>
          <a:r>
            <a:rPr lang="en-US" sz="1000" dirty="0" err="1" smtClean="0"/>
            <a:t>Estimert</a:t>
          </a:r>
          <a:r>
            <a:rPr lang="en-US" sz="1000" dirty="0" smtClean="0"/>
            <a:t> </a:t>
          </a:r>
          <a:r>
            <a:rPr lang="en-US" sz="1000" dirty="0" err="1" smtClean="0"/>
            <a:t>til</a:t>
          </a:r>
          <a:r>
            <a:rPr lang="en-US" sz="1000" dirty="0" smtClean="0"/>
            <a:t> å spare 400 timer </a:t>
          </a:r>
          <a:r>
            <a:rPr lang="en-US" sz="1000" dirty="0" err="1" smtClean="0"/>
            <a:t>pr</a:t>
          </a:r>
          <a:r>
            <a:rPr lang="en-US" sz="1000" dirty="0" smtClean="0"/>
            <a:t> </a:t>
          </a:r>
          <a:r>
            <a:rPr lang="en-US" sz="1000" dirty="0" err="1" smtClean="0"/>
            <a:t>år</a:t>
          </a:r>
          <a:endParaRPr lang="en-US" sz="1000" dirty="0" smtClean="0"/>
        </a:p>
        <a:p>
          <a:pPr algn="l"/>
          <a:r>
            <a:rPr lang="en-US" sz="1000" dirty="0" smtClean="0"/>
            <a:t> </a:t>
          </a:r>
          <a:r>
            <a:rPr lang="en-US" sz="1000" dirty="0" err="1" smtClean="0"/>
            <a:t>Forventes</a:t>
          </a:r>
          <a:r>
            <a:rPr lang="en-US" sz="1000" dirty="0" smtClean="0"/>
            <a:t> </a:t>
          </a:r>
          <a:r>
            <a:rPr lang="en-US" sz="1000" dirty="0" err="1" smtClean="0"/>
            <a:t>produksjonssatt</a:t>
          </a:r>
          <a:r>
            <a:rPr lang="en-US" sz="1000" dirty="0" smtClean="0"/>
            <a:t> </a:t>
          </a:r>
          <a:r>
            <a:rPr lang="en-US" sz="1000" dirty="0" err="1" smtClean="0"/>
            <a:t>etter</a:t>
          </a:r>
          <a:r>
            <a:rPr lang="en-US" sz="1000" dirty="0" smtClean="0"/>
            <a:t> </a:t>
          </a:r>
          <a:r>
            <a:rPr lang="en-US" sz="1000" dirty="0" err="1" smtClean="0"/>
            <a:t>påske</a:t>
          </a:r>
          <a:r>
            <a:rPr lang="en-US" sz="1000" dirty="0" smtClean="0"/>
            <a:t> </a:t>
          </a:r>
          <a:r>
            <a:rPr lang="en-US" sz="1000" dirty="0" smtClean="0"/>
            <a:t> </a:t>
          </a:r>
          <a:endParaRPr lang="en-US" sz="1000" dirty="0"/>
        </a:p>
      </dgm:t>
    </dgm:pt>
    <dgm:pt modelId="{53A47A72-F27D-4D46-9C5E-768BE7DC440B}" type="parTrans" cxnId="{C1CD9D77-6A47-47CB-A6D1-EA06B6598CAB}">
      <dgm:prSet/>
      <dgm:spPr/>
      <dgm:t>
        <a:bodyPr/>
        <a:lstStyle/>
        <a:p>
          <a:endParaRPr lang="en-US"/>
        </a:p>
      </dgm:t>
    </dgm:pt>
    <dgm:pt modelId="{365ECD0F-D618-4A25-ACB4-07C41EA226E6}" type="sibTrans" cxnId="{C1CD9D77-6A47-47CB-A6D1-EA06B6598CAB}">
      <dgm:prSet/>
      <dgm:spPr/>
      <dgm:t>
        <a:bodyPr/>
        <a:lstStyle/>
        <a:p>
          <a:endParaRPr lang="en-US"/>
        </a:p>
      </dgm:t>
    </dgm:pt>
    <dgm:pt modelId="{2C23140C-07E4-4889-8810-8B80FAEDA1E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b="1" dirty="0" smtClean="0"/>
            <a:t>P12 - </a:t>
          </a:r>
          <a:r>
            <a:rPr lang="en-US" b="1" dirty="0" err="1" smtClean="0"/>
            <a:t>SiFra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- </a:t>
          </a:r>
          <a:r>
            <a:rPr lang="en-US" dirty="0" err="1" smtClean="0"/>
            <a:t>Prosess</a:t>
          </a:r>
          <a:r>
            <a:rPr lang="en-US" dirty="0" smtClean="0"/>
            <a:t> </a:t>
          </a:r>
          <a:r>
            <a:rPr lang="en-US" dirty="0" err="1" smtClean="0"/>
            <a:t>godkjent</a:t>
          </a:r>
          <a:r>
            <a:rPr lang="en-US" dirty="0" smtClean="0"/>
            <a:t> for RPA-</a:t>
          </a:r>
          <a:r>
            <a:rPr lang="en-US" dirty="0" err="1" smtClean="0"/>
            <a:t>utvikling</a:t>
          </a:r>
          <a:r>
            <a:rPr lang="en-US" dirty="0" smtClean="0"/>
            <a:t> </a:t>
          </a:r>
          <a:br>
            <a:rPr lang="en-US" dirty="0" smtClean="0"/>
          </a:br>
          <a:r>
            <a:rPr lang="en-US" dirty="0" smtClean="0"/>
            <a:t>- </a:t>
          </a:r>
          <a:r>
            <a:rPr lang="en-US" dirty="0" err="1" smtClean="0"/>
            <a:t>Mulig</a:t>
          </a:r>
          <a:r>
            <a:rPr lang="en-US" dirty="0" smtClean="0"/>
            <a:t> </a:t>
          </a:r>
          <a:r>
            <a:rPr lang="en-US" dirty="0" err="1" smtClean="0"/>
            <a:t>fordi</a:t>
          </a:r>
          <a:r>
            <a:rPr lang="en-US" dirty="0" smtClean="0"/>
            <a:t> </a:t>
          </a:r>
          <a:r>
            <a:rPr lang="en-US" dirty="0" err="1" smtClean="0"/>
            <a:t>nettskjema</a:t>
          </a:r>
          <a:r>
            <a:rPr lang="en-US" dirty="0" smtClean="0"/>
            <a:t> </a:t>
          </a:r>
          <a:r>
            <a:rPr lang="en-US" dirty="0" err="1" smtClean="0"/>
            <a:t>er</a:t>
          </a:r>
          <a:r>
            <a:rPr lang="en-US" dirty="0" smtClean="0"/>
            <a:t> </a:t>
          </a:r>
          <a:r>
            <a:rPr lang="en-US" dirty="0" err="1" smtClean="0"/>
            <a:t>klargjort</a:t>
          </a:r>
          <a:r>
            <a:rPr lang="en-US" dirty="0" smtClean="0"/>
            <a:t> for sensitive </a:t>
          </a:r>
          <a:r>
            <a:rPr lang="en-US" dirty="0" err="1" smtClean="0"/>
            <a:t>opplysninger</a:t>
          </a:r>
          <a:endParaRPr lang="en-US" dirty="0"/>
        </a:p>
      </dgm:t>
    </dgm:pt>
    <dgm:pt modelId="{0DFF73FD-B7D4-4ED2-9274-D9C70E8DBC96}" type="parTrans" cxnId="{D73FC981-EF9A-4143-936B-82B3E0B2D20B}">
      <dgm:prSet/>
      <dgm:spPr/>
      <dgm:t>
        <a:bodyPr/>
        <a:lstStyle/>
        <a:p>
          <a:endParaRPr lang="en-US"/>
        </a:p>
      </dgm:t>
    </dgm:pt>
    <dgm:pt modelId="{B037B0EF-3192-4A2B-8113-AF37C44F2544}" type="sibTrans" cxnId="{D73FC981-EF9A-4143-936B-82B3E0B2D20B}">
      <dgm:prSet/>
      <dgm:spPr/>
      <dgm:t>
        <a:bodyPr/>
        <a:lstStyle/>
        <a:p>
          <a:endParaRPr lang="en-US"/>
        </a:p>
      </dgm:t>
    </dgm:pt>
    <dgm:pt modelId="{65DD2B3C-6970-45B5-9EA7-AA244626314F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P14 -</a:t>
          </a:r>
          <a:r>
            <a:rPr lang="en-US" sz="1200" b="1" dirty="0" err="1" smtClean="0"/>
            <a:t>Søknad</a:t>
          </a:r>
          <a:r>
            <a:rPr lang="en-US" sz="1200" b="1" dirty="0" smtClean="0"/>
            <a:t> om </a:t>
          </a:r>
          <a:r>
            <a:rPr lang="en-US" sz="1200" b="1" dirty="0" err="1" smtClean="0"/>
            <a:t>permisjon</a:t>
          </a:r>
          <a:r>
            <a:rPr lang="en-US" sz="1200" b="1" dirty="0" smtClean="0"/>
            <a:t> </a:t>
          </a:r>
          <a:r>
            <a:rPr lang="en-US" sz="1200" b="1" dirty="0" err="1" smtClean="0"/>
            <a:t>fra</a:t>
          </a:r>
          <a:r>
            <a:rPr lang="en-US" sz="1200" b="1" dirty="0" smtClean="0"/>
            <a:t> </a:t>
          </a:r>
          <a:r>
            <a:rPr lang="en-US" sz="1200" b="1" dirty="0" err="1" smtClean="0"/>
            <a:t>studenter</a:t>
          </a:r>
          <a:endParaRPr lang="en-US" sz="1200" dirty="0" smtClean="0"/>
        </a:p>
      </dgm:t>
    </dgm:pt>
    <dgm:pt modelId="{DFECBF58-B094-4E28-A6D0-4F89DDB431C4}" type="parTrans" cxnId="{F2899F6B-C3CC-4C02-A6CA-6797A4BB997B}">
      <dgm:prSet/>
      <dgm:spPr/>
      <dgm:t>
        <a:bodyPr/>
        <a:lstStyle/>
        <a:p>
          <a:endParaRPr lang="en-US"/>
        </a:p>
      </dgm:t>
    </dgm:pt>
    <dgm:pt modelId="{2A8F6842-4283-426A-B680-6962A269D1ED}" type="sibTrans" cxnId="{F2899F6B-C3CC-4C02-A6CA-6797A4BB997B}">
      <dgm:prSet/>
      <dgm:spPr/>
      <dgm:t>
        <a:bodyPr/>
        <a:lstStyle/>
        <a:p>
          <a:endParaRPr lang="en-US"/>
        </a:p>
      </dgm:t>
    </dgm:pt>
    <dgm:pt modelId="{73BE6AD8-16E3-4C51-8C09-6FF655298431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000" b="1" dirty="0" smtClean="0"/>
            <a:t>P8 – UB DUO </a:t>
          </a:r>
          <a:r>
            <a:rPr lang="en-US" sz="1000" b="1" dirty="0" err="1" smtClean="0"/>
            <a:t>Studentoppgaver</a:t>
          </a:r>
          <a:r>
            <a:rPr lang="en-US" sz="1000" b="1" dirty="0" smtClean="0"/>
            <a:t> </a:t>
          </a:r>
          <a:r>
            <a:rPr lang="en-US" sz="1000" b="1" dirty="0" err="1" smtClean="0"/>
            <a:t>sjekke</a:t>
          </a:r>
          <a:r>
            <a:rPr lang="en-US" sz="1000" b="1" dirty="0" smtClean="0"/>
            <a:t> </a:t>
          </a:r>
          <a:r>
            <a:rPr lang="en-US" sz="1000" b="1" dirty="0" err="1" smtClean="0"/>
            <a:t>tittel</a:t>
          </a:r>
          <a:r>
            <a:rPr lang="en-US" sz="1000" b="1" dirty="0" smtClean="0"/>
            <a:t> </a:t>
          </a:r>
          <a:endParaRPr lang="en-US" sz="1000" b="1" dirty="0"/>
        </a:p>
      </dgm:t>
    </dgm:pt>
    <dgm:pt modelId="{5649B69F-464D-4EE8-9007-3A9F15639DA7}" type="parTrans" cxnId="{E78E43A2-B22D-4C47-BD56-61B77D3C0F2D}">
      <dgm:prSet/>
      <dgm:spPr/>
      <dgm:t>
        <a:bodyPr/>
        <a:lstStyle/>
        <a:p>
          <a:endParaRPr lang="en-US"/>
        </a:p>
      </dgm:t>
    </dgm:pt>
    <dgm:pt modelId="{8938E656-F9FF-4368-BD81-2C9D6E02F973}" type="sibTrans" cxnId="{E78E43A2-B22D-4C47-BD56-61B77D3C0F2D}">
      <dgm:prSet/>
      <dgm:spPr/>
      <dgm:t>
        <a:bodyPr/>
        <a:lstStyle/>
        <a:p>
          <a:endParaRPr lang="en-US"/>
        </a:p>
      </dgm:t>
    </dgm:pt>
    <dgm:pt modelId="{4069D9A8-D1E7-4C64-AD35-789FFECD9738}">
      <dgm:prSet phldrT="[Text]" custT="1"/>
      <dgm:spPr/>
      <dgm:t>
        <a:bodyPr/>
        <a:lstStyle/>
        <a:p>
          <a:pPr algn="l"/>
          <a:r>
            <a:rPr lang="en-US" sz="1200" b="1" smtClean="0"/>
            <a:t>P13 - Digital sykemelding </a:t>
          </a:r>
          <a:br>
            <a:rPr lang="en-US" sz="1200" b="1" smtClean="0"/>
          </a:br>
          <a:r>
            <a:rPr lang="en-US" sz="1200" b="1" smtClean="0"/>
            <a:t>– leder til altinn</a:t>
          </a:r>
        </a:p>
        <a:p>
          <a:pPr algn="l"/>
          <a:r>
            <a:rPr lang="en-US" sz="1000" smtClean="0"/>
            <a:t>Prosess godkjent for RPA-kartlegging</a:t>
          </a:r>
        </a:p>
        <a:p>
          <a:pPr algn="l"/>
          <a:r>
            <a:rPr lang="en-US" sz="1000" smtClean="0"/>
            <a:t>Estimert til å spare 440 timer i året </a:t>
          </a:r>
          <a:endParaRPr lang="en-US" sz="700" dirty="0"/>
        </a:p>
      </dgm:t>
    </dgm:pt>
    <dgm:pt modelId="{4CE3E813-1A32-4AF0-BC89-C70FF202D477}" type="parTrans" cxnId="{8778186A-6B1F-4285-A831-C55F8878C439}">
      <dgm:prSet/>
      <dgm:spPr/>
      <dgm:t>
        <a:bodyPr/>
        <a:lstStyle/>
        <a:p>
          <a:endParaRPr lang="en-US"/>
        </a:p>
      </dgm:t>
    </dgm:pt>
    <dgm:pt modelId="{1F8637DE-50B1-434E-8D6E-4CAC4D2C9458}" type="sibTrans" cxnId="{8778186A-6B1F-4285-A831-C55F8878C439}">
      <dgm:prSet/>
      <dgm:spPr/>
      <dgm:t>
        <a:bodyPr/>
        <a:lstStyle/>
        <a:p>
          <a:endParaRPr lang="en-US"/>
        </a:p>
      </dgm:t>
    </dgm:pt>
    <dgm:pt modelId="{6185C3BA-5506-43CD-914C-6F8597C4A5B2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P15 -</a:t>
          </a:r>
          <a:r>
            <a:rPr lang="en-US" sz="1200" b="1" dirty="0" err="1" smtClean="0"/>
            <a:t>Søknad</a:t>
          </a:r>
          <a:r>
            <a:rPr lang="en-US" sz="1200" b="1" dirty="0" smtClean="0"/>
            <a:t> om </a:t>
          </a:r>
          <a:r>
            <a:rPr lang="en-US" sz="1200" b="1" dirty="0" err="1" smtClean="0"/>
            <a:t>tilrettelegging</a:t>
          </a:r>
          <a:r>
            <a:rPr lang="en-US" sz="1200" b="1" dirty="0" smtClean="0"/>
            <a:t> </a:t>
          </a:r>
          <a:r>
            <a:rPr lang="en-US" sz="1200" b="1" dirty="0" err="1" smtClean="0"/>
            <a:t>skoleeksamen</a:t>
          </a:r>
          <a:r>
            <a:rPr lang="en-US" sz="1200" dirty="0" smtClean="0"/>
            <a:t> </a:t>
          </a:r>
        </a:p>
      </dgm:t>
    </dgm:pt>
    <dgm:pt modelId="{8B524A0B-187B-4895-A225-C7340E6CB929}" type="parTrans" cxnId="{602B47B9-88ED-435C-BF39-B871D00F6773}">
      <dgm:prSet/>
      <dgm:spPr/>
      <dgm:t>
        <a:bodyPr/>
        <a:lstStyle/>
        <a:p>
          <a:endParaRPr lang="en-US"/>
        </a:p>
      </dgm:t>
    </dgm:pt>
    <dgm:pt modelId="{1065B5D4-98C7-4D4D-9257-A0BFC0FB8EF0}" type="sibTrans" cxnId="{602B47B9-88ED-435C-BF39-B871D00F6773}">
      <dgm:prSet/>
      <dgm:spPr/>
      <dgm:t>
        <a:bodyPr/>
        <a:lstStyle/>
        <a:p>
          <a:endParaRPr lang="en-US"/>
        </a:p>
      </dgm:t>
    </dgm:pt>
    <dgm:pt modelId="{02492D58-E01F-4830-943C-9CB22F933702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200" b="1" dirty="0" smtClean="0"/>
            <a:t>P11 - </a:t>
          </a:r>
          <a:r>
            <a:rPr lang="en-US" sz="1200" b="1" dirty="0" err="1" smtClean="0"/>
            <a:t>Politattester</a:t>
          </a:r>
          <a:r>
            <a:rPr lang="en-US" sz="1200" b="1" dirty="0" smtClean="0"/>
            <a:t> </a:t>
          </a:r>
        </a:p>
      </dgm:t>
    </dgm:pt>
    <dgm:pt modelId="{244AD69A-54B3-4EBA-8599-60568FB0C649}" type="parTrans" cxnId="{9C55DD45-0E09-4B94-84C4-EF0FE61667F9}">
      <dgm:prSet/>
      <dgm:spPr/>
      <dgm:t>
        <a:bodyPr/>
        <a:lstStyle/>
        <a:p>
          <a:endParaRPr lang="en-US"/>
        </a:p>
      </dgm:t>
    </dgm:pt>
    <dgm:pt modelId="{12390DA5-98FB-44C9-86D7-3F815ECB6E9E}" type="sibTrans" cxnId="{9C55DD45-0E09-4B94-84C4-EF0FE61667F9}">
      <dgm:prSet/>
      <dgm:spPr/>
      <dgm:t>
        <a:bodyPr/>
        <a:lstStyle/>
        <a:p>
          <a:endParaRPr lang="en-US"/>
        </a:p>
      </dgm:t>
    </dgm:pt>
    <dgm:pt modelId="{E7397AC8-AFA8-402E-8E98-B464593DA1CD}" type="pres">
      <dgm:prSet presAssocID="{AA642F1F-FCC3-416C-AACA-21A0F48F142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12BFD65-A645-42CC-9AE5-83E6E005428A}" type="pres">
      <dgm:prSet presAssocID="{34E139DD-4DA5-424E-97F3-0E4DB475FD38}" presName="horFlow" presStyleCnt="0"/>
      <dgm:spPr/>
    </dgm:pt>
    <dgm:pt modelId="{CAF0DF7A-AD52-4785-9791-EA097EC9E452}" type="pres">
      <dgm:prSet presAssocID="{34E139DD-4DA5-424E-97F3-0E4DB475FD38}" presName="bigChev" presStyleLbl="node1" presStyleIdx="0" presStyleCnt="5" custScaleX="288151" custScaleY="186340"/>
      <dgm:spPr/>
      <dgm:t>
        <a:bodyPr/>
        <a:lstStyle/>
        <a:p>
          <a:endParaRPr lang="en-US"/>
        </a:p>
      </dgm:t>
    </dgm:pt>
    <dgm:pt modelId="{8C317963-43CC-4F26-B9AA-0E6257F385B7}" type="pres">
      <dgm:prSet presAssocID="{34E139DD-4DA5-424E-97F3-0E4DB475FD38}" presName="vSp" presStyleCnt="0"/>
      <dgm:spPr/>
    </dgm:pt>
    <dgm:pt modelId="{A8B84135-2F8E-4F54-9C78-FD14340BE131}" type="pres">
      <dgm:prSet presAssocID="{88B65087-19F0-4CC2-BBA0-0C1D01AB402E}" presName="horFlow" presStyleCnt="0"/>
      <dgm:spPr/>
    </dgm:pt>
    <dgm:pt modelId="{B0B73902-F3B3-4BA2-ADA0-94E8AA7F2590}" type="pres">
      <dgm:prSet presAssocID="{88B65087-19F0-4CC2-BBA0-0C1D01AB402E}" presName="bigChev" presStyleLbl="node1" presStyleIdx="1" presStyleCnt="5" custScaleX="307093" custScaleY="142445"/>
      <dgm:spPr/>
      <dgm:t>
        <a:bodyPr/>
        <a:lstStyle/>
        <a:p>
          <a:endParaRPr lang="en-US"/>
        </a:p>
      </dgm:t>
    </dgm:pt>
    <dgm:pt modelId="{5AE44CD8-7F58-4AAC-B972-C016A231604C}" type="pres">
      <dgm:prSet presAssocID="{4CE3E813-1A32-4AF0-BC89-C70FF202D477}" presName="parTrans" presStyleCnt="0"/>
      <dgm:spPr/>
    </dgm:pt>
    <dgm:pt modelId="{43FE059A-E5D6-44B8-8202-FFA7C0390349}" type="pres">
      <dgm:prSet presAssocID="{4069D9A8-D1E7-4C64-AD35-789FFECD9738}" presName="node" presStyleLbl="alignAccFollowNode1" presStyleIdx="0" presStyleCnt="8" custScaleX="394510" custScaleY="215468">
        <dgm:presLayoutVars>
          <dgm:bulletEnabled val="1"/>
        </dgm:presLayoutVars>
      </dgm:prSet>
      <dgm:spPr/>
    </dgm:pt>
    <dgm:pt modelId="{B7E71254-6D2F-4D3D-8DF5-3F0BB27F0B4E}" type="pres">
      <dgm:prSet presAssocID="{88B65087-19F0-4CC2-BBA0-0C1D01AB402E}" presName="vSp" presStyleCnt="0"/>
      <dgm:spPr/>
    </dgm:pt>
    <dgm:pt modelId="{1BDBE0CC-8DB4-4D83-8CA8-1768223BA6CC}" type="pres">
      <dgm:prSet presAssocID="{3D7FD07E-3A05-4EC9-84B0-8A965534710A}" presName="horFlow" presStyleCnt="0"/>
      <dgm:spPr/>
    </dgm:pt>
    <dgm:pt modelId="{0A8A4937-C93D-4FFC-AABF-A9ACA5F4720A}" type="pres">
      <dgm:prSet presAssocID="{3D7FD07E-3A05-4EC9-84B0-8A965534710A}" presName="bigChev" presStyleLbl="node1" presStyleIdx="2" presStyleCnt="5" custScaleX="247141" custScaleY="275276" custLinFactNeighborX="-1080" custLinFactNeighborY="2363"/>
      <dgm:spPr/>
      <dgm:t>
        <a:bodyPr/>
        <a:lstStyle/>
        <a:p>
          <a:endParaRPr lang="en-US"/>
        </a:p>
      </dgm:t>
    </dgm:pt>
    <dgm:pt modelId="{4503F0C3-AEAC-4351-9731-A4FD8DF23A8A}" type="pres">
      <dgm:prSet presAssocID="{520285E6-834D-4318-ABA8-D30EB1151C9C}" presName="parTrans" presStyleCnt="0"/>
      <dgm:spPr/>
    </dgm:pt>
    <dgm:pt modelId="{7754F415-0B39-49D0-A4C2-F73CE2C841F1}" type="pres">
      <dgm:prSet presAssocID="{8D2BE00A-4966-4CAA-AD88-390A283E9901}" presName="node" presStyleLbl="alignAccFollowNode1" presStyleIdx="1" presStyleCnt="8" custScaleX="267723" custScaleY="282411" custLinFactX="-7168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12D4A-266C-464C-A8C0-548EFF77ADB0}" type="pres">
      <dgm:prSet presAssocID="{6AF3D251-22B3-4698-8247-BD468A009696}" presName="sibTrans" presStyleCnt="0"/>
      <dgm:spPr/>
    </dgm:pt>
    <dgm:pt modelId="{86E09570-4466-48E9-8CC1-401E8F18EF85}" type="pres">
      <dgm:prSet presAssocID="{D6CE9A2A-1CAA-4B88-9ECA-CAA031E17F12}" presName="node" presStyleLbl="alignAccFollowNode1" presStyleIdx="2" presStyleCnt="8" custScaleX="251059" custScaleY="246412" custLinFactX="-25112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B1A67-9B6B-47AE-B41E-7D6847779121}" type="pres">
      <dgm:prSet presAssocID="{FABA8090-F00A-4009-B7DF-5BC424219A71}" presName="sibTrans" presStyleCnt="0"/>
      <dgm:spPr/>
    </dgm:pt>
    <dgm:pt modelId="{9E6B993A-8E68-4293-BD7D-3D23C28446A7}" type="pres">
      <dgm:prSet presAssocID="{73BE6AD8-16E3-4C51-8C09-6FF655298431}" presName="node" presStyleLbl="alignAccFollowNode1" presStyleIdx="3" presStyleCnt="8" custScaleX="223494" custScaleY="210413" custLinFactX="-33921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A084C6-EF25-4A30-9B3E-CCD672F62AA7}" type="pres">
      <dgm:prSet presAssocID="{3D7FD07E-3A05-4EC9-84B0-8A965534710A}" presName="vSp" presStyleCnt="0"/>
      <dgm:spPr/>
    </dgm:pt>
    <dgm:pt modelId="{89E253C2-7646-458B-B678-D280F623C88D}" type="pres">
      <dgm:prSet presAssocID="{D7FC7339-D9C3-4CCF-81F4-BBC79F72670C}" presName="horFlow" presStyleCnt="0"/>
      <dgm:spPr/>
    </dgm:pt>
    <dgm:pt modelId="{455EECEE-3383-43F0-B777-56FA92B2D09B}" type="pres">
      <dgm:prSet presAssocID="{D7FC7339-D9C3-4CCF-81F4-BBC79F72670C}" presName="bigChev" presStyleLbl="node1" presStyleIdx="3" presStyleCnt="5" custScaleX="304872" custScaleY="198723"/>
      <dgm:spPr/>
      <dgm:t>
        <a:bodyPr/>
        <a:lstStyle/>
        <a:p>
          <a:endParaRPr lang="en-US"/>
        </a:p>
      </dgm:t>
    </dgm:pt>
    <dgm:pt modelId="{58D17956-57A9-4A79-9421-0F126F8B13D0}" type="pres">
      <dgm:prSet presAssocID="{53A47A72-F27D-4D46-9C5E-768BE7DC440B}" presName="parTrans" presStyleCnt="0"/>
      <dgm:spPr/>
    </dgm:pt>
    <dgm:pt modelId="{E9FFDFE8-FB28-4BA1-83D0-4F387ED93743}" type="pres">
      <dgm:prSet presAssocID="{C6B19544-BD2C-4FE3-AE08-47DFED880702}" presName="node" presStyleLbl="alignAccFollowNode1" presStyleIdx="4" presStyleCnt="8" custScaleX="393331" custScaleY="248973" custLinFactX="-9" custLinFactNeighborX="-100000" custLinFactNeighborY="-4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FE333-364B-402D-887D-C637499042DD}" type="pres">
      <dgm:prSet presAssocID="{D7FC7339-D9C3-4CCF-81F4-BBC79F72670C}" presName="vSp" presStyleCnt="0"/>
      <dgm:spPr/>
    </dgm:pt>
    <dgm:pt modelId="{A2A8A8B8-37D9-481A-9C85-CC8E279B8BB4}" type="pres">
      <dgm:prSet presAssocID="{2C23140C-07E4-4889-8810-8B80FAEDA1E1}" presName="horFlow" presStyleCnt="0"/>
      <dgm:spPr/>
    </dgm:pt>
    <dgm:pt modelId="{C9A3107F-0207-4F8E-9354-F009BE5C9D82}" type="pres">
      <dgm:prSet presAssocID="{2C23140C-07E4-4889-8810-8B80FAEDA1E1}" presName="bigChev" presStyleLbl="node1" presStyleIdx="4" presStyleCnt="5" custScaleX="254071" custScaleY="149824" custLinFactNeighborX="5411" custLinFactNeighborY="14379"/>
      <dgm:spPr/>
      <dgm:t>
        <a:bodyPr/>
        <a:lstStyle/>
        <a:p>
          <a:endParaRPr lang="en-US"/>
        </a:p>
      </dgm:t>
    </dgm:pt>
    <dgm:pt modelId="{745AE76E-27A6-4DA4-9950-83A519B6583A}" type="pres">
      <dgm:prSet presAssocID="{DFECBF58-B094-4E28-A6D0-4F89DDB431C4}" presName="parTrans" presStyleCnt="0"/>
      <dgm:spPr/>
    </dgm:pt>
    <dgm:pt modelId="{AA6310D9-C06F-4F93-A9AF-3E2245BC5AEE}" type="pres">
      <dgm:prSet presAssocID="{65DD2B3C-6970-45B5-9EA7-AA244626314F}" presName="node" presStyleLbl="alignAccFollowNode1" presStyleIdx="5" presStyleCnt="8" custScaleX="192892" custScaleY="199529" custLinFactNeighborX="54115" custLinFactNeighborY="108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8568E-50AE-4BEB-98F7-F9625547C7AE}" type="pres">
      <dgm:prSet presAssocID="{2A8F6842-4283-426A-B680-6962A269D1ED}" presName="sibTrans" presStyleCnt="0"/>
      <dgm:spPr/>
    </dgm:pt>
    <dgm:pt modelId="{C0174163-7C86-4EB7-9CAC-BA7C664DE9ED}" type="pres">
      <dgm:prSet presAssocID="{6185C3BA-5506-43CD-914C-6F8597C4A5B2}" presName="node" presStyleLbl="alignAccFollowNode1" presStyleIdx="6" presStyleCnt="8" custScaleX="249889" custScaleY="198585" custLinFactNeighborX="2592" custLinFactNeighborY="107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07CD8-B15E-4FFA-97B8-CBB6B2A2943D}" type="pres">
      <dgm:prSet presAssocID="{1065B5D4-98C7-4D4D-9257-A0BFC0FB8EF0}" presName="sibTrans" presStyleCnt="0"/>
      <dgm:spPr/>
    </dgm:pt>
    <dgm:pt modelId="{BF07FE7A-C367-40E7-82BE-1D01E8190E9A}" type="pres">
      <dgm:prSet presAssocID="{02492D58-E01F-4830-943C-9CB22F933702}" presName="node" presStyleLbl="alignAccFollowNode1" presStyleIdx="7" presStyleCnt="8" custScaleX="204278" custScaleY="204206" custLinFactNeighborX="-9040" custLinFactNeighborY="113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07D8D-E149-4413-A20C-D1E91486C623}" srcId="{AA642F1F-FCC3-416C-AACA-21A0F48F1428}" destId="{D7FC7339-D9C3-4CCF-81F4-BBC79F72670C}" srcOrd="3" destOrd="0" parTransId="{734537FD-4758-4F50-9136-014DD9397284}" sibTransId="{95B2849A-B8E2-47D1-86D8-01B09332A1EF}"/>
    <dgm:cxn modelId="{21FC3F3D-12C2-424C-B5E1-3F5001B490C5}" type="presOf" srcId="{4069D9A8-D1E7-4C64-AD35-789FFECD9738}" destId="{43FE059A-E5D6-44B8-8202-FFA7C0390349}" srcOrd="0" destOrd="0" presId="urn:microsoft.com/office/officeart/2005/8/layout/lProcess3"/>
    <dgm:cxn modelId="{90DAD277-8C0E-403E-B047-F64A73581F91}" type="presOf" srcId="{AA642F1F-FCC3-416C-AACA-21A0F48F1428}" destId="{E7397AC8-AFA8-402E-8E98-B464593DA1CD}" srcOrd="0" destOrd="0" presId="urn:microsoft.com/office/officeart/2005/8/layout/lProcess3"/>
    <dgm:cxn modelId="{20ACDCA6-8DB7-45B6-8F69-089B997E5B09}" type="presOf" srcId="{D7FC7339-D9C3-4CCF-81F4-BBC79F72670C}" destId="{455EECEE-3383-43F0-B777-56FA92B2D09B}" srcOrd="0" destOrd="0" presId="urn:microsoft.com/office/officeart/2005/8/layout/lProcess3"/>
    <dgm:cxn modelId="{B5C8EDAD-EFEB-4C65-854C-3150E6C51E94}" srcId="{3D7FD07E-3A05-4EC9-84B0-8A965534710A}" destId="{D6CE9A2A-1CAA-4B88-9ECA-CAA031E17F12}" srcOrd="1" destOrd="0" parTransId="{B6D00309-4C8E-41B9-9E64-1E092EB21D70}" sibTransId="{FABA8090-F00A-4009-B7DF-5BC424219A71}"/>
    <dgm:cxn modelId="{8B1EF083-5AD4-4ADF-B823-8F2571AD6BC5}" type="presOf" srcId="{6185C3BA-5506-43CD-914C-6F8597C4A5B2}" destId="{C0174163-7C86-4EB7-9CAC-BA7C664DE9ED}" srcOrd="0" destOrd="0" presId="urn:microsoft.com/office/officeart/2005/8/layout/lProcess3"/>
    <dgm:cxn modelId="{D73FC981-EF9A-4143-936B-82B3E0B2D20B}" srcId="{AA642F1F-FCC3-416C-AACA-21A0F48F1428}" destId="{2C23140C-07E4-4889-8810-8B80FAEDA1E1}" srcOrd="4" destOrd="0" parTransId="{0DFF73FD-B7D4-4ED2-9274-D9C70E8DBC96}" sibTransId="{B037B0EF-3192-4A2B-8113-AF37C44F2544}"/>
    <dgm:cxn modelId="{D6AA35A0-7617-4F99-B1C8-F131F3BF9B51}" type="presOf" srcId="{8D2BE00A-4966-4CAA-AD88-390A283E9901}" destId="{7754F415-0B39-49D0-A4C2-F73CE2C841F1}" srcOrd="0" destOrd="0" presId="urn:microsoft.com/office/officeart/2005/8/layout/lProcess3"/>
    <dgm:cxn modelId="{602B47B9-88ED-435C-BF39-B871D00F6773}" srcId="{2C23140C-07E4-4889-8810-8B80FAEDA1E1}" destId="{6185C3BA-5506-43CD-914C-6F8597C4A5B2}" srcOrd="1" destOrd="0" parTransId="{8B524A0B-187B-4895-A225-C7340E6CB929}" sibTransId="{1065B5D4-98C7-4D4D-9257-A0BFC0FB8EF0}"/>
    <dgm:cxn modelId="{A8DCF2C9-474E-4529-B4D5-75E5139C137C}" srcId="{3D7FD07E-3A05-4EC9-84B0-8A965534710A}" destId="{8D2BE00A-4966-4CAA-AD88-390A283E9901}" srcOrd="0" destOrd="0" parTransId="{520285E6-834D-4318-ABA8-D30EB1151C9C}" sibTransId="{6AF3D251-22B3-4698-8247-BD468A009696}"/>
    <dgm:cxn modelId="{F2899F6B-C3CC-4C02-A6CA-6797A4BB997B}" srcId="{2C23140C-07E4-4889-8810-8B80FAEDA1E1}" destId="{65DD2B3C-6970-45B5-9EA7-AA244626314F}" srcOrd="0" destOrd="0" parTransId="{DFECBF58-B094-4E28-A6D0-4F89DDB431C4}" sibTransId="{2A8F6842-4283-426A-B680-6962A269D1ED}"/>
    <dgm:cxn modelId="{78EB73E4-7270-4E73-9FC2-DB5B3CAE5FE4}" type="presOf" srcId="{D6CE9A2A-1CAA-4B88-9ECA-CAA031E17F12}" destId="{86E09570-4466-48E9-8CC1-401E8F18EF85}" srcOrd="0" destOrd="0" presId="urn:microsoft.com/office/officeart/2005/8/layout/lProcess3"/>
    <dgm:cxn modelId="{E78E43A2-B22D-4C47-BD56-61B77D3C0F2D}" srcId="{3D7FD07E-3A05-4EC9-84B0-8A965534710A}" destId="{73BE6AD8-16E3-4C51-8C09-6FF655298431}" srcOrd="2" destOrd="0" parTransId="{5649B69F-464D-4EE8-9007-3A9F15639DA7}" sibTransId="{8938E656-F9FF-4368-BD81-2C9D6E02F973}"/>
    <dgm:cxn modelId="{69EA6D46-27D9-431C-843E-F7D087E887A5}" srcId="{AA642F1F-FCC3-416C-AACA-21A0F48F1428}" destId="{3D7FD07E-3A05-4EC9-84B0-8A965534710A}" srcOrd="2" destOrd="0" parTransId="{6AF7EBC3-75CC-4052-88BA-6668A5971B26}" sibTransId="{92E6B1C6-9049-4FBA-A7AF-FA721BBEC9AE}"/>
    <dgm:cxn modelId="{FB6EC317-8EF5-42F8-A339-F98F415268B0}" type="presOf" srcId="{34E139DD-4DA5-424E-97F3-0E4DB475FD38}" destId="{CAF0DF7A-AD52-4785-9791-EA097EC9E452}" srcOrd="0" destOrd="0" presId="urn:microsoft.com/office/officeart/2005/8/layout/lProcess3"/>
    <dgm:cxn modelId="{C1CD9D77-6A47-47CB-A6D1-EA06B6598CAB}" srcId="{D7FC7339-D9C3-4CCF-81F4-BBC79F72670C}" destId="{C6B19544-BD2C-4FE3-AE08-47DFED880702}" srcOrd="0" destOrd="0" parTransId="{53A47A72-F27D-4D46-9C5E-768BE7DC440B}" sibTransId="{365ECD0F-D618-4A25-ACB4-07C41EA226E6}"/>
    <dgm:cxn modelId="{8778186A-6B1F-4285-A831-C55F8878C439}" srcId="{88B65087-19F0-4CC2-BBA0-0C1D01AB402E}" destId="{4069D9A8-D1E7-4C64-AD35-789FFECD9738}" srcOrd="0" destOrd="0" parTransId="{4CE3E813-1A32-4AF0-BC89-C70FF202D477}" sibTransId="{1F8637DE-50B1-434E-8D6E-4CAC4D2C9458}"/>
    <dgm:cxn modelId="{56EA7CC8-AF65-4DC0-9B7F-053258E70787}" srcId="{AA642F1F-FCC3-416C-AACA-21A0F48F1428}" destId="{34E139DD-4DA5-424E-97F3-0E4DB475FD38}" srcOrd="0" destOrd="0" parTransId="{8C47CA38-CD92-4E58-921B-4BAC5BEBAE1A}" sibTransId="{94F8B92B-46B5-46A3-A0DD-7E22FC32AE89}"/>
    <dgm:cxn modelId="{18A661F5-F983-4D03-AEED-80242C05098F}" type="presOf" srcId="{C6B19544-BD2C-4FE3-AE08-47DFED880702}" destId="{E9FFDFE8-FB28-4BA1-83D0-4F387ED93743}" srcOrd="0" destOrd="0" presId="urn:microsoft.com/office/officeart/2005/8/layout/lProcess3"/>
    <dgm:cxn modelId="{9AB5AFFC-82FF-4D17-A8F8-E1B8652A9BC9}" srcId="{AA642F1F-FCC3-416C-AACA-21A0F48F1428}" destId="{88B65087-19F0-4CC2-BBA0-0C1D01AB402E}" srcOrd="1" destOrd="0" parTransId="{E8722B7B-9A4A-4C43-892C-36A85681F9BC}" sibTransId="{53705262-85C6-453C-92E0-564F9627D752}"/>
    <dgm:cxn modelId="{D564C7B0-BD9D-4862-BD03-9F1A0CB4157A}" type="presOf" srcId="{2C23140C-07E4-4889-8810-8B80FAEDA1E1}" destId="{C9A3107F-0207-4F8E-9354-F009BE5C9D82}" srcOrd="0" destOrd="0" presId="urn:microsoft.com/office/officeart/2005/8/layout/lProcess3"/>
    <dgm:cxn modelId="{B7B703A2-F90F-4A0A-AA22-875104B754DF}" type="presOf" srcId="{88B65087-19F0-4CC2-BBA0-0C1D01AB402E}" destId="{B0B73902-F3B3-4BA2-ADA0-94E8AA7F2590}" srcOrd="0" destOrd="0" presId="urn:microsoft.com/office/officeart/2005/8/layout/lProcess3"/>
    <dgm:cxn modelId="{9C55DD45-0E09-4B94-84C4-EF0FE61667F9}" srcId="{2C23140C-07E4-4889-8810-8B80FAEDA1E1}" destId="{02492D58-E01F-4830-943C-9CB22F933702}" srcOrd="2" destOrd="0" parTransId="{244AD69A-54B3-4EBA-8599-60568FB0C649}" sibTransId="{12390DA5-98FB-44C9-86D7-3F815ECB6E9E}"/>
    <dgm:cxn modelId="{5E060DB4-981A-49CB-82FE-09E1C1618100}" type="presOf" srcId="{73BE6AD8-16E3-4C51-8C09-6FF655298431}" destId="{9E6B993A-8E68-4293-BD7D-3D23C28446A7}" srcOrd="0" destOrd="0" presId="urn:microsoft.com/office/officeart/2005/8/layout/lProcess3"/>
    <dgm:cxn modelId="{BF165976-C42D-4099-87CD-FDDC585FC8A8}" type="presOf" srcId="{02492D58-E01F-4830-943C-9CB22F933702}" destId="{BF07FE7A-C367-40E7-82BE-1D01E8190E9A}" srcOrd="0" destOrd="0" presId="urn:microsoft.com/office/officeart/2005/8/layout/lProcess3"/>
    <dgm:cxn modelId="{8366E42C-9BB8-47FA-BF99-1F936613F21E}" type="presOf" srcId="{65DD2B3C-6970-45B5-9EA7-AA244626314F}" destId="{AA6310D9-C06F-4F93-A9AF-3E2245BC5AEE}" srcOrd="0" destOrd="0" presId="urn:microsoft.com/office/officeart/2005/8/layout/lProcess3"/>
    <dgm:cxn modelId="{7AB64543-07C6-4E45-89F5-117EDEC16FCD}" type="presOf" srcId="{3D7FD07E-3A05-4EC9-84B0-8A965534710A}" destId="{0A8A4937-C93D-4FFC-AABF-A9ACA5F4720A}" srcOrd="0" destOrd="0" presId="urn:microsoft.com/office/officeart/2005/8/layout/lProcess3"/>
    <dgm:cxn modelId="{9EAA987C-A28A-4E89-BBFC-F9DDDDA7DB8E}" type="presParOf" srcId="{E7397AC8-AFA8-402E-8E98-B464593DA1CD}" destId="{612BFD65-A645-42CC-9AE5-83E6E005428A}" srcOrd="0" destOrd="0" presId="urn:microsoft.com/office/officeart/2005/8/layout/lProcess3"/>
    <dgm:cxn modelId="{EAC81AF6-F8E7-4121-89E5-A0B2DC1D8C09}" type="presParOf" srcId="{612BFD65-A645-42CC-9AE5-83E6E005428A}" destId="{CAF0DF7A-AD52-4785-9791-EA097EC9E452}" srcOrd="0" destOrd="0" presId="urn:microsoft.com/office/officeart/2005/8/layout/lProcess3"/>
    <dgm:cxn modelId="{44B9515D-0FE3-4786-9910-769E8787CA18}" type="presParOf" srcId="{E7397AC8-AFA8-402E-8E98-B464593DA1CD}" destId="{8C317963-43CC-4F26-B9AA-0E6257F385B7}" srcOrd="1" destOrd="0" presId="urn:microsoft.com/office/officeart/2005/8/layout/lProcess3"/>
    <dgm:cxn modelId="{471137C3-D986-49ED-A608-106627C1BB30}" type="presParOf" srcId="{E7397AC8-AFA8-402E-8E98-B464593DA1CD}" destId="{A8B84135-2F8E-4F54-9C78-FD14340BE131}" srcOrd="2" destOrd="0" presId="urn:microsoft.com/office/officeart/2005/8/layout/lProcess3"/>
    <dgm:cxn modelId="{1B61ED9C-C0BC-4A56-9614-5C891C0D127F}" type="presParOf" srcId="{A8B84135-2F8E-4F54-9C78-FD14340BE131}" destId="{B0B73902-F3B3-4BA2-ADA0-94E8AA7F2590}" srcOrd="0" destOrd="0" presId="urn:microsoft.com/office/officeart/2005/8/layout/lProcess3"/>
    <dgm:cxn modelId="{67C875CF-A0C1-4DE1-BBAF-37F9A7AD9B89}" type="presParOf" srcId="{A8B84135-2F8E-4F54-9C78-FD14340BE131}" destId="{5AE44CD8-7F58-4AAC-B972-C016A231604C}" srcOrd="1" destOrd="0" presId="urn:microsoft.com/office/officeart/2005/8/layout/lProcess3"/>
    <dgm:cxn modelId="{032E4FB1-AE0E-4C68-8AB0-906630472356}" type="presParOf" srcId="{A8B84135-2F8E-4F54-9C78-FD14340BE131}" destId="{43FE059A-E5D6-44B8-8202-FFA7C0390349}" srcOrd="2" destOrd="0" presId="urn:microsoft.com/office/officeart/2005/8/layout/lProcess3"/>
    <dgm:cxn modelId="{592448E8-8C58-49D2-BA13-13D61DD4A880}" type="presParOf" srcId="{E7397AC8-AFA8-402E-8E98-B464593DA1CD}" destId="{B7E71254-6D2F-4D3D-8DF5-3F0BB27F0B4E}" srcOrd="3" destOrd="0" presId="urn:microsoft.com/office/officeart/2005/8/layout/lProcess3"/>
    <dgm:cxn modelId="{8056538E-F050-407A-8F50-9925654984FB}" type="presParOf" srcId="{E7397AC8-AFA8-402E-8E98-B464593DA1CD}" destId="{1BDBE0CC-8DB4-4D83-8CA8-1768223BA6CC}" srcOrd="4" destOrd="0" presId="urn:microsoft.com/office/officeart/2005/8/layout/lProcess3"/>
    <dgm:cxn modelId="{CAAC6161-EC1A-4B96-8287-7B61A9A4979E}" type="presParOf" srcId="{1BDBE0CC-8DB4-4D83-8CA8-1768223BA6CC}" destId="{0A8A4937-C93D-4FFC-AABF-A9ACA5F4720A}" srcOrd="0" destOrd="0" presId="urn:microsoft.com/office/officeart/2005/8/layout/lProcess3"/>
    <dgm:cxn modelId="{44010448-1F99-4193-8CBE-312C8873FFA6}" type="presParOf" srcId="{1BDBE0CC-8DB4-4D83-8CA8-1768223BA6CC}" destId="{4503F0C3-AEAC-4351-9731-A4FD8DF23A8A}" srcOrd="1" destOrd="0" presId="urn:microsoft.com/office/officeart/2005/8/layout/lProcess3"/>
    <dgm:cxn modelId="{03E9EF04-4EC7-4E5C-8FA0-5181BF98CEE8}" type="presParOf" srcId="{1BDBE0CC-8DB4-4D83-8CA8-1768223BA6CC}" destId="{7754F415-0B39-49D0-A4C2-F73CE2C841F1}" srcOrd="2" destOrd="0" presId="urn:microsoft.com/office/officeart/2005/8/layout/lProcess3"/>
    <dgm:cxn modelId="{ACB1474E-F498-4606-A527-D99BFDB815E9}" type="presParOf" srcId="{1BDBE0CC-8DB4-4D83-8CA8-1768223BA6CC}" destId="{B8F12D4A-266C-464C-A8C0-548EFF77ADB0}" srcOrd="3" destOrd="0" presId="urn:microsoft.com/office/officeart/2005/8/layout/lProcess3"/>
    <dgm:cxn modelId="{A22C1716-180E-4AEA-8B96-7E6833CA0E94}" type="presParOf" srcId="{1BDBE0CC-8DB4-4D83-8CA8-1768223BA6CC}" destId="{86E09570-4466-48E9-8CC1-401E8F18EF85}" srcOrd="4" destOrd="0" presId="urn:microsoft.com/office/officeart/2005/8/layout/lProcess3"/>
    <dgm:cxn modelId="{FE42EC4E-EB77-4810-B939-998081C557F6}" type="presParOf" srcId="{1BDBE0CC-8DB4-4D83-8CA8-1768223BA6CC}" destId="{559B1A67-9B6B-47AE-B41E-7D6847779121}" srcOrd="5" destOrd="0" presId="urn:microsoft.com/office/officeart/2005/8/layout/lProcess3"/>
    <dgm:cxn modelId="{3C5C07B6-8F74-4355-8978-1EA14919DAFA}" type="presParOf" srcId="{1BDBE0CC-8DB4-4D83-8CA8-1768223BA6CC}" destId="{9E6B993A-8E68-4293-BD7D-3D23C28446A7}" srcOrd="6" destOrd="0" presId="urn:microsoft.com/office/officeart/2005/8/layout/lProcess3"/>
    <dgm:cxn modelId="{498E4F7C-01A9-4AB5-B1CC-D42FF6C4EF5A}" type="presParOf" srcId="{E7397AC8-AFA8-402E-8E98-B464593DA1CD}" destId="{F9A084C6-EF25-4A30-9B3E-CCD672F62AA7}" srcOrd="5" destOrd="0" presId="urn:microsoft.com/office/officeart/2005/8/layout/lProcess3"/>
    <dgm:cxn modelId="{4193A0F1-8979-4AAD-9DFB-4CE199A124F2}" type="presParOf" srcId="{E7397AC8-AFA8-402E-8E98-B464593DA1CD}" destId="{89E253C2-7646-458B-B678-D280F623C88D}" srcOrd="6" destOrd="0" presId="urn:microsoft.com/office/officeart/2005/8/layout/lProcess3"/>
    <dgm:cxn modelId="{5099EB1F-FEE1-454F-9598-816111143BAD}" type="presParOf" srcId="{89E253C2-7646-458B-B678-D280F623C88D}" destId="{455EECEE-3383-43F0-B777-56FA92B2D09B}" srcOrd="0" destOrd="0" presId="urn:microsoft.com/office/officeart/2005/8/layout/lProcess3"/>
    <dgm:cxn modelId="{100D1FE0-92F5-469A-A194-EB29041CCA8B}" type="presParOf" srcId="{89E253C2-7646-458B-B678-D280F623C88D}" destId="{58D17956-57A9-4A79-9421-0F126F8B13D0}" srcOrd="1" destOrd="0" presId="urn:microsoft.com/office/officeart/2005/8/layout/lProcess3"/>
    <dgm:cxn modelId="{4A17EB4A-AE44-424D-B8BC-9F1C666F15C0}" type="presParOf" srcId="{89E253C2-7646-458B-B678-D280F623C88D}" destId="{E9FFDFE8-FB28-4BA1-83D0-4F387ED93743}" srcOrd="2" destOrd="0" presId="urn:microsoft.com/office/officeart/2005/8/layout/lProcess3"/>
    <dgm:cxn modelId="{D1692B06-6B1B-48BC-8AB3-4EC98FE9284B}" type="presParOf" srcId="{E7397AC8-AFA8-402E-8E98-B464593DA1CD}" destId="{026FE333-364B-402D-887D-C637499042DD}" srcOrd="7" destOrd="0" presId="urn:microsoft.com/office/officeart/2005/8/layout/lProcess3"/>
    <dgm:cxn modelId="{F7D1DB7F-AFE3-4CCE-B53C-7A553A6E489E}" type="presParOf" srcId="{E7397AC8-AFA8-402E-8E98-B464593DA1CD}" destId="{A2A8A8B8-37D9-481A-9C85-CC8E279B8BB4}" srcOrd="8" destOrd="0" presId="urn:microsoft.com/office/officeart/2005/8/layout/lProcess3"/>
    <dgm:cxn modelId="{BDF3C6DB-732E-4E69-8D66-ACEFEAF7B7F0}" type="presParOf" srcId="{A2A8A8B8-37D9-481A-9C85-CC8E279B8BB4}" destId="{C9A3107F-0207-4F8E-9354-F009BE5C9D82}" srcOrd="0" destOrd="0" presId="urn:microsoft.com/office/officeart/2005/8/layout/lProcess3"/>
    <dgm:cxn modelId="{5D242039-BC71-4CBC-AA66-90724AA83260}" type="presParOf" srcId="{A2A8A8B8-37D9-481A-9C85-CC8E279B8BB4}" destId="{745AE76E-27A6-4DA4-9950-83A519B6583A}" srcOrd="1" destOrd="0" presId="urn:microsoft.com/office/officeart/2005/8/layout/lProcess3"/>
    <dgm:cxn modelId="{946F321A-D607-4A84-A915-3F4B10C0FE39}" type="presParOf" srcId="{A2A8A8B8-37D9-481A-9C85-CC8E279B8BB4}" destId="{AA6310D9-C06F-4F93-A9AF-3E2245BC5AEE}" srcOrd="2" destOrd="0" presId="urn:microsoft.com/office/officeart/2005/8/layout/lProcess3"/>
    <dgm:cxn modelId="{5D0F317F-B6D3-42F9-9D94-B61C10E5D8C0}" type="presParOf" srcId="{A2A8A8B8-37D9-481A-9C85-CC8E279B8BB4}" destId="{71A8568E-50AE-4BEB-98F7-F9625547C7AE}" srcOrd="3" destOrd="0" presId="urn:microsoft.com/office/officeart/2005/8/layout/lProcess3"/>
    <dgm:cxn modelId="{577FAB5C-A7AF-47A0-8632-406FE626528D}" type="presParOf" srcId="{A2A8A8B8-37D9-481A-9C85-CC8E279B8BB4}" destId="{C0174163-7C86-4EB7-9CAC-BA7C664DE9ED}" srcOrd="4" destOrd="0" presId="urn:microsoft.com/office/officeart/2005/8/layout/lProcess3"/>
    <dgm:cxn modelId="{94A35172-B53A-418C-AC5D-72042C5F2DBB}" type="presParOf" srcId="{A2A8A8B8-37D9-481A-9C85-CC8E279B8BB4}" destId="{39307CD8-B15E-4FFA-97B8-CBB6B2A2943D}" srcOrd="5" destOrd="0" presId="urn:microsoft.com/office/officeart/2005/8/layout/lProcess3"/>
    <dgm:cxn modelId="{1ED66F58-3869-4FB4-A385-1598FCF10308}" type="presParOf" srcId="{A2A8A8B8-37D9-481A-9C85-CC8E279B8BB4}" destId="{BF07FE7A-C367-40E7-82BE-1D01E8190E9A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59FC1-79E8-4BC2-9494-E18B3EBAD005}">
      <dsp:nvSpPr>
        <dsp:cNvPr id="0" name=""/>
        <dsp:cNvSpPr/>
      </dsp:nvSpPr>
      <dsp:spPr>
        <a:xfrm>
          <a:off x="3836269" y="30531"/>
          <a:ext cx="1363395" cy="101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Problem-</a:t>
          </a:r>
          <a:r>
            <a:rPr lang="en-US" sz="1600" kern="1200" dirty="0" err="1" smtClean="0"/>
            <a:t>identifisering</a:t>
          </a:r>
          <a:endParaRPr lang="en-US" sz="1600" kern="1200" dirty="0"/>
        </a:p>
      </dsp:txBody>
      <dsp:txXfrm>
        <a:off x="3836269" y="30531"/>
        <a:ext cx="1363395" cy="1018356"/>
      </dsp:txXfrm>
    </dsp:sp>
    <dsp:sp modelId="{31D19880-40C8-430C-985F-E24C64C6EFB7}">
      <dsp:nvSpPr>
        <dsp:cNvPr id="0" name=""/>
        <dsp:cNvSpPr/>
      </dsp:nvSpPr>
      <dsp:spPr>
        <a:xfrm>
          <a:off x="1614007" y="1162"/>
          <a:ext cx="3817151" cy="3817151"/>
        </a:xfrm>
        <a:prstGeom prst="circularArrow">
          <a:avLst>
            <a:gd name="adj1" fmla="val 5202"/>
            <a:gd name="adj2" fmla="val 336069"/>
            <a:gd name="adj3" fmla="val 21292608"/>
            <a:gd name="adj4" fmla="val 19766795"/>
            <a:gd name="adj5" fmla="val 60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D2E7C-6E23-49F3-A6CB-AF5D5F2751C9}">
      <dsp:nvSpPr>
        <dsp:cNvPr id="0" name=""/>
        <dsp:cNvSpPr/>
      </dsp:nvSpPr>
      <dsp:spPr>
        <a:xfrm>
          <a:off x="4346803" y="1923864"/>
          <a:ext cx="1572688" cy="101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Problemløsing</a:t>
          </a:r>
          <a:r>
            <a:rPr lang="en-US" sz="1200" kern="1200" dirty="0" smtClean="0"/>
            <a:t> </a:t>
          </a:r>
          <a:endParaRPr lang="en-US" sz="1200" kern="1200" dirty="0"/>
        </a:p>
      </dsp:txBody>
      <dsp:txXfrm>
        <a:off x="4346803" y="1923864"/>
        <a:ext cx="1572688" cy="1018356"/>
      </dsp:txXfrm>
    </dsp:sp>
    <dsp:sp modelId="{33DB11B3-0F54-4C67-A541-1BB3D4AA3453}">
      <dsp:nvSpPr>
        <dsp:cNvPr id="0" name=""/>
        <dsp:cNvSpPr/>
      </dsp:nvSpPr>
      <dsp:spPr>
        <a:xfrm>
          <a:off x="1614007" y="1162"/>
          <a:ext cx="3817151" cy="3817151"/>
        </a:xfrm>
        <a:prstGeom prst="circularArrow">
          <a:avLst>
            <a:gd name="adj1" fmla="val 5202"/>
            <a:gd name="adj2" fmla="val 336069"/>
            <a:gd name="adj3" fmla="val 4014041"/>
            <a:gd name="adj4" fmla="val 2254036"/>
            <a:gd name="adj5" fmla="val 6069"/>
          </a:avLst>
        </a:prstGeom>
        <a:solidFill>
          <a:schemeClr val="accent5">
            <a:hueOff val="814257"/>
            <a:satOff val="2799"/>
            <a:lumOff val="-13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B62DB-C00F-4861-8CFC-60C42DA7A277}">
      <dsp:nvSpPr>
        <dsp:cNvPr id="0" name=""/>
        <dsp:cNvSpPr/>
      </dsp:nvSpPr>
      <dsp:spPr>
        <a:xfrm>
          <a:off x="3013405" y="3094008"/>
          <a:ext cx="1018356" cy="101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Valg</a:t>
          </a:r>
          <a:endParaRPr lang="en-US" sz="1600" kern="1200" dirty="0"/>
        </a:p>
      </dsp:txBody>
      <dsp:txXfrm>
        <a:off x="3013405" y="3094008"/>
        <a:ext cx="1018356" cy="1018356"/>
      </dsp:txXfrm>
    </dsp:sp>
    <dsp:sp modelId="{8EB9665C-249E-42DF-9BFC-AEE697CB1B27}">
      <dsp:nvSpPr>
        <dsp:cNvPr id="0" name=""/>
        <dsp:cNvSpPr/>
      </dsp:nvSpPr>
      <dsp:spPr>
        <a:xfrm>
          <a:off x="1614007" y="1162"/>
          <a:ext cx="3817151" cy="3817151"/>
        </a:xfrm>
        <a:prstGeom prst="circularArrow">
          <a:avLst>
            <a:gd name="adj1" fmla="val 5202"/>
            <a:gd name="adj2" fmla="val 336069"/>
            <a:gd name="adj3" fmla="val 8209895"/>
            <a:gd name="adj4" fmla="val 6449891"/>
            <a:gd name="adj5" fmla="val 6069"/>
          </a:avLst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413C3-5763-4851-9EDB-98581BF6505F}">
      <dsp:nvSpPr>
        <dsp:cNvPr id="0" name=""/>
        <dsp:cNvSpPr/>
      </dsp:nvSpPr>
      <dsp:spPr>
        <a:xfrm>
          <a:off x="1090907" y="1923864"/>
          <a:ext cx="1642221" cy="101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Iverksetting</a:t>
          </a:r>
          <a:endParaRPr lang="en-US" sz="1600" kern="1200" dirty="0"/>
        </a:p>
      </dsp:txBody>
      <dsp:txXfrm>
        <a:off x="1090907" y="1923864"/>
        <a:ext cx="1642221" cy="1018356"/>
      </dsp:txXfrm>
    </dsp:sp>
    <dsp:sp modelId="{DF09D0FC-326D-44D1-A060-A2B552BF9C33}">
      <dsp:nvSpPr>
        <dsp:cNvPr id="0" name=""/>
        <dsp:cNvSpPr/>
      </dsp:nvSpPr>
      <dsp:spPr>
        <a:xfrm>
          <a:off x="1614007" y="1162"/>
          <a:ext cx="3817151" cy="3817151"/>
        </a:xfrm>
        <a:prstGeom prst="circularArrow">
          <a:avLst>
            <a:gd name="adj1" fmla="val 5202"/>
            <a:gd name="adj2" fmla="val 336069"/>
            <a:gd name="adj3" fmla="val 12297137"/>
            <a:gd name="adj4" fmla="val 10771324"/>
            <a:gd name="adj5" fmla="val 6069"/>
          </a:avLst>
        </a:prstGeom>
        <a:solidFill>
          <a:schemeClr val="accent5">
            <a:hueOff val="2442770"/>
            <a:satOff val="8397"/>
            <a:lumOff val="-40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5127A-C153-4719-9B30-856F2B9109E9}">
      <dsp:nvSpPr>
        <dsp:cNvPr id="0" name=""/>
        <dsp:cNvSpPr/>
      </dsp:nvSpPr>
      <dsp:spPr>
        <a:xfrm>
          <a:off x="2018021" y="30531"/>
          <a:ext cx="1018356" cy="101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Evaluering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og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kontroll</a:t>
          </a:r>
          <a:endParaRPr lang="en-US" sz="1600" kern="1200" dirty="0" smtClean="0"/>
        </a:p>
      </dsp:txBody>
      <dsp:txXfrm>
        <a:off x="2018021" y="30531"/>
        <a:ext cx="1018356" cy="1018356"/>
      </dsp:txXfrm>
    </dsp:sp>
    <dsp:sp modelId="{FF114AB2-9D07-4A05-814C-DAFA8A109D81}">
      <dsp:nvSpPr>
        <dsp:cNvPr id="0" name=""/>
        <dsp:cNvSpPr/>
      </dsp:nvSpPr>
      <dsp:spPr>
        <a:xfrm>
          <a:off x="1614007" y="1162"/>
          <a:ext cx="3817151" cy="3817151"/>
        </a:xfrm>
        <a:prstGeom prst="circularArrow">
          <a:avLst>
            <a:gd name="adj1" fmla="val 5202"/>
            <a:gd name="adj2" fmla="val 336069"/>
            <a:gd name="adj3" fmla="val 16504421"/>
            <a:gd name="adj4" fmla="val 15198900"/>
            <a:gd name="adj5" fmla="val 6069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F0DF7A-AD52-4785-9791-EA097EC9E452}">
      <dsp:nvSpPr>
        <dsp:cNvPr id="0" name=""/>
        <dsp:cNvSpPr/>
      </dsp:nvSpPr>
      <dsp:spPr>
        <a:xfrm>
          <a:off x="2509" y="868981"/>
          <a:ext cx="2983960" cy="771860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P2 - </a:t>
          </a:r>
          <a:r>
            <a:rPr lang="en-US" sz="1200" b="1" kern="1200" dirty="0" err="1" smtClean="0"/>
            <a:t>Klage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på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karakter</a:t>
          </a:r>
          <a:r>
            <a:rPr lang="en-US" sz="1200" b="1" kern="1200" dirty="0" smtClean="0"/>
            <a:t>/</a:t>
          </a:r>
          <a:r>
            <a:rPr lang="en-US" sz="1200" b="1" kern="1200" dirty="0" err="1" smtClean="0"/>
            <a:t>formell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feil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på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eksamen</a:t>
          </a:r>
          <a:endParaRPr lang="en-U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- 2451 </a:t>
          </a:r>
          <a:r>
            <a:rPr lang="en-US" sz="800" kern="1200" dirty="0" err="1" smtClean="0"/>
            <a:t>saker</a:t>
          </a:r>
          <a:r>
            <a:rPr lang="en-US" sz="800" kern="1200" dirty="0" smtClean="0"/>
            <a:t> </a:t>
          </a:r>
          <a:r>
            <a:rPr lang="en-US" sz="800" kern="1200" dirty="0" err="1" smtClean="0"/>
            <a:t>pr</a:t>
          </a:r>
          <a:r>
            <a:rPr lang="en-US" sz="800" kern="1200" dirty="0" smtClean="0"/>
            <a:t> 2.4.19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-</a:t>
          </a:r>
          <a:r>
            <a:rPr lang="en-US" sz="800" kern="1200" dirty="0" err="1" smtClean="0"/>
            <a:t>Estimert</a:t>
          </a:r>
          <a:r>
            <a:rPr lang="en-US" sz="800" kern="1200" dirty="0" smtClean="0"/>
            <a:t> </a:t>
          </a:r>
          <a:r>
            <a:rPr lang="en-US" sz="800" kern="1200" dirty="0" err="1" smtClean="0"/>
            <a:t>til</a:t>
          </a:r>
          <a:r>
            <a:rPr lang="en-US" sz="800" kern="1200" dirty="0" smtClean="0"/>
            <a:t> å spare 500 timer </a:t>
          </a:r>
          <a:r>
            <a:rPr lang="en-US" sz="800" kern="1200" dirty="0" err="1" smtClean="0"/>
            <a:t>i</a:t>
          </a:r>
          <a:r>
            <a:rPr lang="en-US" sz="800" kern="1200" dirty="0" smtClean="0"/>
            <a:t> </a:t>
          </a:r>
          <a:r>
            <a:rPr lang="en-US" sz="800" kern="1200" dirty="0" err="1" smtClean="0"/>
            <a:t>året</a:t>
          </a:r>
          <a:endParaRPr lang="en-US" sz="800" kern="1200" dirty="0"/>
        </a:p>
      </dsp:txBody>
      <dsp:txXfrm>
        <a:off x="388439" y="868981"/>
        <a:ext cx="2212100" cy="771860"/>
      </dsp:txXfrm>
    </dsp:sp>
    <dsp:sp modelId="{B0B73902-F3B3-4BA2-ADA0-94E8AA7F2590}">
      <dsp:nvSpPr>
        <dsp:cNvPr id="0" name=""/>
        <dsp:cNvSpPr/>
      </dsp:nvSpPr>
      <dsp:spPr>
        <a:xfrm>
          <a:off x="2509" y="1774208"/>
          <a:ext cx="3180115" cy="59003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P1 - Digital </a:t>
          </a:r>
          <a:r>
            <a:rPr lang="en-US" sz="1200" b="1" kern="1200" dirty="0" err="1" smtClean="0"/>
            <a:t>sykemelding</a:t>
          </a:r>
          <a:endParaRPr lang="en-U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- 470 </a:t>
          </a:r>
          <a:r>
            <a:rPr lang="en-US" sz="1000" kern="1200" dirty="0" err="1" smtClean="0"/>
            <a:t>saker</a:t>
          </a:r>
          <a:endParaRPr lang="en-US" sz="10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- </a:t>
          </a:r>
          <a:r>
            <a:rPr lang="en-US" sz="1000" kern="1200" dirty="0" err="1" smtClean="0"/>
            <a:t>Estimert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til</a:t>
          </a:r>
          <a:r>
            <a:rPr lang="en-US" sz="1000" kern="1200" dirty="0" smtClean="0"/>
            <a:t> å spare 800 timer </a:t>
          </a:r>
          <a:r>
            <a:rPr lang="en-US" sz="1000" kern="1200" dirty="0" err="1" smtClean="0"/>
            <a:t>i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året</a:t>
          </a:r>
          <a:endParaRPr lang="en-US" sz="700" kern="1200" dirty="0"/>
        </a:p>
      </dsp:txBody>
      <dsp:txXfrm>
        <a:off x="297528" y="1774208"/>
        <a:ext cx="2590077" cy="590038"/>
      </dsp:txXfrm>
    </dsp:sp>
    <dsp:sp modelId="{43FE059A-E5D6-44B8-8202-FFA7C0390349}">
      <dsp:nvSpPr>
        <dsp:cNvPr id="0" name=""/>
        <dsp:cNvSpPr/>
      </dsp:nvSpPr>
      <dsp:spPr>
        <a:xfrm>
          <a:off x="3048002" y="1698833"/>
          <a:ext cx="3390853" cy="740787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/>
            <a:t>P13 - Digital sykemelding </a:t>
          </a:r>
          <a:br>
            <a:rPr lang="en-US" sz="1200" b="1" kern="1200" smtClean="0"/>
          </a:br>
          <a:r>
            <a:rPr lang="en-US" sz="1200" b="1" kern="1200" smtClean="0"/>
            <a:t>– leder til altinn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Prosess godkjent for RPA-kartlegging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Estimert til å spare 440 timer i året </a:t>
          </a:r>
          <a:endParaRPr lang="en-US" sz="700" kern="1200" dirty="0"/>
        </a:p>
      </dsp:txBody>
      <dsp:txXfrm>
        <a:off x="3418396" y="1698833"/>
        <a:ext cx="2650066" cy="740787"/>
      </dsp:txXfrm>
    </dsp:sp>
    <dsp:sp modelId="{0A8A4937-C93D-4FFC-AABF-A9ACA5F4720A}">
      <dsp:nvSpPr>
        <dsp:cNvPr id="0" name=""/>
        <dsp:cNvSpPr/>
      </dsp:nvSpPr>
      <dsp:spPr>
        <a:xfrm>
          <a:off x="1055" y="2507400"/>
          <a:ext cx="2559279" cy="1140253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P5 - UB DUO – </a:t>
          </a:r>
          <a:r>
            <a:rPr lang="en-US" sz="1200" b="1" kern="1200" dirty="0" err="1" smtClean="0"/>
            <a:t>rettighetsklarering</a:t>
          </a:r>
          <a:r>
            <a:rPr lang="en-US" sz="1200" b="1" kern="1200" dirty="0" smtClean="0"/>
            <a:t/>
          </a:r>
          <a:br>
            <a:rPr lang="en-US" sz="1200" b="1" kern="1200" dirty="0" smtClean="0"/>
          </a:br>
          <a:r>
            <a:rPr lang="en-US" sz="1000" kern="1200" dirty="0" smtClean="0"/>
            <a:t>4687 </a:t>
          </a:r>
          <a:r>
            <a:rPr lang="en-US" sz="1000" kern="1200" dirty="0" err="1" smtClean="0"/>
            <a:t>saker</a:t>
          </a:r>
          <a:endParaRPr lang="en-US" sz="10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Alle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stegene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estimert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til</a:t>
          </a:r>
          <a:r>
            <a:rPr lang="en-US" sz="1000" kern="1200" dirty="0" smtClean="0"/>
            <a:t> å spare 1000 timer </a:t>
          </a:r>
          <a:r>
            <a:rPr lang="en-US" sz="1000" kern="1200" dirty="0" err="1" smtClean="0"/>
            <a:t>pr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år</a:t>
          </a:r>
          <a:endParaRPr lang="en-US" sz="10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Reduserer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en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stor</a:t>
          </a:r>
          <a:r>
            <a:rPr lang="en-US" sz="1000" kern="1200" dirty="0" smtClean="0"/>
            <a:t> backlog  </a:t>
          </a:r>
          <a:endParaRPr lang="en-US" sz="1000" kern="1200" dirty="0"/>
        </a:p>
      </dsp:txBody>
      <dsp:txXfrm>
        <a:off x="571182" y="2507400"/>
        <a:ext cx="1419026" cy="1140253"/>
      </dsp:txXfrm>
    </dsp:sp>
    <dsp:sp modelId="{7754F415-0B39-49D0-A4C2-F73CE2C841F1}">
      <dsp:nvSpPr>
        <dsp:cNvPr id="0" name=""/>
        <dsp:cNvSpPr/>
      </dsp:nvSpPr>
      <dsp:spPr>
        <a:xfrm>
          <a:off x="2245226" y="2582269"/>
          <a:ext cx="2301106" cy="970940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P6 - UB DUO – </a:t>
          </a:r>
          <a:r>
            <a:rPr lang="en-US" sz="1200" b="1" kern="1200" dirty="0" err="1" smtClean="0"/>
            <a:t>dublettsjekk</a:t>
          </a:r>
          <a:endParaRPr lang="en-U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- 4687 </a:t>
          </a:r>
          <a:r>
            <a:rPr lang="en-US" sz="1000" kern="1200" dirty="0" err="1" smtClean="0"/>
            <a:t>saker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sjekket</a:t>
          </a:r>
          <a:r>
            <a:rPr lang="en-US" sz="1000" kern="1200" dirty="0" smtClean="0"/>
            <a:t> - 587 </a:t>
          </a:r>
          <a:r>
            <a:rPr lang="en-US" sz="1000" kern="1200" dirty="0" err="1" smtClean="0"/>
            <a:t>dublikater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identifisert</a:t>
          </a:r>
          <a:r>
            <a:rPr lang="en-US" sz="1000" kern="1200" dirty="0" smtClean="0"/>
            <a:t> </a:t>
          </a:r>
        </a:p>
      </dsp:txBody>
      <dsp:txXfrm>
        <a:off x="2730696" y="2582269"/>
        <a:ext cx="1330166" cy="970940"/>
      </dsp:txXfrm>
    </dsp:sp>
    <dsp:sp modelId="{86E09570-4466-48E9-8CC1-401E8F18EF85}">
      <dsp:nvSpPr>
        <dsp:cNvPr id="0" name=""/>
        <dsp:cNvSpPr/>
      </dsp:nvSpPr>
      <dsp:spPr>
        <a:xfrm>
          <a:off x="4271770" y="2644152"/>
          <a:ext cx="2157877" cy="847174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P7 - UB DUO – </a:t>
          </a:r>
          <a:r>
            <a:rPr lang="en-US" sz="1200" b="1" kern="1200" dirty="0" err="1" smtClean="0"/>
            <a:t>steg</a:t>
          </a:r>
          <a:r>
            <a:rPr lang="en-US" sz="1200" b="1" kern="1200" dirty="0" smtClean="0"/>
            <a:t> 3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Godkjent</a:t>
          </a:r>
          <a:r>
            <a:rPr lang="en-US" sz="1000" kern="1200" dirty="0" smtClean="0"/>
            <a:t> for </a:t>
          </a:r>
          <a:r>
            <a:rPr lang="en-US" sz="1000" kern="1200" dirty="0" err="1" smtClean="0"/>
            <a:t>utvikling</a:t>
          </a:r>
          <a:endParaRPr lang="en-US" sz="1000" kern="1200" dirty="0"/>
        </a:p>
      </dsp:txBody>
      <dsp:txXfrm>
        <a:off x="4695357" y="2644152"/>
        <a:ext cx="1310703" cy="847174"/>
      </dsp:txXfrm>
    </dsp:sp>
    <dsp:sp modelId="{9E6B993A-8E68-4293-BD7D-3D23C28446A7}">
      <dsp:nvSpPr>
        <dsp:cNvPr id="0" name=""/>
        <dsp:cNvSpPr/>
      </dsp:nvSpPr>
      <dsp:spPr>
        <a:xfrm>
          <a:off x="6233602" y="2706035"/>
          <a:ext cx="1920953" cy="723408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P8 – UB DUO </a:t>
          </a:r>
          <a:r>
            <a:rPr lang="en-US" sz="1000" b="1" kern="1200" dirty="0" err="1" smtClean="0"/>
            <a:t>Studentoppgaver</a:t>
          </a:r>
          <a:r>
            <a:rPr lang="en-US" sz="1000" b="1" kern="1200" dirty="0" smtClean="0"/>
            <a:t> </a:t>
          </a:r>
          <a:r>
            <a:rPr lang="en-US" sz="1000" b="1" kern="1200" dirty="0" err="1" smtClean="0"/>
            <a:t>sjekke</a:t>
          </a:r>
          <a:r>
            <a:rPr lang="en-US" sz="1000" b="1" kern="1200" dirty="0" smtClean="0"/>
            <a:t> </a:t>
          </a:r>
          <a:r>
            <a:rPr lang="en-US" sz="1000" b="1" kern="1200" dirty="0" err="1" smtClean="0"/>
            <a:t>tittel</a:t>
          </a:r>
          <a:r>
            <a:rPr lang="en-US" sz="1000" b="1" kern="1200" dirty="0" smtClean="0"/>
            <a:t> </a:t>
          </a:r>
          <a:endParaRPr lang="en-US" sz="1000" b="1" kern="1200" dirty="0"/>
        </a:p>
      </dsp:txBody>
      <dsp:txXfrm>
        <a:off x="6595306" y="2706035"/>
        <a:ext cx="1197545" cy="723408"/>
      </dsp:txXfrm>
    </dsp:sp>
    <dsp:sp modelId="{455EECEE-3383-43F0-B777-56FA92B2D09B}">
      <dsp:nvSpPr>
        <dsp:cNvPr id="0" name=""/>
        <dsp:cNvSpPr/>
      </dsp:nvSpPr>
      <dsp:spPr>
        <a:xfrm>
          <a:off x="2509" y="3712269"/>
          <a:ext cx="3157115" cy="82315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P3 - OA </a:t>
          </a:r>
          <a:r>
            <a:rPr lang="en-US" sz="1200" b="1" kern="1200" dirty="0" err="1" smtClean="0"/>
            <a:t>leverandøropprettelse</a:t>
          </a:r>
          <a:endParaRPr lang="en-U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r>
            <a:rPr lang="en-US" sz="1000" kern="1200" dirty="0" smtClean="0"/>
            <a:t>- </a:t>
          </a:r>
          <a:r>
            <a:rPr lang="en-US" sz="1000" kern="1200" dirty="0" err="1" smtClean="0"/>
            <a:t>Estimert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til</a:t>
          </a:r>
          <a:r>
            <a:rPr lang="en-US" sz="1000" kern="1200" dirty="0" smtClean="0"/>
            <a:t> å spare 400 timer </a:t>
          </a:r>
          <a:r>
            <a:rPr lang="en-US" sz="1000" kern="1200" dirty="0" err="1" smtClean="0"/>
            <a:t>i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året</a:t>
          </a:r>
          <a:endParaRPr lang="en-US" sz="10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-  </a:t>
          </a:r>
          <a:r>
            <a:rPr lang="en-US" sz="1000" kern="1200" dirty="0" err="1" smtClean="0"/>
            <a:t>Forventes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produksjonssatt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etter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påske</a:t>
          </a: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414086" y="3712269"/>
        <a:ext cx="2333962" cy="823153"/>
      </dsp:txXfrm>
    </dsp:sp>
    <dsp:sp modelId="{E9FFDFE8-FB28-4BA1-83D0-4F387ED93743}">
      <dsp:nvSpPr>
        <dsp:cNvPr id="0" name=""/>
        <dsp:cNvSpPr/>
      </dsp:nvSpPr>
      <dsp:spPr>
        <a:xfrm>
          <a:off x="2890303" y="3679443"/>
          <a:ext cx="3380720" cy="855979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r>
            <a:rPr lang="en-US" sz="1200" b="1" kern="1200" dirty="0" smtClean="0"/>
            <a:t>P4 - OA </a:t>
          </a:r>
          <a:r>
            <a:rPr lang="en-US" sz="1200" b="1" kern="1200" dirty="0" err="1" smtClean="0"/>
            <a:t>Prosjektopprettelse</a:t>
          </a:r>
          <a:endParaRPr lang="en-US" sz="1200" b="1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r>
            <a:rPr lang="en-US" sz="1000" kern="1200" dirty="0" err="1" smtClean="0"/>
            <a:t>Estimert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til</a:t>
          </a:r>
          <a:r>
            <a:rPr lang="en-US" sz="1000" kern="1200" dirty="0" smtClean="0"/>
            <a:t> å spare 400 timer </a:t>
          </a:r>
          <a:r>
            <a:rPr lang="en-US" sz="1000" kern="1200" dirty="0" err="1" smtClean="0"/>
            <a:t>pr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år</a:t>
          </a:r>
          <a:endParaRPr lang="en-US" sz="1000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r>
            <a:rPr lang="en-US" sz="1000" kern="1200" dirty="0" err="1" smtClean="0"/>
            <a:t>Forventes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produksjonssatt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etter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påske</a:t>
          </a:r>
          <a:r>
            <a:rPr lang="en-US" sz="1000" kern="1200" dirty="0" smtClean="0"/>
            <a:t> </a:t>
          </a: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3318293" y="3679443"/>
        <a:ext cx="2524741" cy="855979"/>
      </dsp:txXfrm>
    </dsp:sp>
    <dsp:sp modelId="{C9A3107F-0207-4F8E-9354-F009BE5C9D82}">
      <dsp:nvSpPr>
        <dsp:cNvPr id="0" name=""/>
        <dsp:cNvSpPr/>
      </dsp:nvSpPr>
      <dsp:spPr>
        <a:xfrm>
          <a:off x="9793" y="4710120"/>
          <a:ext cx="2631043" cy="62060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P12 - </a:t>
          </a:r>
          <a:r>
            <a:rPr lang="en-US" sz="900" b="1" kern="1200" dirty="0" err="1" smtClean="0"/>
            <a:t>SiFra</a:t>
          </a:r>
          <a:r>
            <a:rPr lang="en-US" sz="900" kern="1200" dirty="0" smtClean="0"/>
            <a:t/>
          </a:r>
          <a:br>
            <a:rPr lang="en-US" sz="900" kern="1200" dirty="0" smtClean="0"/>
          </a:br>
          <a:r>
            <a:rPr lang="en-US" sz="900" kern="1200" dirty="0" smtClean="0"/>
            <a:t>- </a:t>
          </a:r>
          <a:r>
            <a:rPr lang="en-US" sz="900" kern="1200" dirty="0" err="1" smtClean="0"/>
            <a:t>Prosess</a:t>
          </a:r>
          <a:r>
            <a:rPr lang="en-US" sz="900" kern="1200" dirty="0" smtClean="0"/>
            <a:t> </a:t>
          </a:r>
          <a:r>
            <a:rPr lang="en-US" sz="900" kern="1200" dirty="0" err="1" smtClean="0"/>
            <a:t>godkjent</a:t>
          </a:r>
          <a:r>
            <a:rPr lang="en-US" sz="900" kern="1200" dirty="0" smtClean="0"/>
            <a:t> for RPA-</a:t>
          </a:r>
          <a:r>
            <a:rPr lang="en-US" sz="900" kern="1200" dirty="0" err="1" smtClean="0"/>
            <a:t>utvikling</a:t>
          </a:r>
          <a:r>
            <a:rPr lang="en-US" sz="900" kern="1200" dirty="0" smtClean="0"/>
            <a:t> </a:t>
          </a:r>
          <a:br>
            <a:rPr lang="en-US" sz="900" kern="1200" dirty="0" smtClean="0"/>
          </a:br>
          <a:r>
            <a:rPr lang="en-US" sz="900" kern="1200" dirty="0" smtClean="0"/>
            <a:t>- </a:t>
          </a:r>
          <a:r>
            <a:rPr lang="en-US" sz="900" kern="1200" dirty="0" err="1" smtClean="0"/>
            <a:t>Mulig</a:t>
          </a:r>
          <a:r>
            <a:rPr lang="en-US" sz="900" kern="1200" dirty="0" smtClean="0"/>
            <a:t> </a:t>
          </a:r>
          <a:r>
            <a:rPr lang="en-US" sz="900" kern="1200" dirty="0" err="1" smtClean="0"/>
            <a:t>fordi</a:t>
          </a:r>
          <a:r>
            <a:rPr lang="en-US" sz="900" kern="1200" dirty="0" smtClean="0"/>
            <a:t> </a:t>
          </a:r>
          <a:r>
            <a:rPr lang="en-US" sz="900" kern="1200" dirty="0" err="1" smtClean="0"/>
            <a:t>nettskjema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klargjort</a:t>
          </a:r>
          <a:r>
            <a:rPr lang="en-US" sz="900" kern="1200" dirty="0" smtClean="0"/>
            <a:t> for sensitive </a:t>
          </a:r>
          <a:r>
            <a:rPr lang="en-US" sz="900" kern="1200" dirty="0" err="1" smtClean="0"/>
            <a:t>opplysninger</a:t>
          </a:r>
          <a:endParaRPr lang="en-US" sz="900" kern="1200" dirty="0"/>
        </a:p>
      </dsp:txBody>
      <dsp:txXfrm>
        <a:off x="320095" y="4710120"/>
        <a:ext cx="2010440" cy="620603"/>
      </dsp:txXfrm>
    </dsp:sp>
    <dsp:sp modelId="{AA6310D9-C06F-4F93-A9AF-3E2245BC5AEE}">
      <dsp:nvSpPr>
        <dsp:cNvPr id="0" name=""/>
        <dsp:cNvSpPr/>
      </dsp:nvSpPr>
      <dsp:spPr>
        <a:xfrm>
          <a:off x="2564048" y="4655238"/>
          <a:ext cx="1657926" cy="685988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P14 -</a:t>
          </a:r>
          <a:r>
            <a:rPr lang="en-US" sz="1200" b="1" kern="1200" dirty="0" err="1" smtClean="0"/>
            <a:t>Søknad</a:t>
          </a:r>
          <a:r>
            <a:rPr lang="en-US" sz="1200" b="1" kern="1200" dirty="0" smtClean="0"/>
            <a:t> om </a:t>
          </a:r>
          <a:r>
            <a:rPr lang="en-US" sz="1200" b="1" kern="1200" dirty="0" err="1" smtClean="0"/>
            <a:t>permisjon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fra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studenter</a:t>
          </a:r>
          <a:endParaRPr lang="en-US" sz="1200" kern="1200" dirty="0" smtClean="0"/>
        </a:p>
      </dsp:txBody>
      <dsp:txXfrm>
        <a:off x="2907042" y="4655238"/>
        <a:ext cx="971938" cy="685988"/>
      </dsp:txXfrm>
    </dsp:sp>
    <dsp:sp modelId="{C0174163-7C86-4EB7-9CAC-BA7C664DE9ED}">
      <dsp:nvSpPr>
        <dsp:cNvPr id="0" name=""/>
        <dsp:cNvSpPr/>
      </dsp:nvSpPr>
      <dsp:spPr>
        <a:xfrm>
          <a:off x="4039645" y="4656552"/>
          <a:ext cx="2147821" cy="68274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P15 -</a:t>
          </a:r>
          <a:r>
            <a:rPr lang="en-US" sz="1200" b="1" kern="1200" dirty="0" err="1" smtClean="0"/>
            <a:t>Søknad</a:t>
          </a:r>
          <a:r>
            <a:rPr lang="en-US" sz="1200" b="1" kern="1200" dirty="0" smtClean="0"/>
            <a:t> om </a:t>
          </a:r>
          <a:r>
            <a:rPr lang="en-US" sz="1200" b="1" kern="1200" dirty="0" err="1" smtClean="0"/>
            <a:t>tilrettelegging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skoleeksamen</a:t>
          </a:r>
          <a:r>
            <a:rPr lang="en-US" sz="1200" kern="1200" dirty="0" smtClean="0"/>
            <a:t> </a:t>
          </a:r>
        </a:p>
      </dsp:txBody>
      <dsp:txXfrm>
        <a:off x="4381017" y="4656552"/>
        <a:ext cx="1465078" cy="682743"/>
      </dsp:txXfrm>
    </dsp:sp>
    <dsp:sp modelId="{BF07FE7A-C367-40E7-82BE-1D01E8190E9A}">
      <dsp:nvSpPr>
        <dsp:cNvPr id="0" name=""/>
        <dsp:cNvSpPr/>
      </dsp:nvSpPr>
      <dsp:spPr>
        <a:xfrm>
          <a:off x="6053138" y="4648821"/>
          <a:ext cx="1755790" cy="702068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P11 - </a:t>
          </a:r>
          <a:r>
            <a:rPr lang="en-US" sz="1200" b="1" kern="1200" dirty="0" err="1" smtClean="0"/>
            <a:t>Politattester</a:t>
          </a:r>
          <a:r>
            <a:rPr lang="en-US" sz="1200" b="1" kern="1200" dirty="0" smtClean="0"/>
            <a:t> </a:t>
          </a:r>
        </a:p>
      </dsp:txBody>
      <dsp:txXfrm>
        <a:off x="6404172" y="4648821"/>
        <a:ext cx="1053722" cy="702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05.04.2019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16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76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6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2151112"/>
          </a:xfrm>
        </p:spPr>
        <p:txBody>
          <a:bodyPr/>
          <a:lstStyle/>
          <a:p>
            <a:pPr algn="ctr" eaLnBrk="1" hangingPunct="1"/>
            <a:r>
              <a:rPr lang="nb-NO" sz="4400" dirty="0" smtClean="0"/>
              <a:t>Status for </a:t>
            </a:r>
            <a:r>
              <a:rPr lang="nb-NO" sz="4400" dirty="0" err="1" smtClean="0"/>
              <a:t>SRF’ene</a:t>
            </a:r>
            <a:r>
              <a:rPr lang="nb-NO" sz="4400" dirty="0" smtClean="0"/>
              <a:t> og verktøykassen </a:t>
            </a:r>
            <a:endParaRPr lang="nb-NO" sz="44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4653136"/>
            <a:ext cx="7543800" cy="528464"/>
          </a:xfrm>
        </p:spPr>
        <p:txBody>
          <a:bodyPr/>
          <a:lstStyle/>
          <a:p>
            <a:pPr algn="ctr" eaLnBrk="1" hangingPunct="1"/>
            <a:r>
              <a:rPr lang="nb-NO" dirty="0" smtClean="0"/>
              <a:t>Programstyremøte 10. april 2019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Målet med presentasjonen: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Gi en kort status for SRF med tilhørende verktøykasse</a:t>
            </a:r>
          </a:p>
          <a:p>
            <a:pPr lvl="1"/>
            <a:r>
              <a:rPr lang="nb-NO" dirty="0"/>
              <a:t>Måten vi jobber på</a:t>
            </a:r>
          </a:p>
          <a:p>
            <a:pPr lvl="1"/>
            <a:r>
              <a:rPr lang="nb-NO" dirty="0" smtClean="0"/>
              <a:t>Nettskjema</a:t>
            </a:r>
          </a:p>
          <a:p>
            <a:pPr lvl="1"/>
            <a:r>
              <a:rPr lang="nb-NO" dirty="0" smtClean="0"/>
              <a:t>RPA</a:t>
            </a:r>
          </a:p>
          <a:p>
            <a:pPr lvl="1"/>
            <a:r>
              <a:rPr lang="nb-NO" dirty="0" err="1" smtClean="0"/>
              <a:t>Chatbot</a:t>
            </a: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7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792088"/>
          </a:xfrm>
        </p:spPr>
        <p:txBody>
          <a:bodyPr/>
          <a:lstStyle/>
          <a:p>
            <a:r>
              <a:rPr lang="nb-NO" dirty="0" smtClean="0"/>
              <a:t>Små, raske, freidige - verktøykassen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9" name="Bild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898282"/>
            <a:ext cx="3026279" cy="1571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7045" y="3538140"/>
            <a:ext cx="30198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Roboten vår gjør rutineoppgavene våre – frigjør tid til verdiskapende oppgaver </a:t>
            </a:r>
            <a:endParaRPr lang="nb-NO" sz="1400" dirty="0"/>
          </a:p>
        </p:txBody>
      </p:sp>
      <p:pic>
        <p:nvPicPr>
          <p:cNvPr id="1026" name="Picture 2" descr="front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287" y="1895546"/>
            <a:ext cx="3921943" cy="16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93757" y="3564606"/>
            <a:ext cx="3998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- Endringer er gjøres for at vi skal kunne bruke skjemaene som god input-kilder </a:t>
            </a:r>
            <a:endParaRPr lang="nb-NO" sz="1400" dirty="0"/>
          </a:p>
        </p:txBody>
      </p:sp>
      <p:pic>
        <p:nvPicPr>
          <p:cNvPr id="1028" name="Picture 4" descr="https://cdn-images-1.medium.com/max/1600/1*I64Vb8nssoNkOshRar7RXg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10147"/>
            <a:ext cx="3155260" cy="188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 rot="18827609">
            <a:off x="866376" y="5271791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err="1" smtClean="0"/>
              <a:t>Chatbot</a:t>
            </a:r>
            <a:r>
              <a:rPr lang="nb-NO" dirty="0" smtClean="0"/>
              <a:t> – kommer 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1460519"/>
            <a:ext cx="409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smtClean="0"/>
              <a:t>RPA - </a:t>
            </a:r>
            <a:r>
              <a:rPr lang="nb-NO" sz="1800" dirty="0" err="1" smtClean="0"/>
              <a:t>Robotic</a:t>
            </a:r>
            <a:r>
              <a:rPr lang="nb-NO" sz="1800" dirty="0" smtClean="0"/>
              <a:t> </a:t>
            </a:r>
            <a:r>
              <a:rPr lang="nb-NO" sz="1800" dirty="0" err="1" smtClean="0"/>
              <a:t>Process</a:t>
            </a:r>
            <a:r>
              <a:rPr lang="nb-NO" sz="1800" dirty="0" smtClean="0"/>
              <a:t> Automation</a:t>
            </a:r>
            <a:endParaRPr lang="nb-NO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4864287" y="1460519"/>
            <a:ext cx="3921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Nettskjema </a:t>
            </a:r>
            <a:endParaRPr lang="nb-NO" dirty="0"/>
          </a:p>
        </p:txBody>
      </p:sp>
      <p:sp>
        <p:nvSpPr>
          <p:cNvPr id="15" name="TextBox 14"/>
          <p:cNvSpPr txBox="1"/>
          <p:nvPr/>
        </p:nvSpPr>
        <p:spPr>
          <a:xfrm>
            <a:off x="4864287" y="5301208"/>
            <a:ext cx="4027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Andre verktøy?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623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78904"/>
            <a:ext cx="8587680" cy="646584"/>
          </a:xfrm>
        </p:spPr>
        <p:txBody>
          <a:bodyPr/>
          <a:lstStyle/>
          <a:p>
            <a:r>
              <a:rPr lang="nb-NO" dirty="0" smtClean="0"/>
              <a:t>Organisering av arbeidet: </a:t>
            </a:r>
            <a:endParaRPr lang="nb-NO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156310"/>
              </p:ext>
            </p:extLst>
          </p:nvPr>
        </p:nvGraphicFramePr>
        <p:xfrm>
          <a:off x="2432594" y="1988840"/>
          <a:ext cx="7010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1202821"/>
            <a:ext cx="8291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Løse unike oppgaver – felles mål 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310794" y="3127321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Rutiner for hvordan løse oppgavene – rammeverk i form av forvaltningsrutiner 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5620807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Det jobbes tverrfaglig og med hyppige iterasjoner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56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080120"/>
          </a:xfrm>
        </p:spPr>
        <p:txBody>
          <a:bodyPr/>
          <a:lstStyle/>
          <a:p>
            <a:r>
              <a:rPr lang="nb-NO" dirty="0" smtClean="0"/>
              <a:t>Nettskjema – status og veien videre: 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90600" y="1412776"/>
            <a:ext cx="7696200" cy="4683224"/>
          </a:xfrm>
        </p:spPr>
        <p:txBody>
          <a:bodyPr/>
          <a:lstStyle/>
          <a:p>
            <a:r>
              <a:rPr lang="nb-NO" sz="1800" dirty="0" smtClean="0"/>
              <a:t>Brukes som input-kilde til flere prosesser – særlig studie</a:t>
            </a:r>
          </a:p>
          <a:p>
            <a:r>
              <a:rPr lang="nb-NO" sz="1800" dirty="0" smtClean="0"/>
              <a:t>Videreutviklet for å kunne ta i mot sensitive opplysninger som vedlegg, </a:t>
            </a:r>
            <a:r>
              <a:rPr lang="nb-NO" sz="1800" dirty="0" err="1" smtClean="0"/>
              <a:t>f.eks</a:t>
            </a:r>
            <a:r>
              <a:rPr lang="nb-NO" sz="1800" dirty="0" smtClean="0"/>
              <a:t> legeerklæringer, politiattester mm. </a:t>
            </a:r>
          </a:p>
          <a:p>
            <a:r>
              <a:rPr lang="nb-NO" sz="1800" dirty="0" smtClean="0"/>
              <a:t>Dette gjøres ved hjelp av kryptering og  </a:t>
            </a:r>
            <a:r>
              <a:rPr lang="nb-NO" sz="1800" dirty="0" err="1" smtClean="0"/>
              <a:t>dekryptering</a:t>
            </a:r>
            <a:r>
              <a:rPr lang="nb-NO" sz="1800" dirty="0" smtClean="0"/>
              <a:t> via et eget grensesnitt</a:t>
            </a:r>
          </a:p>
          <a:p>
            <a:r>
              <a:rPr lang="nb-NO" sz="1800" dirty="0" smtClean="0"/>
              <a:t>Forutsetning for mange av prosessene framover</a:t>
            </a:r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 smtClean="0"/>
              <a:t>Ønsker videreutviklet:</a:t>
            </a:r>
          </a:p>
          <a:p>
            <a:r>
              <a:rPr lang="nb-NO" sz="1800" dirty="0" smtClean="0"/>
              <a:t>Muligheten til å hente data via grensesnitt – FORHÅNDSUTFYLT informasjon -&gt; økt datakvalitet </a:t>
            </a:r>
            <a:endParaRPr lang="nb-NO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0A46E-1270-D647-94BA-7AA17620E56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2" descr="front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027" y="4797152"/>
            <a:ext cx="3921943" cy="16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3568" y="620688"/>
            <a:ext cx="8363272" cy="711696"/>
          </a:xfrm>
        </p:spPr>
        <p:txBody>
          <a:bodyPr/>
          <a:lstStyle/>
          <a:p>
            <a:r>
              <a:rPr lang="nb-NO" dirty="0" smtClean="0"/>
              <a:t>RPA – status og veien videre: 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0A46E-1270-D647-94BA-7AA17620E56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61610046"/>
              </p:ext>
            </p:extLst>
          </p:nvPr>
        </p:nvGraphicFramePr>
        <p:xfrm>
          <a:off x="323528" y="848522"/>
          <a:ext cx="8568952" cy="6180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96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485800"/>
            <a:ext cx="7696200" cy="638944"/>
          </a:xfrm>
        </p:spPr>
        <p:txBody>
          <a:bodyPr/>
          <a:lstStyle/>
          <a:p>
            <a:r>
              <a:rPr lang="nb-NO" dirty="0" err="1" smtClean="0"/>
              <a:t>Chatbot</a:t>
            </a:r>
            <a:r>
              <a:rPr lang="nb-NO" dirty="0" smtClean="0"/>
              <a:t> – status 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12776"/>
            <a:ext cx="3771900" cy="4683224"/>
          </a:xfrm>
        </p:spPr>
        <p:txBody>
          <a:bodyPr/>
          <a:lstStyle/>
          <a:p>
            <a:r>
              <a:rPr lang="nb-NO" dirty="0" smtClean="0"/>
              <a:t>27 leverandører har svart på anbudet</a:t>
            </a:r>
          </a:p>
          <a:p>
            <a:r>
              <a:rPr lang="nb-NO" dirty="0" smtClean="0"/>
              <a:t>Skytjeneste – velge løsning i mai 2019 </a:t>
            </a:r>
          </a:p>
          <a:p>
            <a:r>
              <a:rPr lang="nb-NO" dirty="0" smtClean="0"/>
              <a:t>Tre piloter </a:t>
            </a:r>
          </a:p>
          <a:p>
            <a:pPr lvl="1"/>
            <a:r>
              <a:rPr lang="nb-NO" dirty="0" smtClean="0"/>
              <a:t>Enkeltemner Jus</a:t>
            </a:r>
          </a:p>
          <a:p>
            <a:pPr lvl="1"/>
            <a:r>
              <a:rPr lang="nb-NO" dirty="0" smtClean="0"/>
              <a:t>Knutepunktet </a:t>
            </a:r>
          </a:p>
          <a:p>
            <a:pPr lvl="1"/>
            <a:r>
              <a:rPr lang="nb-NO" dirty="0" smtClean="0"/>
              <a:t>Houston </a:t>
            </a:r>
          </a:p>
          <a:p>
            <a:r>
              <a:rPr lang="nb-NO" dirty="0" smtClean="0"/>
              <a:t>Mål to </a:t>
            </a:r>
            <a:r>
              <a:rPr lang="nb-NO" dirty="0" err="1" smtClean="0"/>
              <a:t>chatbot</a:t>
            </a:r>
            <a:r>
              <a:rPr lang="nb-NO" dirty="0" smtClean="0"/>
              <a:t>-er klare i uke 33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028" name="Picture 4" descr="https://cdn-images-1.medium.com/max/1600/1*I64Vb8nssoNkOshRar7RX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422245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1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uio-2 (1)</Template>
  <TotalTime>5811</TotalTime>
  <Words>359</Words>
  <Application>Microsoft Office PowerPoint</Application>
  <PresentationFormat>On-screen Show (4:3)</PresentationFormat>
  <Paragraphs>77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ヒラギノ角ゴ Pro W3</vt:lpstr>
      <vt:lpstr>Blank Presentation</vt:lpstr>
      <vt:lpstr>Status for SRF’ene og verktøykassen </vt:lpstr>
      <vt:lpstr>Målet med presentasjonen:</vt:lpstr>
      <vt:lpstr>Små, raske, freidige - verktøykassen</vt:lpstr>
      <vt:lpstr>Organisering av arbeidet: </vt:lpstr>
      <vt:lpstr>Nettskjema – status og veien videre: </vt:lpstr>
      <vt:lpstr>RPA – status og veien videre: </vt:lpstr>
      <vt:lpstr>Chatbot – status 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Elisabeth Smokvina</dc:creator>
  <cp:keywords/>
  <dc:description/>
  <cp:lastModifiedBy>Elisabeth Smokvina</cp:lastModifiedBy>
  <cp:revision>35</cp:revision>
  <dcterms:created xsi:type="dcterms:W3CDTF">2019-04-05T12:49:25Z</dcterms:created>
  <dcterms:modified xsi:type="dcterms:W3CDTF">2019-04-09T13:41:10Z</dcterms:modified>
  <cp:category/>
</cp:coreProperties>
</file>