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772" r:id="rId1"/>
  </p:sldMasterIdLst>
  <p:notesMasterIdLst>
    <p:notesMasterId r:id="rId14"/>
  </p:notesMasterIdLst>
  <p:handoutMasterIdLst>
    <p:handoutMasterId r:id="rId15"/>
  </p:handoutMasterIdLst>
  <p:sldIdLst>
    <p:sldId id="323" r:id="rId2"/>
    <p:sldId id="298" r:id="rId3"/>
    <p:sldId id="322" r:id="rId4"/>
    <p:sldId id="311" r:id="rId5"/>
    <p:sldId id="313" r:id="rId6"/>
    <p:sldId id="315" r:id="rId7"/>
    <p:sldId id="316" r:id="rId8"/>
    <p:sldId id="314" r:id="rId9"/>
    <p:sldId id="325" r:id="rId10"/>
    <p:sldId id="317" r:id="rId11"/>
    <p:sldId id="321" r:id="rId12"/>
    <p:sldId id="295" r:id="rId13"/>
  </p:sldIdLst>
  <p:sldSz cx="9144000" cy="5715000" type="screen16x10"/>
  <p:notesSz cx="6794500" cy="9931400"/>
  <p:defaultTextStyle>
    <a:defPPr>
      <a:defRPr lang="en-US"/>
    </a:defPPr>
    <a:lvl1pPr algn="l" rtl="0" fontAlgn="base">
      <a:spcBef>
        <a:spcPct val="0"/>
      </a:spcBef>
      <a:spcAft>
        <a:spcPct val="0"/>
      </a:spcAft>
      <a:defRPr sz="1600" kern="1200">
        <a:solidFill>
          <a:schemeClr val="tx1"/>
        </a:solidFill>
        <a:latin typeface="Arial" charset="0"/>
        <a:ea typeface="ヒラギノ角ゴ Pro W3" charset="-128"/>
        <a:cs typeface="+mn-cs"/>
      </a:defRPr>
    </a:lvl1pPr>
    <a:lvl2pPr marL="361950" indent="95250" algn="l" rtl="0" fontAlgn="base">
      <a:spcBef>
        <a:spcPct val="0"/>
      </a:spcBef>
      <a:spcAft>
        <a:spcPct val="0"/>
      </a:spcAft>
      <a:defRPr sz="1600" kern="1200">
        <a:solidFill>
          <a:schemeClr val="tx1"/>
        </a:solidFill>
        <a:latin typeface="Arial" charset="0"/>
        <a:ea typeface="ヒラギノ角ゴ Pro W3" charset="-128"/>
        <a:cs typeface="+mn-cs"/>
      </a:defRPr>
    </a:lvl2pPr>
    <a:lvl3pPr marL="725488" indent="188913" algn="l" rtl="0" fontAlgn="base">
      <a:spcBef>
        <a:spcPct val="0"/>
      </a:spcBef>
      <a:spcAft>
        <a:spcPct val="0"/>
      </a:spcAft>
      <a:defRPr sz="1600" kern="1200">
        <a:solidFill>
          <a:schemeClr val="tx1"/>
        </a:solidFill>
        <a:latin typeface="Arial" charset="0"/>
        <a:ea typeface="ヒラギノ角ゴ Pro W3" charset="-128"/>
        <a:cs typeface="+mn-cs"/>
      </a:defRPr>
    </a:lvl3pPr>
    <a:lvl4pPr marL="1087438" indent="284163" algn="l" rtl="0" fontAlgn="base">
      <a:spcBef>
        <a:spcPct val="0"/>
      </a:spcBef>
      <a:spcAft>
        <a:spcPct val="0"/>
      </a:spcAft>
      <a:defRPr sz="1600" kern="1200">
        <a:solidFill>
          <a:schemeClr val="tx1"/>
        </a:solidFill>
        <a:latin typeface="Arial" charset="0"/>
        <a:ea typeface="ヒラギノ角ゴ Pro W3" charset="-128"/>
        <a:cs typeface="+mn-cs"/>
      </a:defRPr>
    </a:lvl4pPr>
    <a:lvl5pPr marL="1450975" indent="377825" algn="l" rtl="0" fontAlgn="base">
      <a:spcBef>
        <a:spcPct val="0"/>
      </a:spcBef>
      <a:spcAft>
        <a:spcPct val="0"/>
      </a:spcAft>
      <a:defRPr sz="1600" kern="1200">
        <a:solidFill>
          <a:schemeClr val="tx1"/>
        </a:solidFill>
        <a:latin typeface="Arial" charset="0"/>
        <a:ea typeface="ヒラギノ角ゴ Pro W3" charset="-128"/>
        <a:cs typeface="+mn-cs"/>
      </a:defRPr>
    </a:lvl5pPr>
    <a:lvl6pPr marL="2286000" algn="l" defTabSz="914400" rtl="0" eaLnBrk="1" latinLnBrk="0" hangingPunct="1">
      <a:defRPr sz="1600" kern="1200">
        <a:solidFill>
          <a:schemeClr val="tx1"/>
        </a:solidFill>
        <a:latin typeface="Arial" charset="0"/>
        <a:ea typeface="ヒラギノ角ゴ Pro W3" charset="-128"/>
        <a:cs typeface="+mn-cs"/>
      </a:defRPr>
    </a:lvl6pPr>
    <a:lvl7pPr marL="2743200" algn="l" defTabSz="914400" rtl="0" eaLnBrk="1" latinLnBrk="0" hangingPunct="1">
      <a:defRPr sz="1600" kern="1200">
        <a:solidFill>
          <a:schemeClr val="tx1"/>
        </a:solidFill>
        <a:latin typeface="Arial" charset="0"/>
        <a:ea typeface="ヒラギノ角ゴ Pro W3" charset="-128"/>
        <a:cs typeface="+mn-cs"/>
      </a:defRPr>
    </a:lvl7pPr>
    <a:lvl8pPr marL="3200400" algn="l" defTabSz="914400" rtl="0" eaLnBrk="1" latinLnBrk="0" hangingPunct="1">
      <a:defRPr sz="1600" kern="1200">
        <a:solidFill>
          <a:schemeClr val="tx1"/>
        </a:solidFill>
        <a:latin typeface="Arial" charset="0"/>
        <a:ea typeface="ヒラギノ角ゴ Pro W3" charset="-128"/>
        <a:cs typeface="+mn-cs"/>
      </a:defRPr>
    </a:lvl8pPr>
    <a:lvl9pPr marL="3657600" algn="l" defTabSz="914400" rtl="0" eaLnBrk="1" latinLnBrk="0" hangingPunct="1">
      <a:defRPr sz="1600" kern="1200">
        <a:solidFill>
          <a:schemeClr val="tx1"/>
        </a:solidFill>
        <a:latin typeface="Arial" charset="0"/>
        <a:ea typeface="ヒラギノ角ゴ Pro W3" charset="-128"/>
        <a:cs typeface="+mn-cs"/>
      </a:defRPr>
    </a:lvl9pPr>
  </p:defaultTextStyle>
  <p:extLst>
    <p:ext uri="{521415D9-36F7-43E2-AB2F-B90AF26B5E84}">
      <p14:sectionLst xmlns:p14="http://schemas.microsoft.com/office/powerpoint/2010/main">
        <p14:section name="Default Section" id="{B2593675-4CB6-446A-8611-F4A8A7B0561A}">
          <p14:sldIdLst>
            <p14:sldId id="323"/>
            <p14:sldId id="298"/>
            <p14:sldId id="322"/>
            <p14:sldId id="311"/>
            <p14:sldId id="313"/>
            <p14:sldId id="315"/>
            <p14:sldId id="316"/>
            <p14:sldId id="314"/>
            <p14:sldId id="325"/>
            <p14:sldId id="317"/>
            <p14:sldId id="321"/>
            <p14:sldId id="295"/>
          </p14:sldIdLst>
        </p14:section>
      </p14:sectionLst>
    </p:ext>
    <p:ext uri="{EFAFB233-063F-42B5-8137-9DF3F51BA10A}">
      <p15:sldGuideLst xmlns="" xmlns:p15="http://schemas.microsoft.com/office/powerpoint/2012/main">
        <p15:guide id="1" orient="horz" pos="180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lle Parelius" initials="HP"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40B1C8"/>
    <a:srgbClr val="B6C5E8"/>
    <a:srgbClr val="FFFF99"/>
    <a:srgbClr val="00CC99"/>
    <a:srgbClr val="009999"/>
    <a:srgbClr val="FF7C80"/>
    <a:srgbClr val="4AA0BE"/>
    <a:srgbClr val="489EB2"/>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96265" autoAdjust="0"/>
  </p:normalViewPr>
  <p:slideViewPr>
    <p:cSldViewPr>
      <p:cViewPr>
        <p:scale>
          <a:sx n="100" d="100"/>
          <a:sy n="100" d="100"/>
        </p:scale>
        <p:origin x="-2676" y="-726"/>
      </p:cViewPr>
      <p:guideLst>
        <p:guide orient="horz" pos="180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246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D995DE-6FF8-4573-9B99-7BAB486AE858}" type="doc">
      <dgm:prSet loTypeId="urn:microsoft.com/office/officeart/2005/8/layout/gear1" loCatId="cycle" qsTypeId="urn:microsoft.com/office/officeart/2005/8/quickstyle/simple1" qsCatId="simple" csTypeId="urn:microsoft.com/office/officeart/2005/8/colors/accent1_2" csCatId="accent1" phldr="1"/>
      <dgm:spPr/>
    </dgm:pt>
    <dgm:pt modelId="{70A2520E-D727-4988-816C-15B123859465}">
      <dgm:prSet phldrT="[Tekst]"/>
      <dgm:spPr>
        <a:solidFill>
          <a:srgbClr val="00CC99"/>
        </a:solidFill>
        <a:ln>
          <a:solidFill>
            <a:schemeClr val="tx2">
              <a:lumMod val="50000"/>
              <a:lumOff val="50000"/>
            </a:schemeClr>
          </a:solidFill>
        </a:ln>
      </dgm:spPr>
      <dgm:t>
        <a:bodyPr/>
        <a:lstStyle/>
        <a:p>
          <a:endParaRPr lang="nb-NO" b="1" dirty="0">
            <a:solidFill>
              <a:schemeClr val="tx1"/>
            </a:solidFill>
          </a:endParaRPr>
        </a:p>
      </dgm:t>
    </dgm:pt>
    <dgm:pt modelId="{2B993AA7-613B-4A4D-AC9B-03C5017C7051}" type="parTrans" cxnId="{28D2EBFD-5CC2-4E0C-8078-567D2CE58F45}">
      <dgm:prSet/>
      <dgm:spPr/>
      <dgm:t>
        <a:bodyPr/>
        <a:lstStyle/>
        <a:p>
          <a:endParaRPr lang="nb-NO"/>
        </a:p>
      </dgm:t>
    </dgm:pt>
    <dgm:pt modelId="{9F745711-7B6B-4D8A-AB30-E257EAB80CA0}" type="sibTrans" cxnId="{28D2EBFD-5CC2-4E0C-8078-567D2CE58F45}">
      <dgm:prSet/>
      <dgm:spPr>
        <a:solidFill>
          <a:schemeClr val="bg1">
            <a:lumMod val="65000"/>
          </a:schemeClr>
        </a:solidFill>
        <a:ln>
          <a:solidFill>
            <a:schemeClr val="tx2">
              <a:lumMod val="50000"/>
              <a:lumOff val="50000"/>
            </a:schemeClr>
          </a:solidFill>
        </a:ln>
      </dgm:spPr>
      <dgm:t>
        <a:bodyPr/>
        <a:lstStyle/>
        <a:p>
          <a:endParaRPr lang="nb-NO">
            <a:solidFill>
              <a:schemeClr val="tx1"/>
            </a:solidFill>
          </a:endParaRPr>
        </a:p>
      </dgm:t>
    </dgm:pt>
    <dgm:pt modelId="{F44BDF65-ACE0-4734-A861-F617B85CD381}">
      <dgm:prSet phldrT="[Tekst]"/>
      <dgm:spPr>
        <a:solidFill>
          <a:srgbClr val="FFFF99"/>
        </a:solidFill>
        <a:ln>
          <a:solidFill>
            <a:schemeClr val="tx2">
              <a:lumMod val="50000"/>
              <a:lumOff val="50000"/>
            </a:schemeClr>
          </a:solidFill>
        </a:ln>
      </dgm:spPr>
      <dgm:t>
        <a:bodyPr/>
        <a:lstStyle/>
        <a:p>
          <a:endParaRPr lang="nb-NO" b="1" dirty="0">
            <a:solidFill>
              <a:schemeClr val="tx1"/>
            </a:solidFill>
          </a:endParaRPr>
        </a:p>
      </dgm:t>
    </dgm:pt>
    <dgm:pt modelId="{5A2C2E77-28A7-4B25-9A26-CBF25D5BB545}" type="parTrans" cxnId="{7954A49D-ED5E-4B60-A8E5-AD66797A376D}">
      <dgm:prSet/>
      <dgm:spPr/>
      <dgm:t>
        <a:bodyPr/>
        <a:lstStyle/>
        <a:p>
          <a:endParaRPr lang="nb-NO"/>
        </a:p>
      </dgm:t>
    </dgm:pt>
    <dgm:pt modelId="{5C92C9BD-1C3D-498E-961A-977773C4AD04}" type="sibTrans" cxnId="{7954A49D-ED5E-4B60-A8E5-AD66797A376D}">
      <dgm:prSet/>
      <dgm:spPr>
        <a:solidFill>
          <a:schemeClr val="bg1">
            <a:lumMod val="65000"/>
          </a:schemeClr>
        </a:solidFill>
        <a:ln>
          <a:solidFill>
            <a:schemeClr val="tx2">
              <a:lumMod val="50000"/>
              <a:lumOff val="50000"/>
            </a:schemeClr>
          </a:solidFill>
        </a:ln>
      </dgm:spPr>
      <dgm:t>
        <a:bodyPr/>
        <a:lstStyle/>
        <a:p>
          <a:endParaRPr lang="nb-NO">
            <a:solidFill>
              <a:schemeClr val="tx1"/>
            </a:solidFill>
          </a:endParaRPr>
        </a:p>
      </dgm:t>
    </dgm:pt>
    <dgm:pt modelId="{A6AAF622-1910-4FB3-8388-3EBB93EEC71A}">
      <dgm:prSet phldrT="[Tekst]"/>
      <dgm:spPr>
        <a:solidFill>
          <a:srgbClr val="40B1C8"/>
        </a:solidFill>
        <a:ln>
          <a:solidFill>
            <a:schemeClr val="tx2">
              <a:lumMod val="50000"/>
              <a:lumOff val="50000"/>
            </a:schemeClr>
          </a:solidFill>
        </a:ln>
      </dgm:spPr>
      <dgm:t>
        <a:bodyPr/>
        <a:lstStyle/>
        <a:p>
          <a:endParaRPr lang="nb-NO" b="1" dirty="0">
            <a:solidFill>
              <a:schemeClr val="tx1"/>
            </a:solidFill>
          </a:endParaRPr>
        </a:p>
      </dgm:t>
    </dgm:pt>
    <dgm:pt modelId="{7662BFAB-5723-444B-A491-AA9EB88CF0F0}" type="parTrans" cxnId="{145653E3-63EB-40C7-8C1B-E9D9878EBAB6}">
      <dgm:prSet/>
      <dgm:spPr/>
      <dgm:t>
        <a:bodyPr/>
        <a:lstStyle/>
        <a:p>
          <a:endParaRPr lang="nb-NO"/>
        </a:p>
      </dgm:t>
    </dgm:pt>
    <dgm:pt modelId="{41159304-6879-42D4-B342-D5174194637F}" type="sibTrans" cxnId="{145653E3-63EB-40C7-8C1B-E9D9878EBAB6}">
      <dgm:prSet/>
      <dgm:spPr>
        <a:solidFill>
          <a:schemeClr val="bg1">
            <a:lumMod val="65000"/>
          </a:schemeClr>
        </a:solidFill>
        <a:ln>
          <a:solidFill>
            <a:schemeClr val="tx2">
              <a:lumMod val="50000"/>
              <a:lumOff val="50000"/>
            </a:schemeClr>
          </a:solidFill>
        </a:ln>
      </dgm:spPr>
      <dgm:t>
        <a:bodyPr/>
        <a:lstStyle/>
        <a:p>
          <a:endParaRPr lang="nb-NO">
            <a:solidFill>
              <a:schemeClr val="tx1"/>
            </a:solidFill>
          </a:endParaRPr>
        </a:p>
      </dgm:t>
    </dgm:pt>
    <dgm:pt modelId="{F6886BE1-B55C-449A-813B-31AF1CA4795C}" type="pres">
      <dgm:prSet presAssocID="{FCD995DE-6FF8-4573-9B99-7BAB486AE858}" presName="composite" presStyleCnt="0">
        <dgm:presLayoutVars>
          <dgm:chMax val="3"/>
          <dgm:animLvl val="lvl"/>
          <dgm:resizeHandles val="exact"/>
        </dgm:presLayoutVars>
      </dgm:prSet>
      <dgm:spPr/>
    </dgm:pt>
    <dgm:pt modelId="{B25C0FC5-00B8-453A-9F59-4598AC3EF662}" type="pres">
      <dgm:prSet presAssocID="{70A2520E-D727-4988-816C-15B123859465}" presName="gear1" presStyleLbl="node1" presStyleIdx="0" presStyleCnt="3">
        <dgm:presLayoutVars>
          <dgm:chMax val="1"/>
          <dgm:bulletEnabled val="1"/>
        </dgm:presLayoutVars>
      </dgm:prSet>
      <dgm:spPr/>
      <dgm:t>
        <a:bodyPr/>
        <a:lstStyle/>
        <a:p>
          <a:endParaRPr lang="en-GB"/>
        </a:p>
      </dgm:t>
    </dgm:pt>
    <dgm:pt modelId="{BA935B8F-F81B-4860-8EE7-C2570BF86349}" type="pres">
      <dgm:prSet presAssocID="{70A2520E-D727-4988-816C-15B123859465}" presName="gear1srcNode" presStyleLbl="node1" presStyleIdx="0" presStyleCnt="3"/>
      <dgm:spPr/>
      <dgm:t>
        <a:bodyPr/>
        <a:lstStyle/>
        <a:p>
          <a:endParaRPr lang="en-GB"/>
        </a:p>
      </dgm:t>
    </dgm:pt>
    <dgm:pt modelId="{CCAC671F-2D09-44B0-B080-13A8DACBA26F}" type="pres">
      <dgm:prSet presAssocID="{70A2520E-D727-4988-816C-15B123859465}" presName="gear1dstNode" presStyleLbl="node1" presStyleIdx="0" presStyleCnt="3"/>
      <dgm:spPr/>
      <dgm:t>
        <a:bodyPr/>
        <a:lstStyle/>
        <a:p>
          <a:endParaRPr lang="en-GB"/>
        </a:p>
      </dgm:t>
    </dgm:pt>
    <dgm:pt modelId="{F638985E-564D-4B03-B728-1545C12EF42E}" type="pres">
      <dgm:prSet presAssocID="{F44BDF65-ACE0-4734-A861-F617B85CD381}" presName="gear2" presStyleLbl="node1" presStyleIdx="1" presStyleCnt="3">
        <dgm:presLayoutVars>
          <dgm:chMax val="1"/>
          <dgm:bulletEnabled val="1"/>
        </dgm:presLayoutVars>
      </dgm:prSet>
      <dgm:spPr/>
      <dgm:t>
        <a:bodyPr/>
        <a:lstStyle/>
        <a:p>
          <a:endParaRPr lang="en-GB"/>
        </a:p>
      </dgm:t>
    </dgm:pt>
    <dgm:pt modelId="{A9A0A7D6-1E07-4610-89CD-1F6AD964E8FD}" type="pres">
      <dgm:prSet presAssocID="{F44BDF65-ACE0-4734-A861-F617B85CD381}" presName="gear2srcNode" presStyleLbl="node1" presStyleIdx="1" presStyleCnt="3"/>
      <dgm:spPr/>
      <dgm:t>
        <a:bodyPr/>
        <a:lstStyle/>
        <a:p>
          <a:endParaRPr lang="en-GB"/>
        </a:p>
      </dgm:t>
    </dgm:pt>
    <dgm:pt modelId="{CE300FBC-FCF7-4B39-95C3-5DA455F9EC17}" type="pres">
      <dgm:prSet presAssocID="{F44BDF65-ACE0-4734-A861-F617B85CD381}" presName="gear2dstNode" presStyleLbl="node1" presStyleIdx="1" presStyleCnt="3"/>
      <dgm:spPr/>
      <dgm:t>
        <a:bodyPr/>
        <a:lstStyle/>
        <a:p>
          <a:endParaRPr lang="en-GB"/>
        </a:p>
      </dgm:t>
    </dgm:pt>
    <dgm:pt modelId="{2890AE82-C40A-4231-B30B-970F7CCCB103}" type="pres">
      <dgm:prSet presAssocID="{A6AAF622-1910-4FB3-8388-3EBB93EEC71A}" presName="gear3" presStyleLbl="node1" presStyleIdx="2" presStyleCnt="3"/>
      <dgm:spPr/>
      <dgm:t>
        <a:bodyPr/>
        <a:lstStyle/>
        <a:p>
          <a:endParaRPr lang="en-GB"/>
        </a:p>
      </dgm:t>
    </dgm:pt>
    <dgm:pt modelId="{0A87794C-9F86-4013-A0D9-3C0767B8515E}" type="pres">
      <dgm:prSet presAssocID="{A6AAF622-1910-4FB3-8388-3EBB93EEC71A}" presName="gear3tx" presStyleLbl="node1" presStyleIdx="2" presStyleCnt="3">
        <dgm:presLayoutVars>
          <dgm:chMax val="1"/>
          <dgm:bulletEnabled val="1"/>
        </dgm:presLayoutVars>
      </dgm:prSet>
      <dgm:spPr/>
      <dgm:t>
        <a:bodyPr/>
        <a:lstStyle/>
        <a:p>
          <a:endParaRPr lang="en-GB"/>
        </a:p>
      </dgm:t>
    </dgm:pt>
    <dgm:pt modelId="{8841C9F6-BBEB-49C7-A1AB-1704144E8374}" type="pres">
      <dgm:prSet presAssocID="{A6AAF622-1910-4FB3-8388-3EBB93EEC71A}" presName="gear3srcNode" presStyleLbl="node1" presStyleIdx="2" presStyleCnt="3"/>
      <dgm:spPr/>
      <dgm:t>
        <a:bodyPr/>
        <a:lstStyle/>
        <a:p>
          <a:endParaRPr lang="en-GB"/>
        </a:p>
      </dgm:t>
    </dgm:pt>
    <dgm:pt modelId="{FFAB96F1-2170-4E2A-BE2B-E64874676235}" type="pres">
      <dgm:prSet presAssocID="{A6AAF622-1910-4FB3-8388-3EBB93EEC71A}" presName="gear3dstNode" presStyleLbl="node1" presStyleIdx="2" presStyleCnt="3"/>
      <dgm:spPr/>
      <dgm:t>
        <a:bodyPr/>
        <a:lstStyle/>
        <a:p>
          <a:endParaRPr lang="en-GB"/>
        </a:p>
      </dgm:t>
    </dgm:pt>
    <dgm:pt modelId="{CDD0C8F8-03C5-47CE-B630-110ABD80C5D0}" type="pres">
      <dgm:prSet presAssocID="{9F745711-7B6B-4D8A-AB30-E257EAB80CA0}" presName="connector1" presStyleLbl="sibTrans2D1" presStyleIdx="0" presStyleCnt="3"/>
      <dgm:spPr/>
      <dgm:t>
        <a:bodyPr/>
        <a:lstStyle/>
        <a:p>
          <a:endParaRPr lang="en-GB"/>
        </a:p>
      </dgm:t>
    </dgm:pt>
    <dgm:pt modelId="{ED2D6EC2-76B9-4D04-9CD6-DBEFE731F823}" type="pres">
      <dgm:prSet presAssocID="{5C92C9BD-1C3D-498E-961A-977773C4AD04}" presName="connector2" presStyleLbl="sibTrans2D1" presStyleIdx="1" presStyleCnt="3"/>
      <dgm:spPr/>
      <dgm:t>
        <a:bodyPr/>
        <a:lstStyle/>
        <a:p>
          <a:endParaRPr lang="en-GB"/>
        </a:p>
      </dgm:t>
    </dgm:pt>
    <dgm:pt modelId="{7ABF79CE-1C56-4EDF-8145-B25F09DDB329}" type="pres">
      <dgm:prSet presAssocID="{41159304-6879-42D4-B342-D5174194637F}" presName="connector3" presStyleLbl="sibTrans2D1" presStyleIdx="2" presStyleCnt="3"/>
      <dgm:spPr/>
      <dgm:t>
        <a:bodyPr/>
        <a:lstStyle/>
        <a:p>
          <a:endParaRPr lang="en-GB"/>
        </a:p>
      </dgm:t>
    </dgm:pt>
  </dgm:ptLst>
  <dgm:cxnLst>
    <dgm:cxn modelId="{28D2EBFD-5CC2-4E0C-8078-567D2CE58F45}" srcId="{FCD995DE-6FF8-4573-9B99-7BAB486AE858}" destId="{70A2520E-D727-4988-816C-15B123859465}" srcOrd="0" destOrd="0" parTransId="{2B993AA7-613B-4A4D-AC9B-03C5017C7051}" sibTransId="{9F745711-7B6B-4D8A-AB30-E257EAB80CA0}"/>
    <dgm:cxn modelId="{AB84AF77-8026-4DCF-B44E-8986E32168B8}" type="presOf" srcId="{A6AAF622-1910-4FB3-8388-3EBB93EEC71A}" destId="{0A87794C-9F86-4013-A0D9-3C0767B8515E}" srcOrd="1" destOrd="0" presId="urn:microsoft.com/office/officeart/2005/8/layout/gear1"/>
    <dgm:cxn modelId="{72C65D8B-039C-483F-850F-1844298FABFB}" type="presOf" srcId="{70A2520E-D727-4988-816C-15B123859465}" destId="{BA935B8F-F81B-4860-8EE7-C2570BF86349}" srcOrd="1" destOrd="0" presId="urn:microsoft.com/office/officeart/2005/8/layout/gear1"/>
    <dgm:cxn modelId="{5CB32468-1811-47D8-8F71-87B4F9A311C3}" type="presOf" srcId="{F44BDF65-ACE0-4734-A861-F617B85CD381}" destId="{A9A0A7D6-1E07-4610-89CD-1F6AD964E8FD}" srcOrd="1" destOrd="0" presId="urn:microsoft.com/office/officeart/2005/8/layout/gear1"/>
    <dgm:cxn modelId="{813C1721-D317-4A6E-A2D2-F42E0CE57129}" type="presOf" srcId="{A6AAF622-1910-4FB3-8388-3EBB93EEC71A}" destId="{8841C9F6-BBEB-49C7-A1AB-1704144E8374}" srcOrd="2" destOrd="0" presId="urn:microsoft.com/office/officeart/2005/8/layout/gear1"/>
    <dgm:cxn modelId="{7954A49D-ED5E-4B60-A8E5-AD66797A376D}" srcId="{FCD995DE-6FF8-4573-9B99-7BAB486AE858}" destId="{F44BDF65-ACE0-4734-A861-F617B85CD381}" srcOrd="1" destOrd="0" parTransId="{5A2C2E77-28A7-4B25-9A26-CBF25D5BB545}" sibTransId="{5C92C9BD-1C3D-498E-961A-977773C4AD04}"/>
    <dgm:cxn modelId="{75DC5748-4A2D-4C94-A64A-4CEF61F549C8}" type="presOf" srcId="{F44BDF65-ACE0-4734-A861-F617B85CD381}" destId="{F638985E-564D-4B03-B728-1545C12EF42E}" srcOrd="0" destOrd="0" presId="urn:microsoft.com/office/officeart/2005/8/layout/gear1"/>
    <dgm:cxn modelId="{FA8FEDF1-04E8-41C8-9506-8310E0839CFE}" type="presOf" srcId="{5C92C9BD-1C3D-498E-961A-977773C4AD04}" destId="{ED2D6EC2-76B9-4D04-9CD6-DBEFE731F823}" srcOrd="0" destOrd="0" presId="urn:microsoft.com/office/officeart/2005/8/layout/gear1"/>
    <dgm:cxn modelId="{A085E20F-543B-4D74-A62C-D6896012AA8E}" type="presOf" srcId="{F44BDF65-ACE0-4734-A861-F617B85CD381}" destId="{CE300FBC-FCF7-4B39-95C3-5DA455F9EC17}" srcOrd="2" destOrd="0" presId="urn:microsoft.com/office/officeart/2005/8/layout/gear1"/>
    <dgm:cxn modelId="{D2B95B1D-8789-4166-9406-5465C897BA74}" type="presOf" srcId="{70A2520E-D727-4988-816C-15B123859465}" destId="{B25C0FC5-00B8-453A-9F59-4598AC3EF662}" srcOrd="0" destOrd="0" presId="urn:microsoft.com/office/officeart/2005/8/layout/gear1"/>
    <dgm:cxn modelId="{23ED789D-B097-4856-895E-6EB830F10B14}" type="presOf" srcId="{70A2520E-D727-4988-816C-15B123859465}" destId="{CCAC671F-2D09-44B0-B080-13A8DACBA26F}" srcOrd="2" destOrd="0" presId="urn:microsoft.com/office/officeart/2005/8/layout/gear1"/>
    <dgm:cxn modelId="{145653E3-63EB-40C7-8C1B-E9D9878EBAB6}" srcId="{FCD995DE-6FF8-4573-9B99-7BAB486AE858}" destId="{A6AAF622-1910-4FB3-8388-3EBB93EEC71A}" srcOrd="2" destOrd="0" parTransId="{7662BFAB-5723-444B-A491-AA9EB88CF0F0}" sibTransId="{41159304-6879-42D4-B342-D5174194637F}"/>
    <dgm:cxn modelId="{E33387EE-5A93-41C4-8CCC-A1FBD18907F4}" type="presOf" srcId="{FCD995DE-6FF8-4573-9B99-7BAB486AE858}" destId="{F6886BE1-B55C-449A-813B-31AF1CA4795C}" srcOrd="0" destOrd="0" presId="urn:microsoft.com/office/officeart/2005/8/layout/gear1"/>
    <dgm:cxn modelId="{3A71AE88-E50B-450E-90CD-D2E23404E9F6}" type="presOf" srcId="{A6AAF622-1910-4FB3-8388-3EBB93EEC71A}" destId="{FFAB96F1-2170-4E2A-BE2B-E64874676235}" srcOrd="3" destOrd="0" presId="urn:microsoft.com/office/officeart/2005/8/layout/gear1"/>
    <dgm:cxn modelId="{50581B20-DAE4-45CE-A60D-B0A7EAE94DFA}" type="presOf" srcId="{9F745711-7B6B-4D8A-AB30-E257EAB80CA0}" destId="{CDD0C8F8-03C5-47CE-B630-110ABD80C5D0}" srcOrd="0" destOrd="0" presId="urn:microsoft.com/office/officeart/2005/8/layout/gear1"/>
    <dgm:cxn modelId="{0524F858-15AB-4551-97E4-86F16BB67099}" type="presOf" srcId="{A6AAF622-1910-4FB3-8388-3EBB93EEC71A}" destId="{2890AE82-C40A-4231-B30B-970F7CCCB103}" srcOrd="0" destOrd="0" presId="urn:microsoft.com/office/officeart/2005/8/layout/gear1"/>
    <dgm:cxn modelId="{61B8521E-6E2E-4431-BD0A-36A6D598B920}" type="presOf" srcId="{41159304-6879-42D4-B342-D5174194637F}" destId="{7ABF79CE-1C56-4EDF-8145-B25F09DDB329}" srcOrd="0" destOrd="0" presId="urn:microsoft.com/office/officeart/2005/8/layout/gear1"/>
    <dgm:cxn modelId="{50695B7C-C2DF-4FF4-B827-0B5FF7E74197}" type="presParOf" srcId="{F6886BE1-B55C-449A-813B-31AF1CA4795C}" destId="{B25C0FC5-00B8-453A-9F59-4598AC3EF662}" srcOrd="0" destOrd="0" presId="urn:microsoft.com/office/officeart/2005/8/layout/gear1"/>
    <dgm:cxn modelId="{BB760B04-3E15-4645-9E07-BEC6B39A198A}" type="presParOf" srcId="{F6886BE1-B55C-449A-813B-31AF1CA4795C}" destId="{BA935B8F-F81B-4860-8EE7-C2570BF86349}" srcOrd="1" destOrd="0" presId="urn:microsoft.com/office/officeart/2005/8/layout/gear1"/>
    <dgm:cxn modelId="{CB02E5EF-D433-41BE-8AAA-0BB2BFD4DA58}" type="presParOf" srcId="{F6886BE1-B55C-449A-813B-31AF1CA4795C}" destId="{CCAC671F-2D09-44B0-B080-13A8DACBA26F}" srcOrd="2" destOrd="0" presId="urn:microsoft.com/office/officeart/2005/8/layout/gear1"/>
    <dgm:cxn modelId="{712BB6DB-9087-4275-9635-7933F2CB0880}" type="presParOf" srcId="{F6886BE1-B55C-449A-813B-31AF1CA4795C}" destId="{F638985E-564D-4B03-B728-1545C12EF42E}" srcOrd="3" destOrd="0" presId="urn:microsoft.com/office/officeart/2005/8/layout/gear1"/>
    <dgm:cxn modelId="{5FF8076B-3BF2-4E54-9C07-5EBFD3F3D936}" type="presParOf" srcId="{F6886BE1-B55C-449A-813B-31AF1CA4795C}" destId="{A9A0A7D6-1E07-4610-89CD-1F6AD964E8FD}" srcOrd="4" destOrd="0" presId="urn:microsoft.com/office/officeart/2005/8/layout/gear1"/>
    <dgm:cxn modelId="{0B031FFD-B265-48D1-99BC-12F0AE96B364}" type="presParOf" srcId="{F6886BE1-B55C-449A-813B-31AF1CA4795C}" destId="{CE300FBC-FCF7-4B39-95C3-5DA455F9EC17}" srcOrd="5" destOrd="0" presId="urn:microsoft.com/office/officeart/2005/8/layout/gear1"/>
    <dgm:cxn modelId="{82B1E51E-BE8E-434C-BEF4-345B6C705FFE}" type="presParOf" srcId="{F6886BE1-B55C-449A-813B-31AF1CA4795C}" destId="{2890AE82-C40A-4231-B30B-970F7CCCB103}" srcOrd="6" destOrd="0" presId="urn:microsoft.com/office/officeart/2005/8/layout/gear1"/>
    <dgm:cxn modelId="{73165667-1851-4252-8FFB-618587E99007}" type="presParOf" srcId="{F6886BE1-B55C-449A-813B-31AF1CA4795C}" destId="{0A87794C-9F86-4013-A0D9-3C0767B8515E}" srcOrd="7" destOrd="0" presId="urn:microsoft.com/office/officeart/2005/8/layout/gear1"/>
    <dgm:cxn modelId="{68B2B558-9FC9-4037-BC59-FBEB0EF9A8EE}" type="presParOf" srcId="{F6886BE1-B55C-449A-813B-31AF1CA4795C}" destId="{8841C9F6-BBEB-49C7-A1AB-1704144E8374}" srcOrd="8" destOrd="0" presId="urn:microsoft.com/office/officeart/2005/8/layout/gear1"/>
    <dgm:cxn modelId="{3218B8BA-9DF7-44E3-8C20-FD8C9BBC3F22}" type="presParOf" srcId="{F6886BE1-B55C-449A-813B-31AF1CA4795C}" destId="{FFAB96F1-2170-4E2A-BE2B-E64874676235}" srcOrd="9" destOrd="0" presId="urn:microsoft.com/office/officeart/2005/8/layout/gear1"/>
    <dgm:cxn modelId="{A2AB2673-4B2B-41EE-AEB3-F1D1BFF5EFBE}" type="presParOf" srcId="{F6886BE1-B55C-449A-813B-31AF1CA4795C}" destId="{CDD0C8F8-03C5-47CE-B630-110ABD80C5D0}" srcOrd="10" destOrd="0" presId="urn:microsoft.com/office/officeart/2005/8/layout/gear1"/>
    <dgm:cxn modelId="{7D010A53-1CFE-46F3-9F65-390503309807}" type="presParOf" srcId="{F6886BE1-B55C-449A-813B-31AF1CA4795C}" destId="{ED2D6EC2-76B9-4D04-9CD6-DBEFE731F823}" srcOrd="11" destOrd="0" presId="urn:microsoft.com/office/officeart/2005/8/layout/gear1"/>
    <dgm:cxn modelId="{E873F4DE-9287-4FE6-AA11-537A3D461D44}" type="presParOf" srcId="{F6886BE1-B55C-449A-813B-31AF1CA4795C}" destId="{7ABF79CE-1C56-4EDF-8145-B25F09DDB329}"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DFBDA6-77EF-4568-8114-8F39CF00186A}" type="doc">
      <dgm:prSet loTypeId="urn:microsoft.com/office/officeart/2005/8/layout/hChevron3" loCatId="process" qsTypeId="urn:microsoft.com/office/officeart/2005/8/quickstyle/simple1" qsCatId="simple" csTypeId="urn:microsoft.com/office/officeart/2005/8/colors/accent1_2" csCatId="accent1" phldr="1"/>
      <dgm:spPr/>
    </dgm:pt>
    <dgm:pt modelId="{8169FCCC-1923-4498-8BA9-A20E8D8446B7}">
      <dgm:prSet phldrT="[Text]"/>
      <dgm:spPr>
        <a:solidFill>
          <a:srgbClr val="FF9999"/>
        </a:solidFill>
      </dgm:spPr>
      <dgm:t>
        <a:bodyPr/>
        <a:lstStyle/>
        <a:p>
          <a:r>
            <a:rPr lang="nb-NO" dirty="0" smtClean="0">
              <a:solidFill>
                <a:schemeClr val="tx1"/>
              </a:solidFill>
            </a:rPr>
            <a:t>2018</a:t>
          </a:r>
          <a:endParaRPr lang="en-US" dirty="0">
            <a:solidFill>
              <a:schemeClr val="tx1"/>
            </a:solidFill>
          </a:endParaRPr>
        </a:p>
      </dgm:t>
    </dgm:pt>
    <dgm:pt modelId="{F227D159-392A-42A5-8438-4EAE8D5EC5E9}" type="parTrans" cxnId="{ED8AFDEF-6A24-4523-BCFB-01644FE6BD9A}">
      <dgm:prSet/>
      <dgm:spPr/>
      <dgm:t>
        <a:bodyPr/>
        <a:lstStyle/>
        <a:p>
          <a:endParaRPr lang="en-US"/>
        </a:p>
      </dgm:t>
    </dgm:pt>
    <dgm:pt modelId="{0289249C-1FE2-4CD2-9359-6D8BA3536014}" type="sibTrans" cxnId="{ED8AFDEF-6A24-4523-BCFB-01644FE6BD9A}">
      <dgm:prSet/>
      <dgm:spPr/>
      <dgm:t>
        <a:bodyPr/>
        <a:lstStyle/>
        <a:p>
          <a:endParaRPr lang="en-US"/>
        </a:p>
      </dgm:t>
    </dgm:pt>
    <dgm:pt modelId="{2E487D6C-8DF6-43C3-B2B7-5A9C6B2E3549}">
      <dgm:prSet phldrT="[Text]"/>
      <dgm:spPr>
        <a:solidFill>
          <a:srgbClr val="FF9999"/>
        </a:solidFill>
      </dgm:spPr>
      <dgm:t>
        <a:bodyPr/>
        <a:lstStyle/>
        <a:p>
          <a:r>
            <a:rPr lang="nb-NO" dirty="0" smtClean="0">
              <a:solidFill>
                <a:schemeClr val="tx1"/>
              </a:solidFill>
            </a:rPr>
            <a:t>2019</a:t>
          </a:r>
          <a:endParaRPr lang="en-US" dirty="0">
            <a:solidFill>
              <a:schemeClr val="tx1"/>
            </a:solidFill>
          </a:endParaRPr>
        </a:p>
      </dgm:t>
    </dgm:pt>
    <dgm:pt modelId="{FC5EDAE2-7650-4300-BDA5-3211FD0852BA}" type="parTrans" cxnId="{05AC9A81-5100-42D1-B141-25A9B964A375}">
      <dgm:prSet/>
      <dgm:spPr/>
      <dgm:t>
        <a:bodyPr/>
        <a:lstStyle/>
        <a:p>
          <a:endParaRPr lang="en-US"/>
        </a:p>
      </dgm:t>
    </dgm:pt>
    <dgm:pt modelId="{80AD5E58-F47A-4B74-A537-7505FE63E149}" type="sibTrans" cxnId="{05AC9A81-5100-42D1-B141-25A9B964A375}">
      <dgm:prSet/>
      <dgm:spPr/>
      <dgm:t>
        <a:bodyPr/>
        <a:lstStyle/>
        <a:p>
          <a:endParaRPr lang="en-US"/>
        </a:p>
      </dgm:t>
    </dgm:pt>
    <dgm:pt modelId="{C772B12D-0846-4DC6-881E-72F872AAB75C}">
      <dgm:prSet phldrT="[Text]"/>
      <dgm:spPr>
        <a:solidFill>
          <a:srgbClr val="FF9999"/>
        </a:solidFill>
      </dgm:spPr>
      <dgm:t>
        <a:bodyPr/>
        <a:lstStyle/>
        <a:p>
          <a:r>
            <a:rPr lang="nb-NO" dirty="0" smtClean="0">
              <a:solidFill>
                <a:schemeClr val="tx1"/>
              </a:solidFill>
            </a:rPr>
            <a:t>2020</a:t>
          </a:r>
          <a:endParaRPr lang="en-US" dirty="0">
            <a:solidFill>
              <a:schemeClr val="tx1"/>
            </a:solidFill>
          </a:endParaRPr>
        </a:p>
      </dgm:t>
    </dgm:pt>
    <dgm:pt modelId="{C29A930A-2ED0-48F3-AB8F-F8047C5B13F2}" type="parTrans" cxnId="{2D2ECF1D-0F39-426B-AFB1-E74916CBA34B}">
      <dgm:prSet/>
      <dgm:spPr/>
      <dgm:t>
        <a:bodyPr/>
        <a:lstStyle/>
        <a:p>
          <a:endParaRPr lang="en-US"/>
        </a:p>
      </dgm:t>
    </dgm:pt>
    <dgm:pt modelId="{74A134DC-78D0-43F9-8321-F90509CEF99F}" type="sibTrans" cxnId="{2D2ECF1D-0F39-426B-AFB1-E74916CBA34B}">
      <dgm:prSet/>
      <dgm:spPr/>
      <dgm:t>
        <a:bodyPr/>
        <a:lstStyle/>
        <a:p>
          <a:endParaRPr lang="en-US"/>
        </a:p>
      </dgm:t>
    </dgm:pt>
    <dgm:pt modelId="{49F60818-AAB8-4C24-B9D4-2FBC505AD0C5}">
      <dgm:prSet/>
      <dgm:spPr>
        <a:solidFill>
          <a:srgbClr val="FF9999"/>
        </a:solidFill>
      </dgm:spPr>
      <dgm:t>
        <a:bodyPr/>
        <a:lstStyle/>
        <a:p>
          <a:r>
            <a:rPr lang="nb-NO" dirty="0" smtClean="0">
              <a:solidFill>
                <a:schemeClr val="tx1"/>
              </a:solidFill>
            </a:rPr>
            <a:t>2021</a:t>
          </a:r>
          <a:endParaRPr lang="en-US" dirty="0">
            <a:solidFill>
              <a:schemeClr val="tx1"/>
            </a:solidFill>
          </a:endParaRPr>
        </a:p>
      </dgm:t>
    </dgm:pt>
    <dgm:pt modelId="{ABFBEC4B-EE24-420E-94B6-91CCE5452306}" type="parTrans" cxnId="{3F545178-35BF-4E08-88A1-3C4F73E0C127}">
      <dgm:prSet/>
      <dgm:spPr/>
      <dgm:t>
        <a:bodyPr/>
        <a:lstStyle/>
        <a:p>
          <a:endParaRPr lang="en-US"/>
        </a:p>
      </dgm:t>
    </dgm:pt>
    <dgm:pt modelId="{1645C849-8DDB-4E2A-8A8A-1CC46C7A6DD3}" type="sibTrans" cxnId="{3F545178-35BF-4E08-88A1-3C4F73E0C127}">
      <dgm:prSet/>
      <dgm:spPr/>
      <dgm:t>
        <a:bodyPr/>
        <a:lstStyle/>
        <a:p>
          <a:endParaRPr lang="en-US"/>
        </a:p>
      </dgm:t>
    </dgm:pt>
    <dgm:pt modelId="{26B2D87C-1C0A-400C-A197-CD55FB6278D8}" type="pres">
      <dgm:prSet presAssocID="{8DDFBDA6-77EF-4568-8114-8F39CF00186A}" presName="Name0" presStyleCnt="0">
        <dgm:presLayoutVars>
          <dgm:dir/>
          <dgm:resizeHandles val="exact"/>
        </dgm:presLayoutVars>
      </dgm:prSet>
      <dgm:spPr/>
    </dgm:pt>
    <dgm:pt modelId="{5B5E4B6E-70C2-454C-891C-E4043DCA6FA3}" type="pres">
      <dgm:prSet presAssocID="{8169FCCC-1923-4498-8BA9-A20E8D8446B7}" presName="parTxOnly" presStyleLbl="node1" presStyleIdx="0" presStyleCnt="4">
        <dgm:presLayoutVars>
          <dgm:bulletEnabled val="1"/>
        </dgm:presLayoutVars>
      </dgm:prSet>
      <dgm:spPr/>
      <dgm:t>
        <a:bodyPr/>
        <a:lstStyle/>
        <a:p>
          <a:endParaRPr lang="en-GB"/>
        </a:p>
      </dgm:t>
    </dgm:pt>
    <dgm:pt modelId="{DA9FE6C1-8838-4A53-9BAE-33C13CD60687}" type="pres">
      <dgm:prSet presAssocID="{0289249C-1FE2-4CD2-9359-6D8BA3536014}" presName="parSpace" presStyleCnt="0"/>
      <dgm:spPr/>
    </dgm:pt>
    <dgm:pt modelId="{AB17E718-B27A-4201-96AC-B21F85083426}" type="pres">
      <dgm:prSet presAssocID="{2E487D6C-8DF6-43C3-B2B7-5A9C6B2E3549}" presName="parTxOnly" presStyleLbl="node1" presStyleIdx="1" presStyleCnt="4">
        <dgm:presLayoutVars>
          <dgm:bulletEnabled val="1"/>
        </dgm:presLayoutVars>
      </dgm:prSet>
      <dgm:spPr/>
      <dgm:t>
        <a:bodyPr/>
        <a:lstStyle/>
        <a:p>
          <a:endParaRPr lang="en-GB"/>
        </a:p>
      </dgm:t>
    </dgm:pt>
    <dgm:pt modelId="{B347F9F7-4EB1-418F-B8F4-96D71FFD53AE}" type="pres">
      <dgm:prSet presAssocID="{80AD5E58-F47A-4B74-A537-7505FE63E149}" presName="parSpace" presStyleCnt="0"/>
      <dgm:spPr/>
    </dgm:pt>
    <dgm:pt modelId="{74D4A879-76C1-451C-989D-393D684A225A}" type="pres">
      <dgm:prSet presAssocID="{C772B12D-0846-4DC6-881E-72F872AAB75C}" presName="parTxOnly" presStyleLbl="node1" presStyleIdx="2" presStyleCnt="4">
        <dgm:presLayoutVars>
          <dgm:bulletEnabled val="1"/>
        </dgm:presLayoutVars>
      </dgm:prSet>
      <dgm:spPr/>
      <dgm:t>
        <a:bodyPr/>
        <a:lstStyle/>
        <a:p>
          <a:endParaRPr lang="en-GB"/>
        </a:p>
      </dgm:t>
    </dgm:pt>
    <dgm:pt modelId="{05F69D81-3C12-47B8-9848-9838C113A90C}" type="pres">
      <dgm:prSet presAssocID="{74A134DC-78D0-43F9-8321-F90509CEF99F}" presName="parSpace" presStyleCnt="0"/>
      <dgm:spPr/>
    </dgm:pt>
    <dgm:pt modelId="{865CB1BE-522C-401E-AEA4-B370D9D5519F}" type="pres">
      <dgm:prSet presAssocID="{49F60818-AAB8-4C24-B9D4-2FBC505AD0C5}" presName="parTxOnly" presStyleLbl="node1" presStyleIdx="3" presStyleCnt="4">
        <dgm:presLayoutVars>
          <dgm:bulletEnabled val="1"/>
        </dgm:presLayoutVars>
      </dgm:prSet>
      <dgm:spPr/>
      <dgm:t>
        <a:bodyPr/>
        <a:lstStyle/>
        <a:p>
          <a:endParaRPr lang="en-GB"/>
        </a:p>
      </dgm:t>
    </dgm:pt>
  </dgm:ptLst>
  <dgm:cxnLst>
    <dgm:cxn modelId="{5E07911C-FB71-47A1-A7BD-BFB960339B08}" type="presOf" srcId="{C772B12D-0846-4DC6-881E-72F872AAB75C}" destId="{74D4A879-76C1-451C-989D-393D684A225A}" srcOrd="0" destOrd="0" presId="urn:microsoft.com/office/officeart/2005/8/layout/hChevron3"/>
    <dgm:cxn modelId="{3F545178-35BF-4E08-88A1-3C4F73E0C127}" srcId="{8DDFBDA6-77EF-4568-8114-8F39CF00186A}" destId="{49F60818-AAB8-4C24-B9D4-2FBC505AD0C5}" srcOrd="3" destOrd="0" parTransId="{ABFBEC4B-EE24-420E-94B6-91CCE5452306}" sibTransId="{1645C849-8DDB-4E2A-8A8A-1CC46C7A6DD3}"/>
    <dgm:cxn modelId="{62B1858E-3DA7-4A0E-9580-CB835CCB5F23}" type="presOf" srcId="{8169FCCC-1923-4498-8BA9-A20E8D8446B7}" destId="{5B5E4B6E-70C2-454C-891C-E4043DCA6FA3}" srcOrd="0" destOrd="0" presId="urn:microsoft.com/office/officeart/2005/8/layout/hChevron3"/>
    <dgm:cxn modelId="{4DE7731C-C22F-41C9-8D05-B2E7C26ABEC6}" type="presOf" srcId="{49F60818-AAB8-4C24-B9D4-2FBC505AD0C5}" destId="{865CB1BE-522C-401E-AEA4-B370D9D5519F}" srcOrd="0" destOrd="0" presId="urn:microsoft.com/office/officeart/2005/8/layout/hChevron3"/>
    <dgm:cxn modelId="{ED8AFDEF-6A24-4523-BCFB-01644FE6BD9A}" srcId="{8DDFBDA6-77EF-4568-8114-8F39CF00186A}" destId="{8169FCCC-1923-4498-8BA9-A20E8D8446B7}" srcOrd="0" destOrd="0" parTransId="{F227D159-392A-42A5-8438-4EAE8D5EC5E9}" sibTransId="{0289249C-1FE2-4CD2-9359-6D8BA3536014}"/>
    <dgm:cxn modelId="{6375710F-CB69-444A-A15B-8D81C781F2FD}" type="presOf" srcId="{8DDFBDA6-77EF-4568-8114-8F39CF00186A}" destId="{26B2D87C-1C0A-400C-A197-CD55FB6278D8}" srcOrd="0" destOrd="0" presId="urn:microsoft.com/office/officeart/2005/8/layout/hChevron3"/>
    <dgm:cxn modelId="{05AC9A81-5100-42D1-B141-25A9B964A375}" srcId="{8DDFBDA6-77EF-4568-8114-8F39CF00186A}" destId="{2E487D6C-8DF6-43C3-B2B7-5A9C6B2E3549}" srcOrd="1" destOrd="0" parTransId="{FC5EDAE2-7650-4300-BDA5-3211FD0852BA}" sibTransId="{80AD5E58-F47A-4B74-A537-7505FE63E149}"/>
    <dgm:cxn modelId="{2D2ECF1D-0F39-426B-AFB1-E74916CBA34B}" srcId="{8DDFBDA6-77EF-4568-8114-8F39CF00186A}" destId="{C772B12D-0846-4DC6-881E-72F872AAB75C}" srcOrd="2" destOrd="0" parTransId="{C29A930A-2ED0-48F3-AB8F-F8047C5B13F2}" sibTransId="{74A134DC-78D0-43F9-8321-F90509CEF99F}"/>
    <dgm:cxn modelId="{46666F1D-E695-4EDB-9497-B5A1A6D09741}" type="presOf" srcId="{2E487D6C-8DF6-43C3-B2B7-5A9C6B2E3549}" destId="{AB17E718-B27A-4201-96AC-B21F85083426}" srcOrd="0" destOrd="0" presId="urn:microsoft.com/office/officeart/2005/8/layout/hChevron3"/>
    <dgm:cxn modelId="{F063668B-F607-4472-826F-D59DD9F13D29}" type="presParOf" srcId="{26B2D87C-1C0A-400C-A197-CD55FB6278D8}" destId="{5B5E4B6E-70C2-454C-891C-E4043DCA6FA3}" srcOrd="0" destOrd="0" presId="urn:microsoft.com/office/officeart/2005/8/layout/hChevron3"/>
    <dgm:cxn modelId="{55151D46-1B0B-4302-839D-8F90615950C7}" type="presParOf" srcId="{26B2D87C-1C0A-400C-A197-CD55FB6278D8}" destId="{DA9FE6C1-8838-4A53-9BAE-33C13CD60687}" srcOrd="1" destOrd="0" presId="urn:microsoft.com/office/officeart/2005/8/layout/hChevron3"/>
    <dgm:cxn modelId="{CCE91753-54A7-4CC0-88D2-0FA17690D366}" type="presParOf" srcId="{26B2D87C-1C0A-400C-A197-CD55FB6278D8}" destId="{AB17E718-B27A-4201-96AC-B21F85083426}" srcOrd="2" destOrd="0" presId="urn:microsoft.com/office/officeart/2005/8/layout/hChevron3"/>
    <dgm:cxn modelId="{1F74EBD9-C234-41B8-95C7-2E294B9D11EC}" type="presParOf" srcId="{26B2D87C-1C0A-400C-A197-CD55FB6278D8}" destId="{B347F9F7-4EB1-418F-B8F4-96D71FFD53AE}" srcOrd="3" destOrd="0" presId="urn:microsoft.com/office/officeart/2005/8/layout/hChevron3"/>
    <dgm:cxn modelId="{FCC102A3-EC14-4CB4-925E-B3053EADF936}" type="presParOf" srcId="{26B2D87C-1C0A-400C-A197-CD55FB6278D8}" destId="{74D4A879-76C1-451C-989D-393D684A225A}" srcOrd="4" destOrd="0" presId="urn:microsoft.com/office/officeart/2005/8/layout/hChevron3"/>
    <dgm:cxn modelId="{048FB0A0-AE9A-4708-9EDE-C952161D1733}" type="presParOf" srcId="{26B2D87C-1C0A-400C-A197-CD55FB6278D8}" destId="{05F69D81-3C12-47B8-9848-9838C113A90C}" srcOrd="5" destOrd="0" presId="urn:microsoft.com/office/officeart/2005/8/layout/hChevron3"/>
    <dgm:cxn modelId="{6FFCD8DF-EBC5-421B-BC53-957D68213793}" type="presParOf" srcId="{26B2D87C-1C0A-400C-A197-CD55FB6278D8}" destId="{865CB1BE-522C-401E-AEA4-B370D9D5519F}"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DFBDA6-77EF-4568-8114-8F39CF00186A}" type="doc">
      <dgm:prSet loTypeId="urn:microsoft.com/office/officeart/2005/8/layout/hChevron3" loCatId="process" qsTypeId="urn:microsoft.com/office/officeart/2005/8/quickstyle/simple1" qsCatId="simple" csTypeId="urn:microsoft.com/office/officeart/2005/8/colors/accent1_2" csCatId="accent1" phldr="1"/>
      <dgm:spPr/>
    </dgm:pt>
    <dgm:pt modelId="{8169FCCC-1923-4498-8BA9-A20E8D8446B7}">
      <dgm:prSet phldrT="[Text]"/>
      <dgm:spPr>
        <a:solidFill>
          <a:srgbClr val="FF9999"/>
        </a:solidFill>
      </dgm:spPr>
      <dgm:t>
        <a:bodyPr/>
        <a:lstStyle/>
        <a:p>
          <a:r>
            <a:rPr lang="nb-NO" dirty="0" smtClean="0">
              <a:solidFill>
                <a:schemeClr val="tx1"/>
              </a:solidFill>
            </a:rPr>
            <a:t>2018</a:t>
          </a:r>
          <a:endParaRPr lang="en-US" dirty="0">
            <a:solidFill>
              <a:schemeClr val="tx1"/>
            </a:solidFill>
          </a:endParaRPr>
        </a:p>
      </dgm:t>
    </dgm:pt>
    <dgm:pt modelId="{F227D159-392A-42A5-8438-4EAE8D5EC5E9}" type="parTrans" cxnId="{ED8AFDEF-6A24-4523-BCFB-01644FE6BD9A}">
      <dgm:prSet/>
      <dgm:spPr/>
      <dgm:t>
        <a:bodyPr/>
        <a:lstStyle/>
        <a:p>
          <a:endParaRPr lang="en-US"/>
        </a:p>
      </dgm:t>
    </dgm:pt>
    <dgm:pt modelId="{0289249C-1FE2-4CD2-9359-6D8BA3536014}" type="sibTrans" cxnId="{ED8AFDEF-6A24-4523-BCFB-01644FE6BD9A}">
      <dgm:prSet/>
      <dgm:spPr/>
      <dgm:t>
        <a:bodyPr/>
        <a:lstStyle/>
        <a:p>
          <a:endParaRPr lang="en-US"/>
        </a:p>
      </dgm:t>
    </dgm:pt>
    <dgm:pt modelId="{2E487D6C-8DF6-43C3-B2B7-5A9C6B2E3549}">
      <dgm:prSet phldrT="[Text]"/>
      <dgm:spPr>
        <a:solidFill>
          <a:srgbClr val="FF9999"/>
        </a:solidFill>
      </dgm:spPr>
      <dgm:t>
        <a:bodyPr/>
        <a:lstStyle/>
        <a:p>
          <a:r>
            <a:rPr lang="nb-NO" dirty="0" smtClean="0">
              <a:solidFill>
                <a:schemeClr val="tx1"/>
              </a:solidFill>
            </a:rPr>
            <a:t>2019</a:t>
          </a:r>
          <a:endParaRPr lang="en-US" dirty="0">
            <a:solidFill>
              <a:schemeClr val="tx1"/>
            </a:solidFill>
          </a:endParaRPr>
        </a:p>
      </dgm:t>
    </dgm:pt>
    <dgm:pt modelId="{FC5EDAE2-7650-4300-BDA5-3211FD0852BA}" type="parTrans" cxnId="{05AC9A81-5100-42D1-B141-25A9B964A375}">
      <dgm:prSet/>
      <dgm:spPr/>
      <dgm:t>
        <a:bodyPr/>
        <a:lstStyle/>
        <a:p>
          <a:endParaRPr lang="en-US"/>
        </a:p>
      </dgm:t>
    </dgm:pt>
    <dgm:pt modelId="{80AD5E58-F47A-4B74-A537-7505FE63E149}" type="sibTrans" cxnId="{05AC9A81-5100-42D1-B141-25A9B964A375}">
      <dgm:prSet/>
      <dgm:spPr/>
      <dgm:t>
        <a:bodyPr/>
        <a:lstStyle/>
        <a:p>
          <a:endParaRPr lang="en-US"/>
        </a:p>
      </dgm:t>
    </dgm:pt>
    <dgm:pt modelId="{C772B12D-0846-4DC6-881E-72F872AAB75C}">
      <dgm:prSet phldrT="[Text]"/>
      <dgm:spPr>
        <a:solidFill>
          <a:srgbClr val="FF9999"/>
        </a:solidFill>
      </dgm:spPr>
      <dgm:t>
        <a:bodyPr/>
        <a:lstStyle/>
        <a:p>
          <a:r>
            <a:rPr lang="nb-NO" dirty="0" smtClean="0">
              <a:solidFill>
                <a:schemeClr val="tx1"/>
              </a:solidFill>
            </a:rPr>
            <a:t>2020</a:t>
          </a:r>
          <a:endParaRPr lang="en-US" dirty="0">
            <a:solidFill>
              <a:schemeClr val="tx1"/>
            </a:solidFill>
          </a:endParaRPr>
        </a:p>
      </dgm:t>
    </dgm:pt>
    <dgm:pt modelId="{C29A930A-2ED0-48F3-AB8F-F8047C5B13F2}" type="parTrans" cxnId="{2D2ECF1D-0F39-426B-AFB1-E74916CBA34B}">
      <dgm:prSet/>
      <dgm:spPr/>
      <dgm:t>
        <a:bodyPr/>
        <a:lstStyle/>
        <a:p>
          <a:endParaRPr lang="en-US"/>
        </a:p>
      </dgm:t>
    </dgm:pt>
    <dgm:pt modelId="{74A134DC-78D0-43F9-8321-F90509CEF99F}" type="sibTrans" cxnId="{2D2ECF1D-0F39-426B-AFB1-E74916CBA34B}">
      <dgm:prSet/>
      <dgm:spPr/>
      <dgm:t>
        <a:bodyPr/>
        <a:lstStyle/>
        <a:p>
          <a:endParaRPr lang="en-US"/>
        </a:p>
      </dgm:t>
    </dgm:pt>
    <dgm:pt modelId="{49F60818-AAB8-4C24-B9D4-2FBC505AD0C5}">
      <dgm:prSet/>
      <dgm:spPr>
        <a:solidFill>
          <a:srgbClr val="FF9999"/>
        </a:solidFill>
      </dgm:spPr>
      <dgm:t>
        <a:bodyPr/>
        <a:lstStyle/>
        <a:p>
          <a:r>
            <a:rPr lang="nb-NO" dirty="0" smtClean="0">
              <a:solidFill>
                <a:schemeClr val="tx1"/>
              </a:solidFill>
            </a:rPr>
            <a:t>2021</a:t>
          </a:r>
          <a:endParaRPr lang="en-US" dirty="0">
            <a:solidFill>
              <a:schemeClr val="tx1"/>
            </a:solidFill>
          </a:endParaRPr>
        </a:p>
      </dgm:t>
    </dgm:pt>
    <dgm:pt modelId="{ABFBEC4B-EE24-420E-94B6-91CCE5452306}" type="parTrans" cxnId="{3F545178-35BF-4E08-88A1-3C4F73E0C127}">
      <dgm:prSet/>
      <dgm:spPr/>
      <dgm:t>
        <a:bodyPr/>
        <a:lstStyle/>
        <a:p>
          <a:endParaRPr lang="en-US"/>
        </a:p>
      </dgm:t>
    </dgm:pt>
    <dgm:pt modelId="{1645C849-8DDB-4E2A-8A8A-1CC46C7A6DD3}" type="sibTrans" cxnId="{3F545178-35BF-4E08-88A1-3C4F73E0C127}">
      <dgm:prSet/>
      <dgm:spPr/>
      <dgm:t>
        <a:bodyPr/>
        <a:lstStyle/>
        <a:p>
          <a:endParaRPr lang="en-US"/>
        </a:p>
      </dgm:t>
    </dgm:pt>
    <dgm:pt modelId="{26B2D87C-1C0A-400C-A197-CD55FB6278D8}" type="pres">
      <dgm:prSet presAssocID="{8DDFBDA6-77EF-4568-8114-8F39CF00186A}" presName="Name0" presStyleCnt="0">
        <dgm:presLayoutVars>
          <dgm:dir/>
          <dgm:resizeHandles val="exact"/>
        </dgm:presLayoutVars>
      </dgm:prSet>
      <dgm:spPr/>
    </dgm:pt>
    <dgm:pt modelId="{5B5E4B6E-70C2-454C-891C-E4043DCA6FA3}" type="pres">
      <dgm:prSet presAssocID="{8169FCCC-1923-4498-8BA9-A20E8D8446B7}" presName="parTxOnly" presStyleLbl="node1" presStyleIdx="0" presStyleCnt="4">
        <dgm:presLayoutVars>
          <dgm:bulletEnabled val="1"/>
        </dgm:presLayoutVars>
      </dgm:prSet>
      <dgm:spPr/>
      <dgm:t>
        <a:bodyPr/>
        <a:lstStyle/>
        <a:p>
          <a:endParaRPr lang="en-GB"/>
        </a:p>
      </dgm:t>
    </dgm:pt>
    <dgm:pt modelId="{DA9FE6C1-8838-4A53-9BAE-33C13CD60687}" type="pres">
      <dgm:prSet presAssocID="{0289249C-1FE2-4CD2-9359-6D8BA3536014}" presName="parSpace" presStyleCnt="0"/>
      <dgm:spPr/>
    </dgm:pt>
    <dgm:pt modelId="{AB17E718-B27A-4201-96AC-B21F85083426}" type="pres">
      <dgm:prSet presAssocID="{2E487D6C-8DF6-43C3-B2B7-5A9C6B2E3549}" presName="parTxOnly" presStyleLbl="node1" presStyleIdx="1" presStyleCnt="4">
        <dgm:presLayoutVars>
          <dgm:bulletEnabled val="1"/>
        </dgm:presLayoutVars>
      </dgm:prSet>
      <dgm:spPr/>
      <dgm:t>
        <a:bodyPr/>
        <a:lstStyle/>
        <a:p>
          <a:endParaRPr lang="en-GB"/>
        </a:p>
      </dgm:t>
    </dgm:pt>
    <dgm:pt modelId="{B347F9F7-4EB1-418F-B8F4-96D71FFD53AE}" type="pres">
      <dgm:prSet presAssocID="{80AD5E58-F47A-4B74-A537-7505FE63E149}" presName="parSpace" presStyleCnt="0"/>
      <dgm:spPr/>
    </dgm:pt>
    <dgm:pt modelId="{74D4A879-76C1-451C-989D-393D684A225A}" type="pres">
      <dgm:prSet presAssocID="{C772B12D-0846-4DC6-881E-72F872AAB75C}" presName="parTxOnly" presStyleLbl="node1" presStyleIdx="2" presStyleCnt="4">
        <dgm:presLayoutVars>
          <dgm:bulletEnabled val="1"/>
        </dgm:presLayoutVars>
      </dgm:prSet>
      <dgm:spPr/>
      <dgm:t>
        <a:bodyPr/>
        <a:lstStyle/>
        <a:p>
          <a:endParaRPr lang="en-GB"/>
        </a:p>
      </dgm:t>
    </dgm:pt>
    <dgm:pt modelId="{05F69D81-3C12-47B8-9848-9838C113A90C}" type="pres">
      <dgm:prSet presAssocID="{74A134DC-78D0-43F9-8321-F90509CEF99F}" presName="parSpace" presStyleCnt="0"/>
      <dgm:spPr/>
    </dgm:pt>
    <dgm:pt modelId="{865CB1BE-522C-401E-AEA4-B370D9D5519F}" type="pres">
      <dgm:prSet presAssocID="{49F60818-AAB8-4C24-B9D4-2FBC505AD0C5}" presName="parTxOnly" presStyleLbl="node1" presStyleIdx="3" presStyleCnt="4">
        <dgm:presLayoutVars>
          <dgm:bulletEnabled val="1"/>
        </dgm:presLayoutVars>
      </dgm:prSet>
      <dgm:spPr/>
      <dgm:t>
        <a:bodyPr/>
        <a:lstStyle/>
        <a:p>
          <a:endParaRPr lang="en-GB"/>
        </a:p>
      </dgm:t>
    </dgm:pt>
  </dgm:ptLst>
  <dgm:cxnLst>
    <dgm:cxn modelId="{2D2ECF1D-0F39-426B-AFB1-E74916CBA34B}" srcId="{8DDFBDA6-77EF-4568-8114-8F39CF00186A}" destId="{C772B12D-0846-4DC6-881E-72F872AAB75C}" srcOrd="2" destOrd="0" parTransId="{C29A930A-2ED0-48F3-AB8F-F8047C5B13F2}" sibTransId="{74A134DC-78D0-43F9-8321-F90509CEF99F}"/>
    <dgm:cxn modelId="{ED8AFDEF-6A24-4523-BCFB-01644FE6BD9A}" srcId="{8DDFBDA6-77EF-4568-8114-8F39CF00186A}" destId="{8169FCCC-1923-4498-8BA9-A20E8D8446B7}" srcOrd="0" destOrd="0" parTransId="{F227D159-392A-42A5-8438-4EAE8D5EC5E9}" sibTransId="{0289249C-1FE2-4CD2-9359-6D8BA3536014}"/>
    <dgm:cxn modelId="{3F545178-35BF-4E08-88A1-3C4F73E0C127}" srcId="{8DDFBDA6-77EF-4568-8114-8F39CF00186A}" destId="{49F60818-AAB8-4C24-B9D4-2FBC505AD0C5}" srcOrd="3" destOrd="0" parTransId="{ABFBEC4B-EE24-420E-94B6-91CCE5452306}" sibTransId="{1645C849-8DDB-4E2A-8A8A-1CC46C7A6DD3}"/>
    <dgm:cxn modelId="{E81F4061-A905-4304-B59E-D6567AF44C9B}" type="presOf" srcId="{C772B12D-0846-4DC6-881E-72F872AAB75C}" destId="{74D4A879-76C1-451C-989D-393D684A225A}" srcOrd="0" destOrd="0" presId="urn:microsoft.com/office/officeart/2005/8/layout/hChevron3"/>
    <dgm:cxn modelId="{392EE464-8ED3-4F1B-B4B1-255C044EEB27}" type="presOf" srcId="{2E487D6C-8DF6-43C3-B2B7-5A9C6B2E3549}" destId="{AB17E718-B27A-4201-96AC-B21F85083426}" srcOrd="0" destOrd="0" presId="urn:microsoft.com/office/officeart/2005/8/layout/hChevron3"/>
    <dgm:cxn modelId="{83974369-1549-4B16-AA61-DAFB36679035}" type="presOf" srcId="{49F60818-AAB8-4C24-B9D4-2FBC505AD0C5}" destId="{865CB1BE-522C-401E-AEA4-B370D9D5519F}" srcOrd="0" destOrd="0" presId="urn:microsoft.com/office/officeart/2005/8/layout/hChevron3"/>
    <dgm:cxn modelId="{05AC9A81-5100-42D1-B141-25A9B964A375}" srcId="{8DDFBDA6-77EF-4568-8114-8F39CF00186A}" destId="{2E487D6C-8DF6-43C3-B2B7-5A9C6B2E3549}" srcOrd="1" destOrd="0" parTransId="{FC5EDAE2-7650-4300-BDA5-3211FD0852BA}" sibTransId="{80AD5E58-F47A-4B74-A537-7505FE63E149}"/>
    <dgm:cxn modelId="{5CA6EEF1-7782-4FC5-A92A-C41B408331AC}" type="presOf" srcId="{8169FCCC-1923-4498-8BA9-A20E8D8446B7}" destId="{5B5E4B6E-70C2-454C-891C-E4043DCA6FA3}" srcOrd="0" destOrd="0" presId="urn:microsoft.com/office/officeart/2005/8/layout/hChevron3"/>
    <dgm:cxn modelId="{C7330F97-6A40-43C8-A45D-3EF0C5F6D05B}" type="presOf" srcId="{8DDFBDA6-77EF-4568-8114-8F39CF00186A}" destId="{26B2D87C-1C0A-400C-A197-CD55FB6278D8}" srcOrd="0" destOrd="0" presId="urn:microsoft.com/office/officeart/2005/8/layout/hChevron3"/>
    <dgm:cxn modelId="{E5F9DD63-59B4-4C73-B055-723F4A9FFC1E}" type="presParOf" srcId="{26B2D87C-1C0A-400C-A197-CD55FB6278D8}" destId="{5B5E4B6E-70C2-454C-891C-E4043DCA6FA3}" srcOrd="0" destOrd="0" presId="urn:microsoft.com/office/officeart/2005/8/layout/hChevron3"/>
    <dgm:cxn modelId="{76934FF4-D7FD-4DDB-84D4-EE2101968A01}" type="presParOf" srcId="{26B2D87C-1C0A-400C-A197-CD55FB6278D8}" destId="{DA9FE6C1-8838-4A53-9BAE-33C13CD60687}" srcOrd="1" destOrd="0" presId="urn:microsoft.com/office/officeart/2005/8/layout/hChevron3"/>
    <dgm:cxn modelId="{F373CF52-C71E-44B5-9D44-D12FEB558A19}" type="presParOf" srcId="{26B2D87C-1C0A-400C-A197-CD55FB6278D8}" destId="{AB17E718-B27A-4201-96AC-B21F85083426}" srcOrd="2" destOrd="0" presId="urn:microsoft.com/office/officeart/2005/8/layout/hChevron3"/>
    <dgm:cxn modelId="{A5527D3F-BE2D-4D1D-BBD0-EC372067FB6E}" type="presParOf" srcId="{26B2D87C-1C0A-400C-A197-CD55FB6278D8}" destId="{B347F9F7-4EB1-418F-B8F4-96D71FFD53AE}" srcOrd="3" destOrd="0" presId="urn:microsoft.com/office/officeart/2005/8/layout/hChevron3"/>
    <dgm:cxn modelId="{10F95856-699F-44C0-9DA4-B61AB5D378FC}" type="presParOf" srcId="{26B2D87C-1C0A-400C-A197-CD55FB6278D8}" destId="{74D4A879-76C1-451C-989D-393D684A225A}" srcOrd="4" destOrd="0" presId="urn:microsoft.com/office/officeart/2005/8/layout/hChevron3"/>
    <dgm:cxn modelId="{04AC0000-0CC7-4C34-89F4-18ACFC5E9A16}" type="presParOf" srcId="{26B2D87C-1C0A-400C-A197-CD55FB6278D8}" destId="{05F69D81-3C12-47B8-9848-9838C113A90C}" srcOrd="5" destOrd="0" presId="urn:microsoft.com/office/officeart/2005/8/layout/hChevron3"/>
    <dgm:cxn modelId="{7CC88C13-1E49-45A5-AB29-AD9C3592C510}" type="presParOf" srcId="{26B2D87C-1C0A-400C-A197-CD55FB6278D8}" destId="{865CB1BE-522C-401E-AEA4-B370D9D5519F}"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DDFBDA6-77EF-4568-8114-8F39CF00186A}" type="doc">
      <dgm:prSet loTypeId="urn:microsoft.com/office/officeart/2005/8/layout/hChevron3" loCatId="process" qsTypeId="urn:microsoft.com/office/officeart/2005/8/quickstyle/simple1" qsCatId="simple" csTypeId="urn:microsoft.com/office/officeart/2005/8/colors/accent1_2" csCatId="accent1" phldr="1"/>
      <dgm:spPr/>
    </dgm:pt>
    <dgm:pt modelId="{8169FCCC-1923-4498-8BA9-A20E8D8446B7}">
      <dgm:prSet phldrT="[Text]"/>
      <dgm:spPr>
        <a:solidFill>
          <a:srgbClr val="FF9999"/>
        </a:solidFill>
      </dgm:spPr>
      <dgm:t>
        <a:bodyPr/>
        <a:lstStyle/>
        <a:p>
          <a:r>
            <a:rPr lang="nb-NO" dirty="0" smtClean="0">
              <a:solidFill>
                <a:schemeClr val="tx1"/>
              </a:solidFill>
            </a:rPr>
            <a:t>2018</a:t>
          </a:r>
          <a:endParaRPr lang="en-US" dirty="0">
            <a:solidFill>
              <a:schemeClr val="tx1"/>
            </a:solidFill>
          </a:endParaRPr>
        </a:p>
      </dgm:t>
    </dgm:pt>
    <dgm:pt modelId="{F227D159-392A-42A5-8438-4EAE8D5EC5E9}" type="parTrans" cxnId="{ED8AFDEF-6A24-4523-BCFB-01644FE6BD9A}">
      <dgm:prSet/>
      <dgm:spPr/>
      <dgm:t>
        <a:bodyPr/>
        <a:lstStyle/>
        <a:p>
          <a:endParaRPr lang="en-US"/>
        </a:p>
      </dgm:t>
    </dgm:pt>
    <dgm:pt modelId="{0289249C-1FE2-4CD2-9359-6D8BA3536014}" type="sibTrans" cxnId="{ED8AFDEF-6A24-4523-BCFB-01644FE6BD9A}">
      <dgm:prSet/>
      <dgm:spPr/>
      <dgm:t>
        <a:bodyPr/>
        <a:lstStyle/>
        <a:p>
          <a:endParaRPr lang="en-US"/>
        </a:p>
      </dgm:t>
    </dgm:pt>
    <dgm:pt modelId="{2E487D6C-8DF6-43C3-B2B7-5A9C6B2E3549}">
      <dgm:prSet phldrT="[Text]"/>
      <dgm:spPr>
        <a:solidFill>
          <a:srgbClr val="FF9999"/>
        </a:solidFill>
      </dgm:spPr>
      <dgm:t>
        <a:bodyPr/>
        <a:lstStyle/>
        <a:p>
          <a:r>
            <a:rPr lang="nb-NO" dirty="0" smtClean="0">
              <a:solidFill>
                <a:schemeClr val="tx1"/>
              </a:solidFill>
            </a:rPr>
            <a:t>2019</a:t>
          </a:r>
          <a:endParaRPr lang="en-US" dirty="0">
            <a:solidFill>
              <a:schemeClr val="tx1"/>
            </a:solidFill>
          </a:endParaRPr>
        </a:p>
      </dgm:t>
    </dgm:pt>
    <dgm:pt modelId="{FC5EDAE2-7650-4300-BDA5-3211FD0852BA}" type="parTrans" cxnId="{05AC9A81-5100-42D1-B141-25A9B964A375}">
      <dgm:prSet/>
      <dgm:spPr/>
      <dgm:t>
        <a:bodyPr/>
        <a:lstStyle/>
        <a:p>
          <a:endParaRPr lang="en-US"/>
        </a:p>
      </dgm:t>
    </dgm:pt>
    <dgm:pt modelId="{80AD5E58-F47A-4B74-A537-7505FE63E149}" type="sibTrans" cxnId="{05AC9A81-5100-42D1-B141-25A9B964A375}">
      <dgm:prSet/>
      <dgm:spPr/>
      <dgm:t>
        <a:bodyPr/>
        <a:lstStyle/>
        <a:p>
          <a:endParaRPr lang="en-US"/>
        </a:p>
      </dgm:t>
    </dgm:pt>
    <dgm:pt modelId="{C772B12D-0846-4DC6-881E-72F872AAB75C}">
      <dgm:prSet phldrT="[Text]"/>
      <dgm:spPr>
        <a:solidFill>
          <a:srgbClr val="FFFF99"/>
        </a:solidFill>
      </dgm:spPr>
      <dgm:t>
        <a:bodyPr/>
        <a:lstStyle/>
        <a:p>
          <a:r>
            <a:rPr lang="nb-NO" dirty="0" smtClean="0">
              <a:solidFill>
                <a:schemeClr val="tx1"/>
              </a:solidFill>
            </a:rPr>
            <a:t>2020</a:t>
          </a:r>
          <a:endParaRPr lang="en-US" dirty="0">
            <a:solidFill>
              <a:schemeClr val="tx1"/>
            </a:solidFill>
          </a:endParaRPr>
        </a:p>
      </dgm:t>
    </dgm:pt>
    <dgm:pt modelId="{C29A930A-2ED0-48F3-AB8F-F8047C5B13F2}" type="parTrans" cxnId="{2D2ECF1D-0F39-426B-AFB1-E74916CBA34B}">
      <dgm:prSet/>
      <dgm:spPr/>
      <dgm:t>
        <a:bodyPr/>
        <a:lstStyle/>
        <a:p>
          <a:endParaRPr lang="en-US"/>
        </a:p>
      </dgm:t>
    </dgm:pt>
    <dgm:pt modelId="{74A134DC-78D0-43F9-8321-F90509CEF99F}" type="sibTrans" cxnId="{2D2ECF1D-0F39-426B-AFB1-E74916CBA34B}">
      <dgm:prSet/>
      <dgm:spPr/>
      <dgm:t>
        <a:bodyPr/>
        <a:lstStyle/>
        <a:p>
          <a:endParaRPr lang="en-US"/>
        </a:p>
      </dgm:t>
    </dgm:pt>
    <dgm:pt modelId="{49F60818-AAB8-4C24-B9D4-2FBC505AD0C5}">
      <dgm:prSet/>
      <dgm:spPr>
        <a:solidFill>
          <a:srgbClr val="FFFF99"/>
        </a:solidFill>
      </dgm:spPr>
      <dgm:t>
        <a:bodyPr/>
        <a:lstStyle/>
        <a:p>
          <a:r>
            <a:rPr lang="nb-NO" dirty="0" smtClean="0">
              <a:solidFill>
                <a:schemeClr val="tx1"/>
              </a:solidFill>
            </a:rPr>
            <a:t>2021</a:t>
          </a:r>
          <a:endParaRPr lang="en-US" dirty="0">
            <a:solidFill>
              <a:schemeClr val="tx1"/>
            </a:solidFill>
          </a:endParaRPr>
        </a:p>
      </dgm:t>
    </dgm:pt>
    <dgm:pt modelId="{ABFBEC4B-EE24-420E-94B6-91CCE5452306}" type="parTrans" cxnId="{3F545178-35BF-4E08-88A1-3C4F73E0C127}">
      <dgm:prSet/>
      <dgm:spPr/>
      <dgm:t>
        <a:bodyPr/>
        <a:lstStyle/>
        <a:p>
          <a:endParaRPr lang="en-US"/>
        </a:p>
      </dgm:t>
    </dgm:pt>
    <dgm:pt modelId="{1645C849-8DDB-4E2A-8A8A-1CC46C7A6DD3}" type="sibTrans" cxnId="{3F545178-35BF-4E08-88A1-3C4F73E0C127}">
      <dgm:prSet/>
      <dgm:spPr/>
      <dgm:t>
        <a:bodyPr/>
        <a:lstStyle/>
        <a:p>
          <a:endParaRPr lang="en-US"/>
        </a:p>
      </dgm:t>
    </dgm:pt>
    <dgm:pt modelId="{26B2D87C-1C0A-400C-A197-CD55FB6278D8}" type="pres">
      <dgm:prSet presAssocID="{8DDFBDA6-77EF-4568-8114-8F39CF00186A}" presName="Name0" presStyleCnt="0">
        <dgm:presLayoutVars>
          <dgm:dir/>
          <dgm:resizeHandles val="exact"/>
        </dgm:presLayoutVars>
      </dgm:prSet>
      <dgm:spPr/>
    </dgm:pt>
    <dgm:pt modelId="{5B5E4B6E-70C2-454C-891C-E4043DCA6FA3}" type="pres">
      <dgm:prSet presAssocID="{8169FCCC-1923-4498-8BA9-A20E8D8446B7}" presName="parTxOnly" presStyleLbl="node1" presStyleIdx="0" presStyleCnt="4">
        <dgm:presLayoutVars>
          <dgm:bulletEnabled val="1"/>
        </dgm:presLayoutVars>
      </dgm:prSet>
      <dgm:spPr/>
      <dgm:t>
        <a:bodyPr/>
        <a:lstStyle/>
        <a:p>
          <a:endParaRPr lang="en-GB"/>
        </a:p>
      </dgm:t>
    </dgm:pt>
    <dgm:pt modelId="{DA9FE6C1-8838-4A53-9BAE-33C13CD60687}" type="pres">
      <dgm:prSet presAssocID="{0289249C-1FE2-4CD2-9359-6D8BA3536014}" presName="parSpace" presStyleCnt="0"/>
      <dgm:spPr/>
    </dgm:pt>
    <dgm:pt modelId="{AB17E718-B27A-4201-96AC-B21F85083426}" type="pres">
      <dgm:prSet presAssocID="{2E487D6C-8DF6-43C3-B2B7-5A9C6B2E3549}" presName="parTxOnly" presStyleLbl="node1" presStyleIdx="1" presStyleCnt="4">
        <dgm:presLayoutVars>
          <dgm:bulletEnabled val="1"/>
        </dgm:presLayoutVars>
      </dgm:prSet>
      <dgm:spPr/>
      <dgm:t>
        <a:bodyPr/>
        <a:lstStyle/>
        <a:p>
          <a:endParaRPr lang="en-GB"/>
        </a:p>
      </dgm:t>
    </dgm:pt>
    <dgm:pt modelId="{B347F9F7-4EB1-418F-B8F4-96D71FFD53AE}" type="pres">
      <dgm:prSet presAssocID="{80AD5E58-F47A-4B74-A537-7505FE63E149}" presName="parSpace" presStyleCnt="0"/>
      <dgm:spPr/>
    </dgm:pt>
    <dgm:pt modelId="{74D4A879-76C1-451C-989D-393D684A225A}" type="pres">
      <dgm:prSet presAssocID="{C772B12D-0846-4DC6-881E-72F872AAB75C}" presName="parTxOnly" presStyleLbl="node1" presStyleIdx="2" presStyleCnt="4">
        <dgm:presLayoutVars>
          <dgm:bulletEnabled val="1"/>
        </dgm:presLayoutVars>
      </dgm:prSet>
      <dgm:spPr/>
      <dgm:t>
        <a:bodyPr/>
        <a:lstStyle/>
        <a:p>
          <a:endParaRPr lang="en-GB"/>
        </a:p>
      </dgm:t>
    </dgm:pt>
    <dgm:pt modelId="{05F69D81-3C12-47B8-9848-9838C113A90C}" type="pres">
      <dgm:prSet presAssocID="{74A134DC-78D0-43F9-8321-F90509CEF99F}" presName="parSpace" presStyleCnt="0"/>
      <dgm:spPr/>
    </dgm:pt>
    <dgm:pt modelId="{865CB1BE-522C-401E-AEA4-B370D9D5519F}" type="pres">
      <dgm:prSet presAssocID="{49F60818-AAB8-4C24-B9D4-2FBC505AD0C5}" presName="parTxOnly" presStyleLbl="node1" presStyleIdx="3" presStyleCnt="4">
        <dgm:presLayoutVars>
          <dgm:bulletEnabled val="1"/>
        </dgm:presLayoutVars>
      </dgm:prSet>
      <dgm:spPr/>
      <dgm:t>
        <a:bodyPr/>
        <a:lstStyle/>
        <a:p>
          <a:endParaRPr lang="en-GB"/>
        </a:p>
      </dgm:t>
    </dgm:pt>
  </dgm:ptLst>
  <dgm:cxnLst>
    <dgm:cxn modelId="{2D2ECF1D-0F39-426B-AFB1-E74916CBA34B}" srcId="{8DDFBDA6-77EF-4568-8114-8F39CF00186A}" destId="{C772B12D-0846-4DC6-881E-72F872AAB75C}" srcOrd="2" destOrd="0" parTransId="{C29A930A-2ED0-48F3-AB8F-F8047C5B13F2}" sibTransId="{74A134DC-78D0-43F9-8321-F90509CEF99F}"/>
    <dgm:cxn modelId="{ED8AFDEF-6A24-4523-BCFB-01644FE6BD9A}" srcId="{8DDFBDA6-77EF-4568-8114-8F39CF00186A}" destId="{8169FCCC-1923-4498-8BA9-A20E8D8446B7}" srcOrd="0" destOrd="0" parTransId="{F227D159-392A-42A5-8438-4EAE8D5EC5E9}" sibTransId="{0289249C-1FE2-4CD2-9359-6D8BA3536014}"/>
    <dgm:cxn modelId="{3F545178-35BF-4E08-88A1-3C4F73E0C127}" srcId="{8DDFBDA6-77EF-4568-8114-8F39CF00186A}" destId="{49F60818-AAB8-4C24-B9D4-2FBC505AD0C5}" srcOrd="3" destOrd="0" parTransId="{ABFBEC4B-EE24-420E-94B6-91CCE5452306}" sibTransId="{1645C849-8DDB-4E2A-8A8A-1CC46C7A6DD3}"/>
    <dgm:cxn modelId="{DCBC546F-8A41-422E-AF9C-A375BB41059F}" type="presOf" srcId="{C772B12D-0846-4DC6-881E-72F872AAB75C}" destId="{74D4A879-76C1-451C-989D-393D684A225A}" srcOrd="0" destOrd="0" presId="urn:microsoft.com/office/officeart/2005/8/layout/hChevron3"/>
    <dgm:cxn modelId="{3D04260E-042E-41FB-A134-5451253E60BF}" type="presOf" srcId="{49F60818-AAB8-4C24-B9D4-2FBC505AD0C5}" destId="{865CB1BE-522C-401E-AEA4-B370D9D5519F}" srcOrd="0" destOrd="0" presId="urn:microsoft.com/office/officeart/2005/8/layout/hChevron3"/>
    <dgm:cxn modelId="{05AC9A81-5100-42D1-B141-25A9B964A375}" srcId="{8DDFBDA6-77EF-4568-8114-8F39CF00186A}" destId="{2E487D6C-8DF6-43C3-B2B7-5A9C6B2E3549}" srcOrd="1" destOrd="0" parTransId="{FC5EDAE2-7650-4300-BDA5-3211FD0852BA}" sibTransId="{80AD5E58-F47A-4B74-A537-7505FE63E149}"/>
    <dgm:cxn modelId="{7083725A-1D34-421E-9478-8D4AC2814F28}" type="presOf" srcId="{2E487D6C-8DF6-43C3-B2B7-5A9C6B2E3549}" destId="{AB17E718-B27A-4201-96AC-B21F85083426}" srcOrd="0" destOrd="0" presId="urn:microsoft.com/office/officeart/2005/8/layout/hChevron3"/>
    <dgm:cxn modelId="{AACD4822-10E0-4BFD-8904-57127CA7FC98}" type="presOf" srcId="{8DDFBDA6-77EF-4568-8114-8F39CF00186A}" destId="{26B2D87C-1C0A-400C-A197-CD55FB6278D8}" srcOrd="0" destOrd="0" presId="urn:microsoft.com/office/officeart/2005/8/layout/hChevron3"/>
    <dgm:cxn modelId="{018496D2-2A40-460B-9DB7-59D2124F7E5D}" type="presOf" srcId="{8169FCCC-1923-4498-8BA9-A20E8D8446B7}" destId="{5B5E4B6E-70C2-454C-891C-E4043DCA6FA3}" srcOrd="0" destOrd="0" presId="urn:microsoft.com/office/officeart/2005/8/layout/hChevron3"/>
    <dgm:cxn modelId="{F674E792-50EC-40E9-AE5F-C6154396F0A3}" type="presParOf" srcId="{26B2D87C-1C0A-400C-A197-CD55FB6278D8}" destId="{5B5E4B6E-70C2-454C-891C-E4043DCA6FA3}" srcOrd="0" destOrd="0" presId="urn:microsoft.com/office/officeart/2005/8/layout/hChevron3"/>
    <dgm:cxn modelId="{721E2430-46F7-4F1C-B9F2-9CE1EE279C02}" type="presParOf" srcId="{26B2D87C-1C0A-400C-A197-CD55FB6278D8}" destId="{DA9FE6C1-8838-4A53-9BAE-33C13CD60687}" srcOrd="1" destOrd="0" presId="urn:microsoft.com/office/officeart/2005/8/layout/hChevron3"/>
    <dgm:cxn modelId="{57B08D8D-7676-4629-A7EA-FEC185C59584}" type="presParOf" srcId="{26B2D87C-1C0A-400C-A197-CD55FB6278D8}" destId="{AB17E718-B27A-4201-96AC-B21F85083426}" srcOrd="2" destOrd="0" presId="urn:microsoft.com/office/officeart/2005/8/layout/hChevron3"/>
    <dgm:cxn modelId="{46B35D96-DA47-472A-A1C3-358358A06852}" type="presParOf" srcId="{26B2D87C-1C0A-400C-A197-CD55FB6278D8}" destId="{B347F9F7-4EB1-418F-B8F4-96D71FFD53AE}" srcOrd="3" destOrd="0" presId="urn:microsoft.com/office/officeart/2005/8/layout/hChevron3"/>
    <dgm:cxn modelId="{94E7EC44-EF24-4E4B-AA86-21E49835677E}" type="presParOf" srcId="{26B2D87C-1C0A-400C-A197-CD55FB6278D8}" destId="{74D4A879-76C1-451C-989D-393D684A225A}" srcOrd="4" destOrd="0" presId="urn:microsoft.com/office/officeart/2005/8/layout/hChevron3"/>
    <dgm:cxn modelId="{7E9AD974-6406-4C58-A75B-2A346E5E7A5F}" type="presParOf" srcId="{26B2D87C-1C0A-400C-A197-CD55FB6278D8}" destId="{05F69D81-3C12-47B8-9848-9838C113A90C}" srcOrd="5" destOrd="0" presId="urn:microsoft.com/office/officeart/2005/8/layout/hChevron3"/>
    <dgm:cxn modelId="{1A220675-1E67-412C-9CA9-7BA99048C408}" type="presParOf" srcId="{26B2D87C-1C0A-400C-A197-CD55FB6278D8}" destId="{865CB1BE-522C-401E-AEA4-B370D9D5519F}"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DDFBDA6-77EF-4568-8114-8F39CF00186A}" type="doc">
      <dgm:prSet loTypeId="urn:microsoft.com/office/officeart/2005/8/layout/hChevron3" loCatId="process" qsTypeId="urn:microsoft.com/office/officeart/2005/8/quickstyle/simple1" qsCatId="simple" csTypeId="urn:microsoft.com/office/officeart/2005/8/colors/accent1_2" csCatId="accent1" phldr="1"/>
      <dgm:spPr/>
    </dgm:pt>
    <dgm:pt modelId="{8169FCCC-1923-4498-8BA9-A20E8D8446B7}">
      <dgm:prSet phldrT="[Text]"/>
      <dgm:spPr>
        <a:solidFill>
          <a:srgbClr val="00CC99"/>
        </a:solidFill>
      </dgm:spPr>
      <dgm:t>
        <a:bodyPr/>
        <a:lstStyle/>
        <a:p>
          <a:r>
            <a:rPr lang="nb-NO" dirty="0" smtClean="0">
              <a:solidFill>
                <a:schemeClr val="tx1"/>
              </a:solidFill>
            </a:rPr>
            <a:t>2018</a:t>
          </a:r>
          <a:endParaRPr lang="en-US" dirty="0">
            <a:solidFill>
              <a:schemeClr val="tx1"/>
            </a:solidFill>
          </a:endParaRPr>
        </a:p>
      </dgm:t>
    </dgm:pt>
    <dgm:pt modelId="{F227D159-392A-42A5-8438-4EAE8D5EC5E9}" type="parTrans" cxnId="{ED8AFDEF-6A24-4523-BCFB-01644FE6BD9A}">
      <dgm:prSet/>
      <dgm:spPr/>
      <dgm:t>
        <a:bodyPr/>
        <a:lstStyle/>
        <a:p>
          <a:endParaRPr lang="en-US"/>
        </a:p>
      </dgm:t>
    </dgm:pt>
    <dgm:pt modelId="{0289249C-1FE2-4CD2-9359-6D8BA3536014}" type="sibTrans" cxnId="{ED8AFDEF-6A24-4523-BCFB-01644FE6BD9A}">
      <dgm:prSet/>
      <dgm:spPr/>
      <dgm:t>
        <a:bodyPr/>
        <a:lstStyle/>
        <a:p>
          <a:endParaRPr lang="en-US"/>
        </a:p>
      </dgm:t>
    </dgm:pt>
    <dgm:pt modelId="{2E487D6C-8DF6-43C3-B2B7-5A9C6B2E3549}">
      <dgm:prSet phldrT="[Text]"/>
      <dgm:spPr>
        <a:solidFill>
          <a:srgbClr val="FFFF99"/>
        </a:solidFill>
      </dgm:spPr>
      <dgm:t>
        <a:bodyPr/>
        <a:lstStyle/>
        <a:p>
          <a:r>
            <a:rPr lang="nb-NO" dirty="0" smtClean="0">
              <a:solidFill>
                <a:schemeClr val="tx1"/>
              </a:solidFill>
            </a:rPr>
            <a:t>2019</a:t>
          </a:r>
          <a:endParaRPr lang="en-US" dirty="0">
            <a:solidFill>
              <a:schemeClr val="tx1"/>
            </a:solidFill>
          </a:endParaRPr>
        </a:p>
      </dgm:t>
    </dgm:pt>
    <dgm:pt modelId="{FC5EDAE2-7650-4300-BDA5-3211FD0852BA}" type="parTrans" cxnId="{05AC9A81-5100-42D1-B141-25A9B964A375}">
      <dgm:prSet/>
      <dgm:spPr/>
      <dgm:t>
        <a:bodyPr/>
        <a:lstStyle/>
        <a:p>
          <a:endParaRPr lang="en-US"/>
        </a:p>
      </dgm:t>
    </dgm:pt>
    <dgm:pt modelId="{80AD5E58-F47A-4B74-A537-7505FE63E149}" type="sibTrans" cxnId="{05AC9A81-5100-42D1-B141-25A9B964A375}">
      <dgm:prSet/>
      <dgm:spPr/>
      <dgm:t>
        <a:bodyPr/>
        <a:lstStyle/>
        <a:p>
          <a:endParaRPr lang="en-US"/>
        </a:p>
      </dgm:t>
    </dgm:pt>
    <dgm:pt modelId="{C772B12D-0846-4DC6-881E-72F872AAB75C}">
      <dgm:prSet phldrT="[Text]"/>
      <dgm:spPr>
        <a:solidFill>
          <a:srgbClr val="FF9999"/>
        </a:solidFill>
      </dgm:spPr>
      <dgm:t>
        <a:bodyPr/>
        <a:lstStyle/>
        <a:p>
          <a:r>
            <a:rPr lang="nb-NO" dirty="0" smtClean="0">
              <a:solidFill>
                <a:schemeClr val="tx1"/>
              </a:solidFill>
            </a:rPr>
            <a:t>2020</a:t>
          </a:r>
          <a:endParaRPr lang="en-US" dirty="0">
            <a:solidFill>
              <a:schemeClr val="tx1"/>
            </a:solidFill>
          </a:endParaRPr>
        </a:p>
      </dgm:t>
    </dgm:pt>
    <dgm:pt modelId="{C29A930A-2ED0-48F3-AB8F-F8047C5B13F2}" type="parTrans" cxnId="{2D2ECF1D-0F39-426B-AFB1-E74916CBA34B}">
      <dgm:prSet/>
      <dgm:spPr/>
      <dgm:t>
        <a:bodyPr/>
        <a:lstStyle/>
        <a:p>
          <a:endParaRPr lang="en-US"/>
        </a:p>
      </dgm:t>
    </dgm:pt>
    <dgm:pt modelId="{74A134DC-78D0-43F9-8321-F90509CEF99F}" type="sibTrans" cxnId="{2D2ECF1D-0F39-426B-AFB1-E74916CBA34B}">
      <dgm:prSet/>
      <dgm:spPr/>
      <dgm:t>
        <a:bodyPr/>
        <a:lstStyle/>
        <a:p>
          <a:endParaRPr lang="en-US"/>
        </a:p>
      </dgm:t>
    </dgm:pt>
    <dgm:pt modelId="{49F60818-AAB8-4C24-B9D4-2FBC505AD0C5}">
      <dgm:prSet/>
      <dgm:spPr>
        <a:solidFill>
          <a:srgbClr val="FF9999"/>
        </a:solidFill>
      </dgm:spPr>
      <dgm:t>
        <a:bodyPr/>
        <a:lstStyle/>
        <a:p>
          <a:r>
            <a:rPr lang="nb-NO" dirty="0" smtClean="0">
              <a:solidFill>
                <a:schemeClr val="tx1"/>
              </a:solidFill>
            </a:rPr>
            <a:t>2021</a:t>
          </a:r>
          <a:endParaRPr lang="en-US" dirty="0">
            <a:solidFill>
              <a:schemeClr val="tx1"/>
            </a:solidFill>
          </a:endParaRPr>
        </a:p>
      </dgm:t>
    </dgm:pt>
    <dgm:pt modelId="{ABFBEC4B-EE24-420E-94B6-91CCE5452306}" type="parTrans" cxnId="{3F545178-35BF-4E08-88A1-3C4F73E0C127}">
      <dgm:prSet/>
      <dgm:spPr/>
      <dgm:t>
        <a:bodyPr/>
        <a:lstStyle/>
        <a:p>
          <a:endParaRPr lang="en-US"/>
        </a:p>
      </dgm:t>
    </dgm:pt>
    <dgm:pt modelId="{1645C849-8DDB-4E2A-8A8A-1CC46C7A6DD3}" type="sibTrans" cxnId="{3F545178-35BF-4E08-88A1-3C4F73E0C127}">
      <dgm:prSet/>
      <dgm:spPr/>
      <dgm:t>
        <a:bodyPr/>
        <a:lstStyle/>
        <a:p>
          <a:endParaRPr lang="en-US"/>
        </a:p>
      </dgm:t>
    </dgm:pt>
    <dgm:pt modelId="{26B2D87C-1C0A-400C-A197-CD55FB6278D8}" type="pres">
      <dgm:prSet presAssocID="{8DDFBDA6-77EF-4568-8114-8F39CF00186A}" presName="Name0" presStyleCnt="0">
        <dgm:presLayoutVars>
          <dgm:dir/>
          <dgm:resizeHandles val="exact"/>
        </dgm:presLayoutVars>
      </dgm:prSet>
      <dgm:spPr/>
    </dgm:pt>
    <dgm:pt modelId="{5B5E4B6E-70C2-454C-891C-E4043DCA6FA3}" type="pres">
      <dgm:prSet presAssocID="{8169FCCC-1923-4498-8BA9-A20E8D8446B7}" presName="parTxOnly" presStyleLbl="node1" presStyleIdx="0" presStyleCnt="4">
        <dgm:presLayoutVars>
          <dgm:bulletEnabled val="1"/>
        </dgm:presLayoutVars>
      </dgm:prSet>
      <dgm:spPr/>
      <dgm:t>
        <a:bodyPr/>
        <a:lstStyle/>
        <a:p>
          <a:endParaRPr lang="en-GB"/>
        </a:p>
      </dgm:t>
    </dgm:pt>
    <dgm:pt modelId="{DA9FE6C1-8838-4A53-9BAE-33C13CD60687}" type="pres">
      <dgm:prSet presAssocID="{0289249C-1FE2-4CD2-9359-6D8BA3536014}" presName="parSpace" presStyleCnt="0"/>
      <dgm:spPr/>
    </dgm:pt>
    <dgm:pt modelId="{AB17E718-B27A-4201-96AC-B21F85083426}" type="pres">
      <dgm:prSet presAssocID="{2E487D6C-8DF6-43C3-B2B7-5A9C6B2E3549}" presName="parTxOnly" presStyleLbl="node1" presStyleIdx="1" presStyleCnt="4">
        <dgm:presLayoutVars>
          <dgm:bulletEnabled val="1"/>
        </dgm:presLayoutVars>
      </dgm:prSet>
      <dgm:spPr/>
      <dgm:t>
        <a:bodyPr/>
        <a:lstStyle/>
        <a:p>
          <a:endParaRPr lang="en-GB"/>
        </a:p>
      </dgm:t>
    </dgm:pt>
    <dgm:pt modelId="{B347F9F7-4EB1-418F-B8F4-96D71FFD53AE}" type="pres">
      <dgm:prSet presAssocID="{80AD5E58-F47A-4B74-A537-7505FE63E149}" presName="parSpace" presStyleCnt="0"/>
      <dgm:spPr/>
    </dgm:pt>
    <dgm:pt modelId="{74D4A879-76C1-451C-989D-393D684A225A}" type="pres">
      <dgm:prSet presAssocID="{C772B12D-0846-4DC6-881E-72F872AAB75C}" presName="parTxOnly" presStyleLbl="node1" presStyleIdx="2" presStyleCnt="4">
        <dgm:presLayoutVars>
          <dgm:bulletEnabled val="1"/>
        </dgm:presLayoutVars>
      </dgm:prSet>
      <dgm:spPr/>
      <dgm:t>
        <a:bodyPr/>
        <a:lstStyle/>
        <a:p>
          <a:endParaRPr lang="en-GB"/>
        </a:p>
      </dgm:t>
    </dgm:pt>
    <dgm:pt modelId="{05F69D81-3C12-47B8-9848-9838C113A90C}" type="pres">
      <dgm:prSet presAssocID="{74A134DC-78D0-43F9-8321-F90509CEF99F}" presName="parSpace" presStyleCnt="0"/>
      <dgm:spPr/>
    </dgm:pt>
    <dgm:pt modelId="{865CB1BE-522C-401E-AEA4-B370D9D5519F}" type="pres">
      <dgm:prSet presAssocID="{49F60818-AAB8-4C24-B9D4-2FBC505AD0C5}" presName="parTxOnly" presStyleLbl="node1" presStyleIdx="3" presStyleCnt="4">
        <dgm:presLayoutVars>
          <dgm:bulletEnabled val="1"/>
        </dgm:presLayoutVars>
      </dgm:prSet>
      <dgm:spPr/>
      <dgm:t>
        <a:bodyPr/>
        <a:lstStyle/>
        <a:p>
          <a:endParaRPr lang="en-GB"/>
        </a:p>
      </dgm:t>
    </dgm:pt>
  </dgm:ptLst>
  <dgm:cxnLst>
    <dgm:cxn modelId="{2CF0CF44-D24D-454E-AF57-5DB08C21C7C7}" type="presOf" srcId="{8DDFBDA6-77EF-4568-8114-8F39CF00186A}" destId="{26B2D87C-1C0A-400C-A197-CD55FB6278D8}" srcOrd="0" destOrd="0" presId="urn:microsoft.com/office/officeart/2005/8/layout/hChevron3"/>
    <dgm:cxn modelId="{3F545178-35BF-4E08-88A1-3C4F73E0C127}" srcId="{8DDFBDA6-77EF-4568-8114-8F39CF00186A}" destId="{49F60818-AAB8-4C24-B9D4-2FBC505AD0C5}" srcOrd="3" destOrd="0" parTransId="{ABFBEC4B-EE24-420E-94B6-91CCE5452306}" sibTransId="{1645C849-8DDB-4E2A-8A8A-1CC46C7A6DD3}"/>
    <dgm:cxn modelId="{0B8844FB-26C4-4DEE-8755-CEB8228F6D4E}" type="presOf" srcId="{8169FCCC-1923-4498-8BA9-A20E8D8446B7}" destId="{5B5E4B6E-70C2-454C-891C-E4043DCA6FA3}" srcOrd="0" destOrd="0" presId="urn:microsoft.com/office/officeart/2005/8/layout/hChevron3"/>
    <dgm:cxn modelId="{E8DFB3DA-F9C3-40F5-A966-832ECE720025}" type="presOf" srcId="{49F60818-AAB8-4C24-B9D4-2FBC505AD0C5}" destId="{865CB1BE-522C-401E-AEA4-B370D9D5519F}" srcOrd="0" destOrd="0" presId="urn:microsoft.com/office/officeart/2005/8/layout/hChevron3"/>
    <dgm:cxn modelId="{229C3CAB-7A1A-4972-9C27-9565F8F560AD}" type="presOf" srcId="{2E487D6C-8DF6-43C3-B2B7-5A9C6B2E3549}" destId="{AB17E718-B27A-4201-96AC-B21F85083426}" srcOrd="0" destOrd="0" presId="urn:microsoft.com/office/officeart/2005/8/layout/hChevron3"/>
    <dgm:cxn modelId="{ED8AFDEF-6A24-4523-BCFB-01644FE6BD9A}" srcId="{8DDFBDA6-77EF-4568-8114-8F39CF00186A}" destId="{8169FCCC-1923-4498-8BA9-A20E8D8446B7}" srcOrd="0" destOrd="0" parTransId="{F227D159-392A-42A5-8438-4EAE8D5EC5E9}" sibTransId="{0289249C-1FE2-4CD2-9359-6D8BA3536014}"/>
    <dgm:cxn modelId="{A2860AA5-0C75-4AEE-B6BD-E20CF63B7646}" type="presOf" srcId="{C772B12D-0846-4DC6-881E-72F872AAB75C}" destId="{74D4A879-76C1-451C-989D-393D684A225A}" srcOrd="0" destOrd="0" presId="urn:microsoft.com/office/officeart/2005/8/layout/hChevron3"/>
    <dgm:cxn modelId="{05AC9A81-5100-42D1-B141-25A9B964A375}" srcId="{8DDFBDA6-77EF-4568-8114-8F39CF00186A}" destId="{2E487D6C-8DF6-43C3-B2B7-5A9C6B2E3549}" srcOrd="1" destOrd="0" parTransId="{FC5EDAE2-7650-4300-BDA5-3211FD0852BA}" sibTransId="{80AD5E58-F47A-4B74-A537-7505FE63E149}"/>
    <dgm:cxn modelId="{2D2ECF1D-0F39-426B-AFB1-E74916CBA34B}" srcId="{8DDFBDA6-77EF-4568-8114-8F39CF00186A}" destId="{C772B12D-0846-4DC6-881E-72F872AAB75C}" srcOrd="2" destOrd="0" parTransId="{C29A930A-2ED0-48F3-AB8F-F8047C5B13F2}" sibTransId="{74A134DC-78D0-43F9-8321-F90509CEF99F}"/>
    <dgm:cxn modelId="{13671449-00FF-4649-A873-85654CEA9B5A}" type="presParOf" srcId="{26B2D87C-1C0A-400C-A197-CD55FB6278D8}" destId="{5B5E4B6E-70C2-454C-891C-E4043DCA6FA3}" srcOrd="0" destOrd="0" presId="urn:microsoft.com/office/officeart/2005/8/layout/hChevron3"/>
    <dgm:cxn modelId="{F5D90E13-9857-4BD1-92E3-BE6DEA65FCD3}" type="presParOf" srcId="{26B2D87C-1C0A-400C-A197-CD55FB6278D8}" destId="{DA9FE6C1-8838-4A53-9BAE-33C13CD60687}" srcOrd="1" destOrd="0" presId="urn:microsoft.com/office/officeart/2005/8/layout/hChevron3"/>
    <dgm:cxn modelId="{74B7AF54-BDC1-4D25-86B6-EC5294474776}" type="presParOf" srcId="{26B2D87C-1C0A-400C-A197-CD55FB6278D8}" destId="{AB17E718-B27A-4201-96AC-B21F85083426}" srcOrd="2" destOrd="0" presId="urn:microsoft.com/office/officeart/2005/8/layout/hChevron3"/>
    <dgm:cxn modelId="{65364B62-6320-4EF9-BB96-876C76ABDD52}" type="presParOf" srcId="{26B2D87C-1C0A-400C-A197-CD55FB6278D8}" destId="{B347F9F7-4EB1-418F-B8F4-96D71FFD53AE}" srcOrd="3" destOrd="0" presId="urn:microsoft.com/office/officeart/2005/8/layout/hChevron3"/>
    <dgm:cxn modelId="{BDCFB1CE-BC60-413A-AF4C-E6A23D000AAE}" type="presParOf" srcId="{26B2D87C-1C0A-400C-A197-CD55FB6278D8}" destId="{74D4A879-76C1-451C-989D-393D684A225A}" srcOrd="4" destOrd="0" presId="urn:microsoft.com/office/officeart/2005/8/layout/hChevron3"/>
    <dgm:cxn modelId="{8B2D905C-B320-474B-A591-3C75BE49CBF8}" type="presParOf" srcId="{26B2D87C-1C0A-400C-A197-CD55FB6278D8}" destId="{05F69D81-3C12-47B8-9848-9838C113A90C}" srcOrd="5" destOrd="0" presId="urn:microsoft.com/office/officeart/2005/8/layout/hChevron3"/>
    <dgm:cxn modelId="{1F03A936-E3A6-4194-A9BE-4D5855603EAF}" type="presParOf" srcId="{26B2D87C-1C0A-400C-A197-CD55FB6278D8}" destId="{865CB1BE-522C-401E-AEA4-B370D9D5519F}"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5C0FC5-00B8-453A-9F59-4598AC3EF662}">
      <dsp:nvSpPr>
        <dsp:cNvPr id="0" name=""/>
        <dsp:cNvSpPr/>
      </dsp:nvSpPr>
      <dsp:spPr>
        <a:xfrm>
          <a:off x="955906" y="1224113"/>
          <a:ext cx="1168329" cy="1168329"/>
        </a:xfrm>
        <a:prstGeom prst="gear9">
          <a:avLst/>
        </a:prstGeom>
        <a:solidFill>
          <a:srgbClr val="00CC99"/>
        </a:solidFill>
        <a:ln w="25400" cap="flat" cmpd="sng" algn="ctr">
          <a:solidFill>
            <a:schemeClr val="tx2">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1689100">
            <a:lnSpc>
              <a:spcPct val="90000"/>
            </a:lnSpc>
            <a:spcBef>
              <a:spcPct val="0"/>
            </a:spcBef>
            <a:spcAft>
              <a:spcPct val="35000"/>
            </a:spcAft>
          </a:pPr>
          <a:endParaRPr lang="nb-NO" sz="3800" b="1" kern="1200" dirty="0">
            <a:solidFill>
              <a:schemeClr val="tx1"/>
            </a:solidFill>
          </a:endParaRPr>
        </a:p>
      </dsp:txBody>
      <dsp:txXfrm>
        <a:off x="1190792" y="1497788"/>
        <a:ext cx="698557" cy="600546"/>
      </dsp:txXfrm>
    </dsp:sp>
    <dsp:sp modelId="{F638985E-564D-4B03-B728-1545C12EF42E}">
      <dsp:nvSpPr>
        <dsp:cNvPr id="0" name=""/>
        <dsp:cNvSpPr/>
      </dsp:nvSpPr>
      <dsp:spPr>
        <a:xfrm>
          <a:off x="276150" y="947962"/>
          <a:ext cx="849694" cy="849694"/>
        </a:xfrm>
        <a:prstGeom prst="gear6">
          <a:avLst/>
        </a:prstGeom>
        <a:solidFill>
          <a:srgbClr val="FFFF99"/>
        </a:solidFill>
        <a:ln w="25400" cap="flat" cmpd="sng" algn="ctr">
          <a:solidFill>
            <a:schemeClr val="tx2">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endParaRPr lang="nb-NO" sz="2600" b="1" kern="1200" dirty="0">
            <a:solidFill>
              <a:schemeClr val="tx1"/>
            </a:solidFill>
          </a:endParaRPr>
        </a:p>
      </dsp:txBody>
      <dsp:txXfrm>
        <a:off x="490063" y="1163168"/>
        <a:ext cx="421868" cy="419282"/>
      </dsp:txXfrm>
    </dsp:sp>
    <dsp:sp modelId="{2890AE82-C40A-4231-B30B-970F7CCCB103}">
      <dsp:nvSpPr>
        <dsp:cNvPr id="0" name=""/>
        <dsp:cNvSpPr/>
      </dsp:nvSpPr>
      <dsp:spPr>
        <a:xfrm rot="20700000">
          <a:off x="752066" y="361760"/>
          <a:ext cx="832527" cy="832527"/>
        </a:xfrm>
        <a:prstGeom prst="gear6">
          <a:avLst/>
        </a:prstGeom>
        <a:solidFill>
          <a:srgbClr val="40B1C8"/>
        </a:solidFill>
        <a:ln w="25400" cap="flat" cmpd="sng" algn="ctr">
          <a:solidFill>
            <a:schemeClr val="tx2">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nb-NO" sz="2900" b="1" kern="1200" dirty="0">
            <a:solidFill>
              <a:schemeClr val="tx1"/>
            </a:solidFill>
          </a:endParaRPr>
        </a:p>
      </dsp:txBody>
      <dsp:txXfrm rot="-20700000">
        <a:off x="934663" y="544357"/>
        <a:ext cx="467331" cy="467331"/>
      </dsp:txXfrm>
    </dsp:sp>
    <dsp:sp modelId="{CDD0C8F8-03C5-47CE-B630-110ABD80C5D0}">
      <dsp:nvSpPr>
        <dsp:cNvPr id="0" name=""/>
        <dsp:cNvSpPr/>
      </dsp:nvSpPr>
      <dsp:spPr>
        <a:xfrm>
          <a:off x="845099" y="1059401"/>
          <a:ext cx="1495462" cy="1495462"/>
        </a:xfrm>
        <a:prstGeom prst="circularArrow">
          <a:avLst>
            <a:gd name="adj1" fmla="val 4688"/>
            <a:gd name="adj2" fmla="val 299029"/>
            <a:gd name="adj3" fmla="val 2430563"/>
            <a:gd name="adj4" fmla="val 16059845"/>
            <a:gd name="adj5" fmla="val 5469"/>
          </a:avLst>
        </a:prstGeom>
        <a:solidFill>
          <a:schemeClr val="bg1">
            <a:lumMod val="65000"/>
          </a:schemeClr>
        </a:solidFill>
        <a:ln>
          <a:solidFill>
            <a:schemeClr val="tx2">
              <a:lumMod val="50000"/>
              <a:lumOff val="50000"/>
            </a:schemeClr>
          </a:solidFill>
        </a:ln>
        <a:effectLst/>
      </dsp:spPr>
      <dsp:style>
        <a:lnRef idx="0">
          <a:scrgbClr r="0" g="0" b="0"/>
        </a:lnRef>
        <a:fillRef idx="1">
          <a:scrgbClr r="0" g="0" b="0"/>
        </a:fillRef>
        <a:effectRef idx="0">
          <a:scrgbClr r="0" g="0" b="0"/>
        </a:effectRef>
        <a:fontRef idx="minor">
          <a:schemeClr val="lt1"/>
        </a:fontRef>
      </dsp:style>
    </dsp:sp>
    <dsp:sp modelId="{ED2D6EC2-76B9-4D04-9CD6-DBEFE731F823}">
      <dsp:nvSpPr>
        <dsp:cNvPr id="0" name=""/>
        <dsp:cNvSpPr/>
      </dsp:nvSpPr>
      <dsp:spPr>
        <a:xfrm>
          <a:off x="125671" y="768841"/>
          <a:ext cx="1086546" cy="1086546"/>
        </a:xfrm>
        <a:prstGeom prst="leftCircularArrow">
          <a:avLst>
            <a:gd name="adj1" fmla="val 6452"/>
            <a:gd name="adj2" fmla="val 429999"/>
            <a:gd name="adj3" fmla="val 10489124"/>
            <a:gd name="adj4" fmla="val 14837806"/>
            <a:gd name="adj5" fmla="val 7527"/>
          </a:avLst>
        </a:prstGeom>
        <a:solidFill>
          <a:schemeClr val="bg1">
            <a:lumMod val="65000"/>
          </a:schemeClr>
        </a:solidFill>
        <a:ln>
          <a:solidFill>
            <a:schemeClr val="tx2">
              <a:lumMod val="50000"/>
              <a:lumOff val="50000"/>
            </a:schemeClr>
          </a:solidFill>
        </a:ln>
        <a:effectLst/>
      </dsp:spPr>
      <dsp:style>
        <a:lnRef idx="0">
          <a:scrgbClr r="0" g="0" b="0"/>
        </a:lnRef>
        <a:fillRef idx="1">
          <a:scrgbClr r="0" g="0" b="0"/>
        </a:fillRef>
        <a:effectRef idx="0">
          <a:scrgbClr r="0" g="0" b="0"/>
        </a:effectRef>
        <a:fontRef idx="minor">
          <a:schemeClr val="lt1"/>
        </a:fontRef>
      </dsp:style>
    </dsp:sp>
    <dsp:sp modelId="{7ABF79CE-1C56-4EDF-8145-B25F09DDB329}">
      <dsp:nvSpPr>
        <dsp:cNvPr id="0" name=""/>
        <dsp:cNvSpPr/>
      </dsp:nvSpPr>
      <dsp:spPr>
        <a:xfrm>
          <a:off x="559494" y="188289"/>
          <a:ext cx="1171516" cy="1171516"/>
        </a:xfrm>
        <a:prstGeom prst="circularArrow">
          <a:avLst>
            <a:gd name="adj1" fmla="val 5984"/>
            <a:gd name="adj2" fmla="val 394124"/>
            <a:gd name="adj3" fmla="val 13313824"/>
            <a:gd name="adj4" fmla="val 10508221"/>
            <a:gd name="adj5" fmla="val 6981"/>
          </a:avLst>
        </a:prstGeom>
        <a:solidFill>
          <a:schemeClr val="bg1">
            <a:lumMod val="65000"/>
          </a:schemeClr>
        </a:solidFill>
        <a:ln>
          <a:solidFill>
            <a:schemeClr val="tx2">
              <a:lumMod val="50000"/>
              <a:lumOff val="50000"/>
            </a:schemeClr>
          </a:solid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E4B6E-70C2-454C-891C-E4043DCA6FA3}">
      <dsp:nvSpPr>
        <dsp:cNvPr id="0" name=""/>
        <dsp:cNvSpPr/>
      </dsp:nvSpPr>
      <dsp:spPr>
        <a:xfrm>
          <a:off x="675" y="138508"/>
          <a:ext cx="677325" cy="270930"/>
        </a:xfrm>
        <a:prstGeom prst="homePlate">
          <a:avLst/>
        </a:prstGeom>
        <a:solidFill>
          <a:srgbClr val="FF99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32004" rIns="16002" bIns="32004" numCol="1" spcCol="1270" anchor="ctr" anchorCtr="0">
          <a:noAutofit/>
        </a:bodyPr>
        <a:lstStyle/>
        <a:p>
          <a:pPr lvl="0" algn="ctr" defTabSz="533400">
            <a:lnSpc>
              <a:spcPct val="90000"/>
            </a:lnSpc>
            <a:spcBef>
              <a:spcPct val="0"/>
            </a:spcBef>
            <a:spcAft>
              <a:spcPct val="35000"/>
            </a:spcAft>
          </a:pPr>
          <a:r>
            <a:rPr lang="nb-NO" sz="1200" kern="1200" dirty="0" smtClean="0">
              <a:solidFill>
                <a:schemeClr val="tx1"/>
              </a:solidFill>
            </a:rPr>
            <a:t>2018</a:t>
          </a:r>
          <a:endParaRPr lang="en-US" sz="1200" kern="1200" dirty="0">
            <a:solidFill>
              <a:schemeClr val="tx1"/>
            </a:solidFill>
          </a:endParaRPr>
        </a:p>
      </dsp:txBody>
      <dsp:txXfrm>
        <a:off x="675" y="138508"/>
        <a:ext cx="609593" cy="270930"/>
      </dsp:txXfrm>
    </dsp:sp>
    <dsp:sp modelId="{AB17E718-B27A-4201-96AC-B21F85083426}">
      <dsp:nvSpPr>
        <dsp:cNvPr id="0" name=""/>
        <dsp:cNvSpPr/>
      </dsp:nvSpPr>
      <dsp:spPr>
        <a:xfrm>
          <a:off x="542535" y="138508"/>
          <a:ext cx="677325" cy="270930"/>
        </a:xfrm>
        <a:prstGeom prst="chevron">
          <a:avLst/>
        </a:prstGeom>
        <a:solidFill>
          <a:srgbClr val="FF99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nb-NO" sz="1200" kern="1200" dirty="0" smtClean="0">
              <a:solidFill>
                <a:schemeClr val="tx1"/>
              </a:solidFill>
            </a:rPr>
            <a:t>2019</a:t>
          </a:r>
          <a:endParaRPr lang="en-US" sz="1200" kern="1200" dirty="0">
            <a:solidFill>
              <a:schemeClr val="tx1"/>
            </a:solidFill>
          </a:endParaRPr>
        </a:p>
      </dsp:txBody>
      <dsp:txXfrm>
        <a:off x="678000" y="138508"/>
        <a:ext cx="406395" cy="270930"/>
      </dsp:txXfrm>
    </dsp:sp>
    <dsp:sp modelId="{74D4A879-76C1-451C-989D-393D684A225A}">
      <dsp:nvSpPr>
        <dsp:cNvPr id="0" name=""/>
        <dsp:cNvSpPr/>
      </dsp:nvSpPr>
      <dsp:spPr>
        <a:xfrm>
          <a:off x="1084395" y="138508"/>
          <a:ext cx="677325" cy="270930"/>
        </a:xfrm>
        <a:prstGeom prst="chevron">
          <a:avLst/>
        </a:prstGeom>
        <a:solidFill>
          <a:srgbClr val="FF99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nb-NO" sz="1200" kern="1200" dirty="0" smtClean="0">
              <a:solidFill>
                <a:schemeClr val="tx1"/>
              </a:solidFill>
            </a:rPr>
            <a:t>2020</a:t>
          </a:r>
          <a:endParaRPr lang="en-US" sz="1200" kern="1200" dirty="0">
            <a:solidFill>
              <a:schemeClr val="tx1"/>
            </a:solidFill>
          </a:endParaRPr>
        </a:p>
      </dsp:txBody>
      <dsp:txXfrm>
        <a:off x="1219860" y="138508"/>
        <a:ext cx="406395" cy="270930"/>
      </dsp:txXfrm>
    </dsp:sp>
    <dsp:sp modelId="{865CB1BE-522C-401E-AEA4-B370D9D5519F}">
      <dsp:nvSpPr>
        <dsp:cNvPr id="0" name=""/>
        <dsp:cNvSpPr/>
      </dsp:nvSpPr>
      <dsp:spPr>
        <a:xfrm>
          <a:off x="1626255" y="138508"/>
          <a:ext cx="677325" cy="270930"/>
        </a:xfrm>
        <a:prstGeom prst="chevron">
          <a:avLst/>
        </a:prstGeom>
        <a:solidFill>
          <a:srgbClr val="FF99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nb-NO" sz="1200" kern="1200" dirty="0" smtClean="0">
              <a:solidFill>
                <a:schemeClr val="tx1"/>
              </a:solidFill>
            </a:rPr>
            <a:t>2021</a:t>
          </a:r>
          <a:endParaRPr lang="en-US" sz="1200" kern="1200" dirty="0">
            <a:solidFill>
              <a:schemeClr val="tx1"/>
            </a:solidFill>
          </a:endParaRPr>
        </a:p>
      </dsp:txBody>
      <dsp:txXfrm>
        <a:off x="1761720" y="138508"/>
        <a:ext cx="406395" cy="2709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E4B6E-70C2-454C-891C-E4043DCA6FA3}">
      <dsp:nvSpPr>
        <dsp:cNvPr id="0" name=""/>
        <dsp:cNvSpPr/>
      </dsp:nvSpPr>
      <dsp:spPr>
        <a:xfrm>
          <a:off x="675" y="228519"/>
          <a:ext cx="677325" cy="270930"/>
        </a:xfrm>
        <a:prstGeom prst="homePlate">
          <a:avLst/>
        </a:prstGeom>
        <a:solidFill>
          <a:srgbClr val="FF99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32004" rIns="16002" bIns="32004" numCol="1" spcCol="1270" anchor="ctr" anchorCtr="0">
          <a:noAutofit/>
        </a:bodyPr>
        <a:lstStyle/>
        <a:p>
          <a:pPr lvl="0" algn="ctr" defTabSz="533400">
            <a:lnSpc>
              <a:spcPct val="90000"/>
            </a:lnSpc>
            <a:spcBef>
              <a:spcPct val="0"/>
            </a:spcBef>
            <a:spcAft>
              <a:spcPct val="35000"/>
            </a:spcAft>
          </a:pPr>
          <a:r>
            <a:rPr lang="nb-NO" sz="1200" kern="1200" dirty="0" smtClean="0">
              <a:solidFill>
                <a:schemeClr val="tx1"/>
              </a:solidFill>
            </a:rPr>
            <a:t>2018</a:t>
          </a:r>
          <a:endParaRPr lang="en-US" sz="1200" kern="1200" dirty="0">
            <a:solidFill>
              <a:schemeClr val="tx1"/>
            </a:solidFill>
          </a:endParaRPr>
        </a:p>
      </dsp:txBody>
      <dsp:txXfrm>
        <a:off x="675" y="228519"/>
        <a:ext cx="609593" cy="270930"/>
      </dsp:txXfrm>
    </dsp:sp>
    <dsp:sp modelId="{AB17E718-B27A-4201-96AC-B21F85083426}">
      <dsp:nvSpPr>
        <dsp:cNvPr id="0" name=""/>
        <dsp:cNvSpPr/>
      </dsp:nvSpPr>
      <dsp:spPr>
        <a:xfrm>
          <a:off x="542535" y="228519"/>
          <a:ext cx="677325" cy="270930"/>
        </a:xfrm>
        <a:prstGeom prst="chevron">
          <a:avLst/>
        </a:prstGeom>
        <a:solidFill>
          <a:srgbClr val="FF99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nb-NO" sz="1200" kern="1200" dirty="0" smtClean="0">
              <a:solidFill>
                <a:schemeClr val="tx1"/>
              </a:solidFill>
            </a:rPr>
            <a:t>2019</a:t>
          </a:r>
          <a:endParaRPr lang="en-US" sz="1200" kern="1200" dirty="0">
            <a:solidFill>
              <a:schemeClr val="tx1"/>
            </a:solidFill>
          </a:endParaRPr>
        </a:p>
      </dsp:txBody>
      <dsp:txXfrm>
        <a:off x="678000" y="228519"/>
        <a:ext cx="406395" cy="270930"/>
      </dsp:txXfrm>
    </dsp:sp>
    <dsp:sp modelId="{74D4A879-76C1-451C-989D-393D684A225A}">
      <dsp:nvSpPr>
        <dsp:cNvPr id="0" name=""/>
        <dsp:cNvSpPr/>
      </dsp:nvSpPr>
      <dsp:spPr>
        <a:xfrm>
          <a:off x="1084395" y="228519"/>
          <a:ext cx="677325" cy="270930"/>
        </a:xfrm>
        <a:prstGeom prst="chevron">
          <a:avLst/>
        </a:prstGeom>
        <a:solidFill>
          <a:srgbClr val="FF99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nb-NO" sz="1200" kern="1200" dirty="0" smtClean="0">
              <a:solidFill>
                <a:schemeClr val="tx1"/>
              </a:solidFill>
            </a:rPr>
            <a:t>2020</a:t>
          </a:r>
          <a:endParaRPr lang="en-US" sz="1200" kern="1200" dirty="0">
            <a:solidFill>
              <a:schemeClr val="tx1"/>
            </a:solidFill>
          </a:endParaRPr>
        </a:p>
      </dsp:txBody>
      <dsp:txXfrm>
        <a:off x="1219860" y="228519"/>
        <a:ext cx="406395" cy="270930"/>
      </dsp:txXfrm>
    </dsp:sp>
    <dsp:sp modelId="{865CB1BE-522C-401E-AEA4-B370D9D5519F}">
      <dsp:nvSpPr>
        <dsp:cNvPr id="0" name=""/>
        <dsp:cNvSpPr/>
      </dsp:nvSpPr>
      <dsp:spPr>
        <a:xfrm>
          <a:off x="1626255" y="228519"/>
          <a:ext cx="677325" cy="270930"/>
        </a:xfrm>
        <a:prstGeom prst="chevron">
          <a:avLst/>
        </a:prstGeom>
        <a:solidFill>
          <a:srgbClr val="FF99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nb-NO" sz="1200" kern="1200" dirty="0" smtClean="0">
              <a:solidFill>
                <a:schemeClr val="tx1"/>
              </a:solidFill>
            </a:rPr>
            <a:t>2021</a:t>
          </a:r>
          <a:endParaRPr lang="en-US" sz="1200" kern="1200" dirty="0">
            <a:solidFill>
              <a:schemeClr val="tx1"/>
            </a:solidFill>
          </a:endParaRPr>
        </a:p>
      </dsp:txBody>
      <dsp:txXfrm>
        <a:off x="1761720" y="228519"/>
        <a:ext cx="406395" cy="2709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E4B6E-70C2-454C-891C-E4043DCA6FA3}">
      <dsp:nvSpPr>
        <dsp:cNvPr id="0" name=""/>
        <dsp:cNvSpPr/>
      </dsp:nvSpPr>
      <dsp:spPr>
        <a:xfrm>
          <a:off x="664" y="190721"/>
          <a:ext cx="666571" cy="266628"/>
        </a:xfrm>
        <a:prstGeom prst="homePlate">
          <a:avLst/>
        </a:prstGeom>
        <a:solidFill>
          <a:srgbClr val="FF99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674" tIns="29337" rIns="14669" bIns="29337" numCol="1" spcCol="1270" anchor="ctr" anchorCtr="0">
          <a:noAutofit/>
        </a:bodyPr>
        <a:lstStyle/>
        <a:p>
          <a:pPr lvl="0" algn="ctr" defTabSz="488950">
            <a:lnSpc>
              <a:spcPct val="90000"/>
            </a:lnSpc>
            <a:spcBef>
              <a:spcPct val="0"/>
            </a:spcBef>
            <a:spcAft>
              <a:spcPct val="35000"/>
            </a:spcAft>
          </a:pPr>
          <a:r>
            <a:rPr lang="nb-NO" sz="1100" kern="1200" dirty="0" smtClean="0">
              <a:solidFill>
                <a:schemeClr val="tx1"/>
              </a:solidFill>
            </a:rPr>
            <a:t>2018</a:t>
          </a:r>
          <a:endParaRPr lang="en-US" sz="1100" kern="1200" dirty="0">
            <a:solidFill>
              <a:schemeClr val="tx1"/>
            </a:solidFill>
          </a:endParaRPr>
        </a:p>
      </dsp:txBody>
      <dsp:txXfrm>
        <a:off x="664" y="190721"/>
        <a:ext cx="599914" cy="266628"/>
      </dsp:txXfrm>
    </dsp:sp>
    <dsp:sp modelId="{AB17E718-B27A-4201-96AC-B21F85083426}">
      <dsp:nvSpPr>
        <dsp:cNvPr id="0" name=""/>
        <dsp:cNvSpPr/>
      </dsp:nvSpPr>
      <dsp:spPr>
        <a:xfrm>
          <a:off x="533921" y="190721"/>
          <a:ext cx="666571" cy="266628"/>
        </a:xfrm>
        <a:prstGeom prst="chevron">
          <a:avLst/>
        </a:prstGeom>
        <a:solidFill>
          <a:srgbClr val="FF99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lvl="0" algn="ctr" defTabSz="488950">
            <a:lnSpc>
              <a:spcPct val="90000"/>
            </a:lnSpc>
            <a:spcBef>
              <a:spcPct val="0"/>
            </a:spcBef>
            <a:spcAft>
              <a:spcPct val="35000"/>
            </a:spcAft>
          </a:pPr>
          <a:r>
            <a:rPr lang="nb-NO" sz="1100" kern="1200" dirty="0" smtClean="0">
              <a:solidFill>
                <a:schemeClr val="tx1"/>
              </a:solidFill>
            </a:rPr>
            <a:t>2019</a:t>
          </a:r>
          <a:endParaRPr lang="en-US" sz="1100" kern="1200" dirty="0">
            <a:solidFill>
              <a:schemeClr val="tx1"/>
            </a:solidFill>
          </a:endParaRPr>
        </a:p>
      </dsp:txBody>
      <dsp:txXfrm>
        <a:off x="667235" y="190721"/>
        <a:ext cx="399943" cy="266628"/>
      </dsp:txXfrm>
    </dsp:sp>
    <dsp:sp modelId="{74D4A879-76C1-451C-989D-393D684A225A}">
      <dsp:nvSpPr>
        <dsp:cNvPr id="0" name=""/>
        <dsp:cNvSpPr/>
      </dsp:nvSpPr>
      <dsp:spPr>
        <a:xfrm>
          <a:off x="1067178" y="190721"/>
          <a:ext cx="666571" cy="266628"/>
        </a:xfrm>
        <a:prstGeom prst="chevron">
          <a:avLst/>
        </a:prstGeom>
        <a:solidFill>
          <a:srgbClr val="FFFF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lvl="0" algn="ctr" defTabSz="488950">
            <a:lnSpc>
              <a:spcPct val="90000"/>
            </a:lnSpc>
            <a:spcBef>
              <a:spcPct val="0"/>
            </a:spcBef>
            <a:spcAft>
              <a:spcPct val="35000"/>
            </a:spcAft>
          </a:pPr>
          <a:r>
            <a:rPr lang="nb-NO" sz="1100" kern="1200" dirty="0" smtClean="0">
              <a:solidFill>
                <a:schemeClr val="tx1"/>
              </a:solidFill>
            </a:rPr>
            <a:t>2020</a:t>
          </a:r>
          <a:endParaRPr lang="en-US" sz="1100" kern="1200" dirty="0">
            <a:solidFill>
              <a:schemeClr val="tx1"/>
            </a:solidFill>
          </a:endParaRPr>
        </a:p>
      </dsp:txBody>
      <dsp:txXfrm>
        <a:off x="1200492" y="190721"/>
        <a:ext cx="399943" cy="266628"/>
      </dsp:txXfrm>
    </dsp:sp>
    <dsp:sp modelId="{865CB1BE-522C-401E-AEA4-B370D9D5519F}">
      <dsp:nvSpPr>
        <dsp:cNvPr id="0" name=""/>
        <dsp:cNvSpPr/>
      </dsp:nvSpPr>
      <dsp:spPr>
        <a:xfrm>
          <a:off x="1600435" y="190721"/>
          <a:ext cx="666571" cy="266628"/>
        </a:xfrm>
        <a:prstGeom prst="chevron">
          <a:avLst/>
        </a:prstGeom>
        <a:solidFill>
          <a:srgbClr val="FFFF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lvl="0" algn="ctr" defTabSz="488950">
            <a:lnSpc>
              <a:spcPct val="90000"/>
            </a:lnSpc>
            <a:spcBef>
              <a:spcPct val="0"/>
            </a:spcBef>
            <a:spcAft>
              <a:spcPct val="35000"/>
            </a:spcAft>
          </a:pPr>
          <a:r>
            <a:rPr lang="nb-NO" sz="1100" kern="1200" dirty="0" smtClean="0">
              <a:solidFill>
                <a:schemeClr val="tx1"/>
              </a:solidFill>
            </a:rPr>
            <a:t>2021</a:t>
          </a:r>
          <a:endParaRPr lang="en-US" sz="1100" kern="1200" dirty="0">
            <a:solidFill>
              <a:schemeClr val="tx1"/>
            </a:solidFill>
          </a:endParaRPr>
        </a:p>
      </dsp:txBody>
      <dsp:txXfrm>
        <a:off x="1733749" y="190721"/>
        <a:ext cx="399943" cy="26662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E4B6E-70C2-454C-891C-E4043DCA6FA3}">
      <dsp:nvSpPr>
        <dsp:cNvPr id="0" name=""/>
        <dsp:cNvSpPr/>
      </dsp:nvSpPr>
      <dsp:spPr>
        <a:xfrm>
          <a:off x="675" y="228519"/>
          <a:ext cx="677325" cy="270930"/>
        </a:xfrm>
        <a:prstGeom prst="homePlate">
          <a:avLst/>
        </a:prstGeom>
        <a:solidFill>
          <a:srgbClr val="00CC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32004" rIns="16002" bIns="32004" numCol="1" spcCol="1270" anchor="ctr" anchorCtr="0">
          <a:noAutofit/>
        </a:bodyPr>
        <a:lstStyle/>
        <a:p>
          <a:pPr lvl="0" algn="ctr" defTabSz="533400">
            <a:lnSpc>
              <a:spcPct val="90000"/>
            </a:lnSpc>
            <a:spcBef>
              <a:spcPct val="0"/>
            </a:spcBef>
            <a:spcAft>
              <a:spcPct val="35000"/>
            </a:spcAft>
          </a:pPr>
          <a:r>
            <a:rPr lang="nb-NO" sz="1200" kern="1200" dirty="0" smtClean="0">
              <a:solidFill>
                <a:schemeClr val="tx1"/>
              </a:solidFill>
            </a:rPr>
            <a:t>2018</a:t>
          </a:r>
          <a:endParaRPr lang="en-US" sz="1200" kern="1200" dirty="0">
            <a:solidFill>
              <a:schemeClr val="tx1"/>
            </a:solidFill>
          </a:endParaRPr>
        </a:p>
      </dsp:txBody>
      <dsp:txXfrm>
        <a:off x="675" y="228519"/>
        <a:ext cx="609593" cy="270930"/>
      </dsp:txXfrm>
    </dsp:sp>
    <dsp:sp modelId="{AB17E718-B27A-4201-96AC-B21F85083426}">
      <dsp:nvSpPr>
        <dsp:cNvPr id="0" name=""/>
        <dsp:cNvSpPr/>
      </dsp:nvSpPr>
      <dsp:spPr>
        <a:xfrm>
          <a:off x="542535" y="228519"/>
          <a:ext cx="677325" cy="270930"/>
        </a:xfrm>
        <a:prstGeom prst="chevron">
          <a:avLst/>
        </a:prstGeom>
        <a:solidFill>
          <a:srgbClr val="FFFF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nb-NO" sz="1200" kern="1200" dirty="0" smtClean="0">
              <a:solidFill>
                <a:schemeClr val="tx1"/>
              </a:solidFill>
            </a:rPr>
            <a:t>2019</a:t>
          </a:r>
          <a:endParaRPr lang="en-US" sz="1200" kern="1200" dirty="0">
            <a:solidFill>
              <a:schemeClr val="tx1"/>
            </a:solidFill>
          </a:endParaRPr>
        </a:p>
      </dsp:txBody>
      <dsp:txXfrm>
        <a:off x="678000" y="228519"/>
        <a:ext cx="406395" cy="270930"/>
      </dsp:txXfrm>
    </dsp:sp>
    <dsp:sp modelId="{74D4A879-76C1-451C-989D-393D684A225A}">
      <dsp:nvSpPr>
        <dsp:cNvPr id="0" name=""/>
        <dsp:cNvSpPr/>
      </dsp:nvSpPr>
      <dsp:spPr>
        <a:xfrm>
          <a:off x="1084395" y="228519"/>
          <a:ext cx="677325" cy="270930"/>
        </a:xfrm>
        <a:prstGeom prst="chevron">
          <a:avLst/>
        </a:prstGeom>
        <a:solidFill>
          <a:srgbClr val="FF99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nb-NO" sz="1200" kern="1200" dirty="0" smtClean="0">
              <a:solidFill>
                <a:schemeClr val="tx1"/>
              </a:solidFill>
            </a:rPr>
            <a:t>2020</a:t>
          </a:r>
          <a:endParaRPr lang="en-US" sz="1200" kern="1200" dirty="0">
            <a:solidFill>
              <a:schemeClr val="tx1"/>
            </a:solidFill>
          </a:endParaRPr>
        </a:p>
      </dsp:txBody>
      <dsp:txXfrm>
        <a:off x="1219860" y="228519"/>
        <a:ext cx="406395" cy="270930"/>
      </dsp:txXfrm>
    </dsp:sp>
    <dsp:sp modelId="{865CB1BE-522C-401E-AEA4-B370D9D5519F}">
      <dsp:nvSpPr>
        <dsp:cNvPr id="0" name=""/>
        <dsp:cNvSpPr/>
      </dsp:nvSpPr>
      <dsp:spPr>
        <a:xfrm>
          <a:off x="1626255" y="228519"/>
          <a:ext cx="677325" cy="270930"/>
        </a:xfrm>
        <a:prstGeom prst="chevron">
          <a:avLst/>
        </a:prstGeom>
        <a:solidFill>
          <a:srgbClr val="FF99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nb-NO" sz="1200" kern="1200" dirty="0" smtClean="0">
              <a:solidFill>
                <a:schemeClr val="tx1"/>
              </a:solidFill>
            </a:rPr>
            <a:t>2021</a:t>
          </a:r>
          <a:endParaRPr lang="en-US" sz="1200" kern="1200" dirty="0">
            <a:solidFill>
              <a:schemeClr val="tx1"/>
            </a:solidFill>
          </a:endParaRPr>
        </a:p>
      </dsp:txBody>
      <dsp:txXfrm>
        <a:off x="1761720" y="228519"/>
        <a:ext cx="406395" cy="270930"/>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6570"/>
          </a:xfrm>
          <a:prstGeom prst="rect">
            <a:avLst/>
          </a:prstGeom>
        </p:spPr>
        <p:txBody>
          <a:bodyPr vert="horz" wrap="square" lIns="91440" tIns="45720" rIns="91440" bIns="45720" numCol="1" anchor="t" anchorCtr="0" compatLnSpc="1">
            <a:prstTxWarp prst="textNoShape">
              <a:avLst/>
            </a:prstTxWarp>
          </a:bodyPr>
          <a:lstStyle>
            <a:lvl1pPr eaLnBrk="0" hangingPunct="0">
              <a:defRPr sz="1200"/>
            </a:lvl1pPr>
          </a:lstStyle>
          <a:p>
            <a:endParaRPr lang="nb-NO" altLang="nb-NO" dirty="0"/>
          </a:p>
        </p:txBody>
      </p:sp>
      <p:sp>
        <p:nvSpPr>
          <p:cNvPr id="3" name="Date Placeholder 2"/>
          <p:cNvSpPr>
            <a:spLocks noGrp="1"/>
          </p:cNvSpPr>
          <p:nvPr>
            <p:ph type="dt" sz="quarter" idx="1"/>
          </p:nvPr>
        </p:nvSpPr>
        <p:spPr>
          <a:xfrm>
            <a:off x="3848646" y="0"/>
            <a:ext cx="2944283" cy="496570"/>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a:lvl1pPr>
          </a:lstStyle>
          <a:p>
            <a:fld id="{92C72878-E1DE-4802-B8C1-7744EAE489A6}" type="datetime1">
              <a:rPr lang="nb-NO" altLang="nb-NO"/>
              <a:pPr/>
              <a:t>22.05.2018</a:t>
            </a:fld>
            <a:endParaRPr lang="nb-NO" altLang="nb-NO" dirty="0"/>
          </a:p>
        </p:txBody>
      </p:sp>
      <p:sp>
        <p:nvSpPr>
          <p:cNvPr id="4" name="Footer Placeholder 3"/>
          <p:cNvSpPr>
            <a:spLocks noGrp="1"/>
          </p:cNvSpPr>
          <p:nvPr>
            <p:ph type="ftr" sz="quarter" idx="2"/>
          </p:nvPr>
        </p:nvSpPr>
        <p:spPr>
          <a:xfrm>
            <a:off x="1" y="9433106"/>
            <a:ext cx="2944283" cy="496570"/>
          </a:xfrm>
          <a:prstGeom prst="rect">
            <a:avLst/>
          </a:prstGeom>
        </p:spPr>
        <p:txBody>
          <a:bodyPr vert="horz" wrap="square" lIns="91440" tIns="45720" rIns="91440" bIns="45720" numCol="1" anchor="b" anchorCtr="0" compatLnSpc="1">
            <a:prstTxWarp prst="textNoShape">
              <a:avLst/>
            </a:prstTxWarp>
          </a:bodyPr>
          <a:lstStyle>
            <a:lvl1pPr eaLnBrk="0" hangingPunct="0">
              <a:defRPr sz="1200"/>
            </a:lvl1pPr>
          </a:lstStyle>
          <a:p>
            <a:endParaRPr lang="nb-NO" altLang="nb-NO" dirty="0"/>
          </a:p>
        </p:txBody>
      </p:sp>
      <p:sp>
        <p:nvSpPr>
          <p:cNvPr id="5" name="Slide Number Placeholder 4"/>
          <p:cNvSpPr>
            <a:spLocks noGrp="1"/>
          </p:cNvSpPr>
          <p:nvPr>
            <p:ph type="sldNum" sz="quarter" idx="3"/>
          </p:nvPr>
        </p:nvSpPr>
        <p:spPr>
          <a:xfrm>
            <a:off x="3848646" y="9433106"/>
            <a:ext cx="2944283" cy="49657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fld id="{EEA4B436-D35F-4999-A92B-511119E4E832}" type="slidenum">
              <a:rPr lang="nb-NO" altLang="nb-NO"/>
              <a:pPr/>
              <a:t>‹#›</a:t>
            </a:fld>
            <a:endParaRPr lang="nb-NO" altLang="nb-NO" dirty="0"/>
          </a:p>
        </p:txBody>
      </p:sp>
    </p:spTree>
    <p:extLst>
      <p:ext uri="{BB962C8B-B14F-4D97-AF65-F5344CB8AC3E}">
        <p14:creationId xmlns:p14="http://schemas.microsoft.com/office/powerpoint/2010/main" val="24396985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vl1pPr>
          </a:lstStyle>
          <a:p>
            <a:endParaRPr lang="nb-NO" altLang="nb-NO" dirty="0"/>
          </a:p>
        </p:txBody>
      </p:sp>
      <p:sp>
        <p:nvSpPr>
          <p:cNvPr id="5123" name="Rectangle 3"/>
          <p:cNvSpPr>
            <a:spLocks noGrp="1" noChangeArrowheads="1"/>
          </p:cNvSpPr>
          <p:nvPr>
            <p:ph type="dt" idx="1"/>
          </p:nvPr>
        </p:nvSpPr>
        <p:spPr bwMode="auto">
          <a:xfrm>
            <a:off x="3850218"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vl1pPr>
          </a:lstStyle>
          <a:p>
            <a:endParaRPr lang="nb-NO" altLang="nb-NO" dirty="0"/>
          </a:p>
        </p:txBody>
      </p:sp>
      <p:sp>
        <p:nvSpPr>
          <p:cNvPr id="12292" name="Rectangle 4"/>
          <p:cNvSpPr>
            <a:spLocks noGrp="1" noRot="1" noChangeAspect="1" noChangeArrowheads="1" noTextEdit="1"/>
          </p:cNvSpPr>
          <p:nvPr>
            <p:ph type="sldImg" idx="2"/>
          </p:nvPr>
        </p:nvSpPr>
        <p:spPr bwMode="auto">
          <a:xfrm>
            <a:off x="419100" y="744538"/>
            <a:ext cx="5956300"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05935" y="4717416"/>
            <a:ext cx="4982633" cy="44691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1" y="9434831"/>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vl1pPr>
          </a:lstStyle>
          <a:p>
            <a:endParaRPr lang="nb-NO" altLang="nb-NO" dirty="0"/>
          </a:p>
        </p:txBody>
      </p:sp>
      <p:sp>
        <p:nvSpPr>
          <p:cNvPr id="5127" name="Rectangle 7"/>
          <p:cNvSpPr>
            <a:spLocks noGrp="1" noChangeArrowheads="1"/>
          </p:cNvSpPr>
          <p:nvPr>
            <p:ph type="sldNum" sz="quarter" idx="5"/>
          </p:nvPr>
        </p:nvSpPr>
        <p:spPr bwMode="auto">
          <a:xfrm>
            <a:off x="3850218" y="9434831"/>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fld id="{1F4A6721-39AC-4DD4-99E0-9996F4785D41}" type="slidenum">
              <a:rPr lang="en-US" altLang="nb-NO"/>
              <a:pPr/>
              <a:t>‹#›</a:t>
            </a:fld>
            <a:endParaRPr lang="en-US" altLang="nb-NO" dirty="0"/>
          </a:p>
        </p:txBody>
      </p:sp>
    </p:spTree>
    <p:extLst>
      <p:ext uri="{BB962C8B-B14F-4D97-AF65-F5344CB8AC3E}">
        <p14:creationId xmlns:p14="http://schemas.microsoft.com/office/powerpoint/2010/main" val="186674889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1pPr>
    <a:lvl2pPr marL="361950"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2pPr>
    <a:lvl3pPr marL="72548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3pPr>
    <a:lvl4pPr marL="108743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4pPr>
    <a:lvl5pPr marL="1450975"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5pPr>
    <a:lvl6pPr marL="1814627" algn="l" defTabSz="362925" rtl="0" eaLnBrk="1" latinLnBrk="0" hangingPunct="1">
      <a:defRPr sz="1000" kern="1200">
        <a:solidFill>
          <a:schemeClr val="tx1"/>
        </a:solidFill>
        <a:latin typeface="+mn-lt"/>
        <a:ea typeface="+mn-ea"/>
        <a:cs typeface="+mn-cs"/>
      </a:defRPr>
    </a:lvl6pPr>
    <a:lvl7pPr marL="2177552" algn="l" defTabSz="362925" rtl="0" eaLnBrk="1" latinLnBrk="0" hangingPunct="1">
      <a:defRPr sz="1000" kern="1200">
        <a:solidFill>
          <a:schemeClr val="tx1"/>
        </a:solidFill>
        <a:latin typeface="+mn-lt"/>
        <a:ea typeface="+mn-ea"/>
        <a:cs typeface="+mn-cs"/>
      </a:defRPr>
    </a:lvl7pPr>
    <a:lvl8pPr marL="2540478" algn="l" defTabSz="362925" rtl="0" eaLnBrk="1" latinLnBrk="0" hangingPunct="1">
      <a:defRPr sz="1000" kern="1200">
        <a:solidFill>
          <a:schemeClr val="tx1"/>
        </a:solidFill>
        <a:latin typeface="+mn-lt"/>
        <a:ea typeface="+mn-ea"/>
        <a:cs typeface="+mn-cs"/>
      </a:defRPr>
    </a:lvl8pPr>
    <a:lvl9pPr marL="2903403" algn="l" defTabSz="362925"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44538"/>
            <a:ext cx="5956300" cy="37242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4</a:t>
            </a:fld>
            <a:endParaRPr lang="en-US"/>
          </a:p>
        </p:txBody>
      </p:sp>
    </p:spTree>
    <p:extLst>
      <p:ext uri="{BB962C8B-B14F-4D97-AF65-F5344CB8AC3E}">
        <p14:creationId xmlns:p14="http://schemas.microsoft.com/office/powerpoint/2010/main" val="3264781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4A6721-39AC-4DD4-99E0-9996F4785D41}" type="slidenum">
              <a:rPr lang="en-US" altLang="nb-NO" smtClean="0"/>
              <a:pPr/>
              <a:t>7</a:t>
            </a:fld>
            <a:endParaRPr lang="en-US" altLang="nb-NO" dirty="0"/>
          </a:p>
        </p:txBody>
      </p:sp>
    </p:spTree>
    <p:extLst>
      <p:ext uri="{BB962C8B-B14F-4D97-AF65-F5344CB8AC3E}">
        <p14:creationId xmlns:p14="http://schemas.microsoft.com/office/powerpoint/2010/main" val="35741555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sz="quarter"/>
          </p:nvPr>
        </p:nvSpPr>
        <p:spPr>
          <a:xfrm>
            <a:off x="883155" y="1917128"/>
            <a:ext cx="7543800" cy="952500"/>
          </a:xfrm>
        </p:spPr>
        <p:txBody>
          <a:bodyPr anchor="b"/>
          <a:lstStyle>
            <a:lvl1pPr>
              <a:defRPr sz="1600"/>
            </a:lvl1pPr>
          </a:lstStyle>
          <a:p>
            <a:r>
              <a:rPr lang="en-US" smtClean="0"/>
              <a:t>Click to edit Master title style</a:t>
            </a:r>
            <a:endParaRPr lang="en-US"/>
          </a:p>
        </p:txBody>
      </p:sp>
      <p:sp>
        <p:nvSpPr>
          <p:cNvPr id="3075" name="Rectangle 3"/>
          <p:cNvSpPr>
            <a:spLocks noGrp="1" noChangeArrowheads="1"/>
          </p:cNvSpPr>
          <p:nvPr>
            <p:ph type="subTitle" sz="quarter" idx="1"/>
          </p:nvPr>
        </p:nvSpPr>
        <p:spPr>
          <a:xfrm>
            <a:off x="883155" y="2857500"/>
            <a:ext cx="7543800" cy="1460500"/>
          </a:xfrm>
        </p:spPr>
        <p:txBody>
          <a:bodyPr/>
          <a:lstStyle>
            <a:lvl1pPr marL="0" indent="0">
              <a:buFontTx/>
              <a:buNone/>
              <a:defRPr/>
            </a:lvl1pPr>
          </a:lstStyle>
          <a:p>
            <a:r>
              <a:rPr lang="en-US" smtClean="0"/>
              <a:t>Click to edit Master subtitle style</a:t>
            </a:r>
            <a:endParaRPr lang="en-US"/>
          </a:p>
        </p:txBody>
      </p:sp>
    </p:spTree>
    <p:extLst>
      <p:ext uri="{BB962C8B-B14F-4D97-AF65-F5344CB8AC3E}">
        <p14:creationId xmlns:p14="http://schemas.microsoft.com/office/powerpoint/2010/main" val="1439045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a:ln/>
        </p:spPr>
        <p:txBody>
          <a:bodyPr/>
          <a:lstStyle>
            <a:lvl1pPr>
              <a:defRPr/>
            </a:lvl1pPr>
          </a:lstStyle>
          <a:p>
            <a:fld id="{FB685D23-DD65-4C79-85E3-BFD5321579C7}" type="datetime1">
              <a:rPr lang="nb-NO" altLang="nb-NO" smtClean="0"/>
              <a:pPr/>
              <a:t>22.05.2018</a:t>
            </a:fld>
            <a:endParaRPr lang="nb-NO" altLang="nb-NO" dirty="0"/>
          </a:p>
        </p:txBody>
      </p:sp>
      <p:sp>
        <p:nvSpPr>
          <p:cNvPr id="5" name="Rectangle 12"/>
          <p:cNvSpPr>
            <a:spLocks noGrp="1" noChangeArrowheads="1"/>
          </p:cNvSpPr>
          <p:nvPr>
            <p:ph type="sldNum" sz="quarter" idx="11"/>
          </p:nvPr>
        </p:nvSpPr>
        <p:spPr>
          <a:ln/>
        </p:spPr>
        <p:txBody>
          <a:bodyPr/>
          <a:lstStyle>
            <a:lvl1pPr>
              <a:defRPr/>
            </a:lvl1pPr>
          </a:lstStyle>
          <a:p>
            <a:fld id="{698641C6-D45E-4B3A-A08E-AC8766AC1DAC}" type="slidenum">
              <a:rPr lang="en-US" altLang="nb-NO" smtClean="0"/>
              <a:pPr/>
              <a:t>‹#›</a:t>
            </a:fld>
            <a:endParaRPr lang="en-US" altLang="nb-NO" dirty="0"/>
          </a:p>
        </p:txBody>
      </p:sp>
    </p:spTree>
    <p:extLst>
      <p:ext uri="{BB962C8B-B14F-4D97-AF65-F5344CB8AC3E}">
        <p14:creationId xmlns:p14="http://schemas.microsoft.com/office/powerpoint/2010/main" val="1489160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9"/>
            <a:ext cx="7772400" cy="1135063"/>
          </a:xfrm>
        </p:spPr>
        <p:txBody>
          <a:bodyPr anchor="t"/>
          <a:lstStyle>
            <a:lvl1pPr algn="l">
              <a:defRPr sz="32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422263"/>
            <a:ext cx="7772400" cy="1250155"/>
          </a:xfrm>
        </p:spPr>
        <p:txBody>
          <a:bodyPr anchor="b"/>
          <a:lstStyle>
            <a:lvl1pPr marL="0" indent="0">
              <a:buNone/>
              <a:defRPr sz="1600"/>
            </a:lvl1pPr>
            <a:lvl2pPr marL="362925" indent="0">
              <a:buNone/>
              <a:defRPr sz="1400"/>
            </a:lvl2pPr>
            <a:lvl3pPr marL="725851" indent="0">
              <a:buNone/>
              <a:defRPr sz="1300"/>
            </a:lvl3pPr>
            <a:lvl4pPr marL="1088776" indent="0">
              <a:buNone/>
              <a:defRPr sz="1100"/>
            </a:lvl4pPr>
            <a:lvl5pPr marL="1451701" indent="0">
              <a:buNone/>
              <a:defRPr sz="1100"/>
            </a:lvl5pPr>
            <a:lvl6pPr marL="1814627" indent="0">
              <a:buNone/>
              <a:defRPr sz="1100"/>
            </a:lvl6pPr>
            <a:lvl7pPr marL="2177552" indent="0">
              <a:buNone/>
              <a:defRPr sz="1100"/>
            </a:lvl7pPr>
            <a:lvl8pPr marL="2540478" indent="0">
              <a:buNone/>
              <a:defRPr sz="1100"/>
            </a:lvl8pPr>
            <a:lvl9pPr marL="2903403" indent="0">
              <a:buNone/>
              <a:defRPr sz="1100"/>
            </a:lvl9pPr>
          </a:lstStyle>
          <a:p>
            <a:pPr lvl="0"/>
            <a:r>
              <a:rPr lang="en-US" smtClean="0"/>
              <a:t>Click to edit Master text styles</a:t>
            </a:r>
          </a:p>
        </p:txBody>
      </p:sp>
      <p:sp>
        <p:nvSpPr>
          <p:cNvPr id="4" name="Rectangle 10"/>
          <p:cNvSpPr>
            <a:spLocks noGrp="1" noChangeArrowheads="1"/>
          </p:cNvSpPr>
          <p:nvPr>
            <p:ph type="dt" sz="half" idx="10"/>
          </p:nvPr>
        </p:nvSpPr>
        <p:spPr>
          <a:ln/>
        </p:spPr>
        <p:txBody>
          <a:bodyPr/>
          <a:lstStyle>
            <a:lvl1pPr>
              <a:defRPr/>
            </a:lvl1pPr>
          </a:lstStyle>
          <a:p>
            <a:fld id="{18D1F464-7C15-4F11-AADB-237E7A454215}" type="datetime1">
              <a:rPr lang="nb-NO" altLang="nb-NO" smtClean="0"/>
              <a:pPr/>
              <a:t>22.05.2018</a:t>
            </a:fld>
            <a:endParaRPr lang="nb-NO" altLang="nb-NO" dirty="0"/>
          </a:p>
        </p:txBody>
      </p:sp>
      <p:sp>
        <p:nvSpPr>
          <p:cNvPr id="5" name="Rectangle 12"/>
          <p:cNvSpPr>
            <a:spLocks noGrp="1" noChangeArrowheads="1"/>
          </p:cNvSpPr>
          <p:nvPr>
            <p:ph type="sldNum" sz="quarter" idx="11"/>
          </p:nvPr>
        </p:nvSpPr>
        <p:spPr>
          <a:ln/>
        </p:spPr>
        <p:txBody>
          <a:bodyPr/>
          <a:lstStyle>
            <a:lvl1pPr>
              <a:defRPr/>
            </a:lvl1pPr>
          </a:lstStyle>
          <a:p>
            <a:fld id="{D5C94837-C0B8-488E-85FD-51EB1D151D95}" type="slidenum">
              <a:rPr lang="en-US" altLang="nb-NO" smtClean="0"/>
              <a:pPr/>
              <a:t>‹#›</a:t>
            </a:fld>
            <a:endParaRPr lang="en-US" altLang="nb-NO" dirty="0"/>
          </a:p>
        </p:txBody>
      </p:sp>
    </p:spTree>
    <p:extLst>
      <p:ext uri="{BB962C8B-B14F-4D97-AF65-F5344CB8AC3E}">
        <p14:creationId xmlns:p14="http://schemas.microsoft.com/office/powerpoint/2010/main" val="3208660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Rectangle 10"/>
          <p:cNvSpPr>
            <a:spLocks noGrp="1" noChangeArrowheads="1"/>
          </p:cNvSpPr>
          <p:nvPr>
            <p:ph type="dt" sz="half" idx="10"/>
          </p:nvPr>
        </p:nvSpPr>
        <p:spPr>
          <a:ln/>
        </p:spPr>
        <p:txBody>
          <a:bodyPr/>
          <a:lstStyle>
            <a:lvl1pPr>
              <a:defRPr/>
            </a:lvl1pPr>
          </a:lstStyle>
          <a:p>
            <a:fld id="{7ACF2973-0B22-4282-8565-7A0E184B4E70}" type="datetime1">
              <a:rPr lang="nb-NO" altLang="nb-NO" smtClean="0"/>
              <a:pPr/>
              <a:t>22.05.2018</a:t>
            </a:fld>
            <a:endParaRPr lang="nb-NO" altLang="nb-NO" dirty="0"/>
          </a:p>
        </p:txBody>
      </p:sp>
      <p:sp>
        <p:nvSpPr>
          <p:cNvPr id="6" name="Rectangle 12"/>
          <p:cNvSpPr>
            <a:spLocks noGrp="1" noChangeArrowheads="1"/>
          </p:cNvSpPr>
          <p:nvPr>
            <p:ph type="sldNum" sz="quarter" idx="11"/>
          </p:nvPr>
        </p:nvSpPr>
        <p:spPr>
          <a:ln/>
        </p:spPr>
        <p:txBody>
          <a:bodyPr/>
          <a:lstStyle>
            <a:lvl1pPr>
              <a:defRPr/>
            </a:lvl1pPr>
          </a:lstStyle>
          <a:p>
            <a:fld id="{59EEE00B-82FC-47F9-A9E4-D7D49E2FC53D}" type="slidenum">
              <a:rPr lang="en-US" altLang="nb-NO" smtClean="0"/>
              <a:pPr/>
              <a:t>‹#›</a:t>
            </a:fld>
            <a:endParaRPr lang="en-US" altLang="nb-NO" dirty="0"/>
          </a:p>
        </p:txBody>
      </p:sp>
    </p:spTree>
    <p:extLst>
      <p:ext uri="{BB962C8B-B14F-4D97-AF65-F5344CB8AC3E}">
        <p14:creationId xmlns:p14="http://schemas.microsoft.com/office/powerpoint/2010/main" val="1804514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1" y="1279261"/>
            <a:ext cx="4040188"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smtClean="0"/>
              <a:t>Click to edit Master text styles</a:t>
            </a:r>
          </a:p>
        </p:txBody>
      </p:sp>
      <p:sp>
        <p:nvSpPr>
          <p:cNvPr id="4" name="Content Placeholder 3"/>
          <p:cNvSpPr>
            <a:spLocks noGrp="1"/>
          </p:cNvSpPr>
          <p:nvPr>
            <p:ph sz="half" idx="2"/>
          </p:nvPr>
        </p:nvSpPr>
        <p:spPr>
          <a:xfrm>
            <a:off x="457201" y="1812397"/>
            <a:ext cx="4040188"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9" y="1279261"/>
            <a:ext cx="4041775"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smtClean="0"/>
              <a:t>Click to edit Master text styles</a:t>
            </a:r>
          </a:p>
        </p:txBody>
      </p:sp>
      <p:sp>
        <p:nvSpPr>
          <p:cNvPr id="6" name="Content Placeholder 5"/>
          <p:cNvSpPr>
            <a:spLocks noGrp="1"/>
          </p:cNvSpPr>
          <p:nvPr>
            <p:ph sz="quarter" idx="4"/>
          </p:nvPr>
        </p:nvSpPr>
        <p:spPr>
          <a:xfrm>
            <a:off x="4645029" y="1812397"/>
            <a:ext cx="4041775"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Rectangle 10"/>
          <p:cNvSpPr>
            <a:spLocks noGrp="1" noChangeArrowheads="1"/>
          </p:cNvSpPr>
          <p:nvPr>
            <p:ph type="dt" sz="half" idx="10"/>
          </p:nvPr>
        </p:nvSpPr>
        <p:spPr>
          <a:ln/>
        </p:spPr>
        <p:txBody>
          <a:bodyPr/>
          <a:lstStyle>
            <a:lvl1pPr>
              <a:defRPr/>
            </a:lvl1pPr>
          </a:lstStyle>
          <a:p>
            <a:fld id="{F317D20F-71F0-4DE9-B431-0DEBF298AC75}" type="datetime1">
              <a:rPr lang="nb-NO" altLang="nb-NO" smtClean="0"/>
              <a:pPr/>
              <a:t>22.05.2018</a:t>
            </a:fld>
            <a:endParaRPr lang="nb-NO" altLang="nb-NO" dirty="0"/>
          </a:p>
        </p:txBody>
      </p:sp>
      <p:sp>
        <p:nvSpPr>
          <p:cNvPr id="8" name="Rectangle 12"/>
          <p:cNvSpPr>
            <a:spLocks noGrp="1" noChangeArrowheads="1"/>
          </p:cNvSpPr>
          <p:nvPr>
            <p:ph type="sldNum" sz="quarter" idx="11"/>
          </p:nvPr>
        </p:nvSpPr>
        <p:spPr>
          <a:ln/>
        </p:spPr>
        <p:txBody>
          <a:bodyPr/>
          <a:lstStyle>
            <a:lvl1pPr>
              <a:defRPr/>
            </a:lvl1pPr>
          </a:lstStyle>
          <a:p>
            <a:fld id="{63CD0B60-1B5D-4E70-991D-D50E967558F9}" type="slidenum">
              <a:rPr lang="en-US" altLang="nb-NO" smtClean="0"/>
              <a:pPr/>
              <a:t>‹#›</a:t>
            </a:fld>
            <a:endParaRPr lang="en-US" altLang="nb-NO" dirty="0"/>
          </a:p>
        </p:txBody>
      </p:sp>
    </p:spTree>
    <p:extLst>
      <p:ext uri="{BB962C8B-B14F-4D97-AF65-F5344CB8AC3E}">
        <p14:creationId xmlns:p14="http://schemas.microsoft.com/office/powerpoint/2010/main" val="1792286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Rectangle 10"/>
          <p:cNvSpPr>
            <a:spLocks noGrp="1" noChangeArrowheads="1"/>
          </p:cNvSpPr>
          <p:nvPr>
            <p:ph type="dt" sz="half" idx="10"/>
          </p:nvPr>
        </p:nvSpPr>
        <p:spPr>
          <a:ln/>
        </p:spPr>
        <p:txBody>
          <a:bodyPr/>
          <a:lstStyle>
            <a:lvl1pPr>
              <a:defRPr/>
            </a:lvl1pPr>
          </a:lstStyle>
          <a:p>
            <a:fld id="{84D499AF-E6E2-412F-956B-876FD1C34410}" type="datetime1">
              <a:rPr lang="nb-NO" altLang="nb-NO" smtClean="0"/>
              <a:pPr/>
              <a:t>22.05.2018</a:t>
            </a:fld>
            <a:endParaRPr lang="nb-NO" altLang="nb-NO" dirty="0"/>
          </a:p>
        </p:txBody>
      </p:sp>
      <p:sp>
        <p:nvSpPr>
          <p:cNvPr id="4" name="Rectangle 12"/>
          <p:cNvSpPr>
            <a:spLocks noGrp="1" noChangeArrowheads="1"/>
          </p:cNvSpPr>
          <p:nvPr>
            <p:ph type="sldNum" sz="quarter" idx="11"/>
          </p:nvPr>
        </p:nvSpPr>
        <p:spPr>
          <a:ln/>
        </p:spPr>
        <p:txBody>
          <a:bodyPr/>
          <a:lstStyle>
            <a:lvl1pPr>
              <a:defRPr/>
            </a:lvl1pPr>
          </a:lstStyle>
          <a:p>
            <a:fld id="{2360E800-F732-471D-98EA-1CEF5C3FBCBF}" type="slidenum">
              <a:rPr lang="en-US" altLang="nb-NO" smtClean="0"/>
              <a:pPr/>
              <a:t>‹#›</a:t>
            </a:fld>
            <a:endParaRPr lang="en-US" altLang="nb-NO" dirty="0"/>
          </a:p>
        </p:txBody>
      </p:sp>
    </p:spTree>
    <p:extLst>
      <p:ext uri="{BB962C8B-B14F-4D97-AF65-F5344CB8AC3E}">
        <p14:creationId xmlns:p14="http://schemas.microsoft.com/office/powerpoint/2010/main" val="4233006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fld id="{4FCB1765-242F-4223-91E4-CFCB44427516}" type="datetime1">
              <a:rPr lang="nb-NO" altLang="nb-NO" smtClean="0"/>
              <a:pPr/>
              <a:t>22.05.2018</a:t>
            </a:fld>
            <a:endParaRPr lang="nb-NO" altLang="nb-NO" dirty="0"/>
          </a:p>
        </p:txBody>
      </p:sp>
      <p:sp>
        <p:nvSpPr>
          <p:cNvPr id="3" name="Rectangle 12"/>
          <p:cNvSpPr>
            <a:spLocks noGrp="1" noChangeArrowheads="1"/>
          </p:cNvSpPr>
          <p:nvPr>
            <p:ph type="sldNum" sz="quarter" idx="11"/>
          </p:nvPr>
        </p:nvSpPr>
        <p:spPr>
          <a:ln/>
        </p:spPr>
        <p:txBody>
          <a:bodyPr/>
          <a:lstStyle>
            <a:lvl1pPr>
              <a:defRPr/>
            </a:lvl1pPr>
          </a:lstStyle>
          <a:p>
            <a:fld id="{3BB2E8C4-9A45-457D-A489-12015E914BE2}" type="slidenum">
              <a:rPr lang="en-US" altLang="nb-NO" smtClean="0"/>
              <a:pPr/>
              <a:t>‹#›</a:t>
            </a:fld>
            <a:endParaRPr lang="en-US" altLang="nb-NO" dirty="0"/>
          </a:p>
        </p:txBody>
      </p:sp>
    </p:spTree>
    <p:extLst>
      <p:ext uri="{BB962C8B-B14F-4D97-AF65-F5344CB8AC3E}">
        <p14:creationId xmlns:p14="http://schemas.microsoft.com/office/powerpoint/2010/main" val="1390254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27542"/>
            <a:ext cx="3008313" cy="968375"/>
          </a:xfrm>
        </p:spPr>
        <p:txBody>
          <a:bodyPr anchor="b"/>
          <a:lstStyle>
            <a:lvl1pPr algn="l">
              <a:defRPr sz="1600" b="1"/>
            </a:lvl1pPr>
          </a:lstStyle>
          <a:p>
            <a:r>
              <a:rPr lang="en-US" smtClean="0"/>
              <a:t>Click to edit Master title style</a:t>
            </a:r>
            <a:endParaRPr lang="nb-NO"/>
          </a:p>
        </p:txBody>
      </p:sp>
      <p:sp>
        <p:nvSpPr>
          <p:cNvPr id="3" name="Content Placeholder 2"/>
          <p:cNvSpPr>
            <a:spLocks noGrp="1"/>
          </p:cNvSpPr>
          <p:nvPr>
            <p:ph idx="1"/>
          </p:nvPr>
        </p:nvSpPr>
        <p:spPr>
          <a:xfrm>
            <a:off x="3575050" y="227543"/>
            <a:ext cx="5111750" cy="4877595"/>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2" y="1195918"/>
            <a:ext cx="3008313" cy="39092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smtClean="0"/>
              <a:t>Click to edit Master text styles</a:t>
            </a:r>
          </a:p>
        </p:txBody>
      </p:sp>
      <p:sp>
        <p:nvSpPr>
          <p:cNvPr id="5" name="Rectangle 10"/>
          <p:cNvSpPr>
            <a:spLocks noGrp="1" noChangeArrowheads="1"/>
          </p:cNvSpPr>
          <p:nvPr>
            <p:ph type="dt" sz="half" idx="10"/>
          </p:nvPr>
        </p:nvSpPr>
        <p:spPr>
          <a:ln/>
        </p:spPr>
        <p:txBody>
          <a:bodyPr/>
          <a:lstStyle>
            <a:lvl1pPr>
              <a:defRPr/>
            </a:lvl1pPr>
          </a:lstStyle>
          <a:p>
            <a:fld id="{4093BF28-FB2A-4AEC-91F1-40FAF83F6D7C}" type="datetime1">
              <a:rPr lang="nb-NO" altLang="nb-NO" smtClean="0"/>
              <a:pPr/>
              <a:t>22.05.2018</a:t>
            </a:fld>
            <a:endParaRPr lang="nb-NO" altLang="nb-NO" dirty="0"/>
          </a:p>
        </p:txBody>
      </p:sp>
      <p:sp>
        <p:nvSpPr>
          <p:cNvPr id="6" name="Rectangle 12"/>
          <p:cNvSpPr>
            <a:spLocks noGrp="1" noChangeArrowheads="1"/>
          </p:cNvSpPr>
          <p:nvPr>
            <p:ph type="sldNum" sz="quarter" idx="11"/>
          </p:nvPr>
        </p:nvSpPr>
        <p:spPr>
          <a:ln/>
        </p:spPr>
        <p:txBody>
          <a:bodyPr/>
          <a:lstStyle>
            <a:lvl1pPr>
              <a:defRPr/>
            </a:lvl1pPr>
          </a:lstStyle>
          <a:p>
            <a:fld id="{FF6C2191-4972-4EEC-B3C6-41B02CD4E13B}" type="slidenum">
              <a:rPr lang="en-US" altLang="nb-NO" smtClean="0"/>
              <a:pPr/>
              <a:t>‹#›</a:t>
            </a:fld>
            <a:endParaRPr lang="en-US" altLang="nb-NO" dirty="0"/>
          </a:p>
        </p:txBody>
      </p:sp>
    </p:spTree>
    <p:extLst>
      <p:ext uri="{BB962C8B-B14F-4D97-AF65-F5344CB8AC3E}">
        <p14:creationId xmlns:p14="http://schemas.microsoft.com/office/powerpoint/2010/main" val="3682204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000502"/>
            <a:ext cx="5486400" cy="472281"/>
          </a:xfrm>
        </p:spPr>
        <p:txBody>
          <a:bodyPr anchor="b"/>
          <a:lstStyle>
            <a:lvl1pPr algn="l">
              <a:defRPr sz="1600" b="1"/>
            </a:lvl1pPr>
          </a:lstStyle>
          <a:p>
            <a:r>
              <a:rPr lang="en-US" smtClean="0"/>
              <a:t>Click to edit Master title style</a:t>
            </a:r>
            <a:endParaRPr lang="nb-NO"/>
          </a:p>
        </p:txBody>
      </p:sp>
      <p:sp>
        <p:nvSpPr>
          <p:cNvPr id="3" name="Picture Placeholder 2"/>
          <p:cNvSpPr>
            <a:spLocks noGrp="1"/>
          </p:cNvSpPr>
          <p:nvPr>
            <p:ph type="pic" idx="1"/>
          </p:nvPr>
        </p:nvSpPr>
        <p:spPr>
          <a:xfrm>
            <a:off x="1792289" y="510646"/>
            <a:ext cx="5486400" cy="3429000"/>
          </a:xfrm>
        </p:spPr>
        <p:txBody>
          <a:bodyPr/>
          <a:lstStyle>
            <a:lvl1pPr marL="0" indent="0">
              <a:buNone/>
              <a:defRPr sz="2500"/>
            </a:lvl1pPr>
            <a:lvl2pPr marL="362925" indent="0">
              <a:buNone/>
              <a:defRPr sz="2200"/>
            </a:lvl2pPr>
            <a:lvl3pPr marL="725851" indent="0">
              <a:buNone/>
              <a:defRPr sz="1900"/>
            </a:lvl3pPr>
            <a:lvl4pPr marL="1088776" indent="0">
              <a:buNone/>
              <a:defRPr sz="1600"/>
            </a:lvl4pPr>
            <a:lvl5pPr marL="1451701" indent="0">
              <a:buNone/>
              <a:defRPr sz="1600"/>
            </a:lvl5pPr>
            <a:lvl6pPr marL="1814627" indent="0">
              <a:buNone/>
              <a:defRPr sz="1600"/>
            </a:lvl6pPr>
            <a:lvl7pPr marL="2177552" indent="0">
              <a:buNone/>
              <a:defRPr sz="1600"/>
            </a:lvl7pPr>
            <a:lvl8pPr marL="2540478" indent="0">
              <a:buNone/>
              <a:defRPr sz="1600"/>
            </a:lvl8pPr>
            <a:lvl9pPr marL="2903403" indent="0">
              <a:buNone/>
              <a:defRPr sz="1600"/>
            </a:lvl9pPr>
          </a:lstStyle>
          <a:p>
            <a:pPr lvl="0"/>
            <a:r>
              <a:rPr lang="en-US" noProof="0" smtClean="0"/>
              <a:t>Click icon to add picture</a:t>
            </a:r>
            <a:endParaRPr lang="nb-NO" noProof="0"/>
          </a:p>
        </p:txBody>
      </p:sp>
      <p:sp>
        <p:nvSpPr>
          <p:cNvPr id="4" name="Text Placeholder 3"/>
          <p:cNvSpPr>
            <a:spLocks noGrp="1"/>
          </p:cNvSpPr>
          <p:nvPr>
            <p:ph type="body" sz="half" idx="2"/>
          </p:nvPr>
        </p:nvSpPr>
        <p:spPr>
          <a:xfrm>
            <a:off x="1792289" y="4472783"/>
            <a:ext cx="5486400" cy="6707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smtClean="0"/>
              <a:t>Click to edit Master text styles</a:t>
            </a:r>
          </a:p>
        </p:txBody>
      </p:sp>
      <p:sp>
        <p:nvSpPr>
          <p:cNvPr id="5" name="Rectangle 10"/>
          <p:cNvSpPr>
            <a:spLocks noGrp="1" noChangeArrowheads="1"/>
          </p:cNvSpPr>
          <p:nvPr>
            <p:ph type="dt" sz="half" idx="10"/>
          </p:nvPr>
        </p:nvSpPr>
        <p:spPr>
          <a:ln/>
        </p:spPr>
        <p:txBody>
          <a:bodyPr/>
          <a:lstStyle>
            <a:lvl1pPr>
              <a:defRPr/>
            </a:lvl1pPr>
          </a:lstStyle>
          <a:p>
            <a:fld id="{63076BF2-5696-4269-86B8-2A554B8C574C}" type="datetime1">
              <a:rPr lang="nb-NO" altLang="nb-NO" smtClean="0"/>
              <a:pPr/>
              <a:t>22.05.2018</a:t>
            </a:fld>
            <a:endParaRPr lang="nb-NO" altLang="nb-NO" dirty="0"/>
          </a:p>
        </p:txBody>
      </p:sp>
      <p:sp>
        <p:nvSpPr>
          <p:cNvPr id="6" name="Rectangle 12"/>
          <p:cNvSpPr>
            <a:spLocks noGrp="1" noChangeArrowheads="1"/>
          </p:cNvSpPr>
          <p:nvPr>
            <p:ph type="sldNum" sz="quarter" idx="11"/>
          </p:nvPr>
        </p:nvSpPr>
        <p:spPr>
          <a:ln/>
        </p:spPr>
        <p:txBody>
          <a:bodyPr/>
          <a:lstStyle>
            <a:lvl1pPr>
              <a:defRPr/>
            </a:lvl1pPr>
          </a:lstStyle>
          <a:p>
            <a:fld id="{E060F646-FDA5-4F95-A2B6-53C08793E556}" type="slidenum">
              <a:rPr lang="en-US" altLang="nb-NO" smtClean="0"/>
              <a:pPr/>
              <a:t>‹#›</a:t>
            </a:fld>
            <a:endParaRPr lang="en-US" altLang="nb-NO" dirty="0"/>
          </a:p>
        </p:txBody>
      </p:sp>
    </p:spTree>
    <p:extLst>
      <p:ext uri="{BB962C8B-B14F-4D97-AF65-F5344CB8AC3E}">
        <p14:creationId xmlns:p14="http://schemas.microsoft.com/office/powerpoint/2010/main" val="3422211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762000" y="708025"/>
            <a:ext cx="79216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ctr" anchorCtr="0" compatLnSpc="1">
            <a:prstTxWarp prst="textNoShape">
              <a:avLst/>
            </a:prstTxWarp>
          </a:bodyPr>
          <a:lstStyle/>
          <a:p>
            <a:pPr lvl="0"/>
            <a:r>
              <a:rPr lang="en-US" altLang="nb-NO" smtClean="0"/>
              <a:t>Click to edit Master title style</a:t>
            </a:r>
            <a:endParaRPr lang="en-US" altLang="nb-NO"/>
          </a:p>
        </p:txBody>
      </p:sp>
      <p:sp>
        <p:nvSpPr>
          <p:cNvPr id="1027" name="Rectangle 8"/>
          <p:cNvSpPr>
            <a:spLocks noGrp="1" noChangeArrowheads="1"/>
          </p:cNvSpPr>
          <p:nvPr>
            <p:ph type="body" idx="1"/>
          </p:nvPr>
        </p:nvSpPr>
        <p:spPr bwMode="auto">
          <a:xfrm>
            <a:off x="762000" y="1651000"/>
            <a:ext cx="7924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p>
            <a:pPr lvl="0"/>
            <a:r>
              <a:rPr lang="en-US" altLang="nb-NO" smtClean="0"/>
              <a:t>Click to edit Master text styles</a:t>
            </a:r>
          </a:p>
          <a:p>
            <a:pPr lvl="1"/>
            <a:r>
              <a:rPr lang="en-US" altLang="nb-NO" smtClean="0"/>
              <a:t>Second level</a:t>
            </a:r>
          </a:p>
          <a:p>
            <a:pPr lvl="2"/>
            <a:r>
              <a:rPr lang="en-US" altLang="nb-NO" smtClean="0"/>
              <a:t>Third level</a:t>
            </a:r>
          </a:p>
          <a:p>
            <a:pPr lvl="3"/>
            <a:r>
              <a:rPr lang="en-US" altLang="nb-NO" smtClean="0"/>
              <a:t>Fourth level</a:t>
            </a:r>
          </a:p>
          <a:p>
            <a:pPr lvl="4"/>
            <a:r>
              <a:rPr lang="en-US" altLang="nb-NO" smtClean="0"/>
              <a:t>Fifth level</a:t>
            </a:r>
            <a:endParaRPr lang="en-US" altLang="nb-NO"/>
          </a:p>
        </p:txBody>
      </p:sp>
      <p:sp>
        <p:nvSpPr>
          <p:cNvPr id="1034" name="Rectangle 10"/>
          <p:cNvSpPr>
            <a:spLocks noGrp="1" noChangeArrowheads="1"/>
          </p:cNvSpPr>
          <p:nvPr>
            <p:ph type="dt" sz="half" idx="2"/>
          </p:nvPr>
        </p:nvSpPr>
        <p:spPr bwMode="auto">
          <a:xfrm>
            <a:off x="762000" y="5334000"/>
            <a:ext cx="19050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eaLnBrk="0" hangingPunct="0">
              <a:defRPr sz="700">
                <a:solidFill>
                  <a:schemeClr val="bg2"/>
                </a:solidFill>
              </a:defRPr>
            </a:lvl1pPr>
          </a:lstStyle>
          <a:p>
            <a:fld id="{C8D93BF0-3F65-4DB6-BA10-0E6729C3EA2F}" type="datetime1">
              <a:rPr lang="nb-NO" altLang="nb-NO" smtClean="0"/>
              <a:pPr/>
              <a:t>22.05.2018</a:t>
            </a:fld>
            <a:endParaRPr lang="nb-NO" altLang="nb-NO" dirty="0"/>
          </a:p>
        </p:txBody>
      </p:sp>
      <p:sp>
        <p:nvSpPr>
          <p:cNvPr id="1036" name="Rectangle 12"/>
          <p:cNvSpPr>
            <a:spLocks noGrp="1" noChangeArrowheads="1"/>
          </p:cNvSpPr>
          <p:nvPr>
            <p:ph type="sldNum" sz="quarter" idx="4"/>
          </p:nvPr>
        </p:nvSpPr>
        <p:spPr bwMode="auto">
          <a:xfrm>
            <a:off x="8018463" y="5334000"/>
            <a:ext cx="6858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700">
                <a:solidFill>
                  <a:schemeClr val="bg2"/>
                </a:solidFill>
              </a:defRPr>
            </a:lvl1pPr>
          </a:lstStyle>
          <a:p>
            <a:fld id="{1895F283-0CE8-48B6-BDEE-BDD846E51A0B}" type="slidenum">
              <a:rPr lang="en-US" altLang="nb-NO" smtClean="0"/>
              <a:pPr/>
              <a:t>‹#›</a:t>
            </a:fld>
            <a:endParaRPr lang="en-US" altLang="nb-NO" dirty="0"/>
          </a:p>
        </p:txBody>
      </p:sp>
      <p:pic>
        <p:nvPicPr>
          <p:cNvPr id="1030" name="Picture 6" descr="UiO_A_png.png"/>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38138" y="134938"/>
            <a:ext cx="2211387"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Lst>
  <p:hf hdr="0" ftr="0"/>
  <p:txStyles>
    <p:titleStyle>
      <a:lvl1pPr algn="l" rtl="0" eaLnBrk="1" fontAlgn="base" hangingPunct="1">
        <a:spcBef>
          <a:spcPct val="0"/>
        </a:spcBef>
        <a:spcAft>
          <a:spcPct val="0"/>
        </a:spcAft>
        <a:defRPr sz="2500" b="1">
          <a:solidFill>
            <a:schemeClr val="tx2"/>
          </a:solidFill>
          <a:latin typeface="+mj-lt"/>
          <a:ea typeface="+mj-ea"/>
          <a:cs typeface="+mj-cs"/>
        </a:defRPr>
      </a:lvl1pPr>
      <a:lvl2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5pPr>
      <a:lvl6pPr marL="362925"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6pPr>
      <a:lvl7pPr marL="72585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7pPr>
      <a:lvl8pPr marL="1088776"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8pPr>
      <a:lvl9pPr marL="145170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9pPr>
    </p:titleStyle>
    <p:body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p:bodyStyle>
    <p:otherStyle>
      <a:defPPr>
        <a:defRPr lang="nb-NO"/>
      </a:defPPr>
      <a:lvl1pPr marL="0" algn="l" defTabSz="362925" rtl="0" eaLnBrk="1" latinLnBrk="0" hangingPunct="1">
        <a:defRPr sz="1400" kern="1200">
          <a:solidFill>
            <a:schemeClr val="tx1"/>
          </a:solidFill>
          <a:latin typeface="+mn-lt"/>
          <a:ea typeface="+mn-ea"/>
          <a:cs typeface="+mn-cs"/>
        </a:defRPr>
      </a:lvl1pPr>
      <a:lvl2pPr marL="362925" algn="l" defTabSz="362925" rtl="0" eaLnBrk="1" latinLnBrk="0" hangingPunct="1">
        <a:defRPr sz="1400" kern="1200">
          <a:solidFill>
            <a:schemeClr val="tx1"/>
          </a:solidFill>
          <a:latin typeface="+mn-lt"/>
          <a:ea typeface="+mn-ea"/>
          <a:cs typeface="+mn-cs"/>
        </a:defRPr>
      </a:lvl2pPr>
      <a:lvl3pPr marL="725851" algn="l" defTabSz="362925" rtl="0" eaLnBrk="1" latinLnBrk="0" hangingPunct="1">
        <a:defRPr sz="1400" kern="1200">
          <a:solidFill>
            <a:schemeClr val="tx1"/>
          </a:solidFill>
          <a:latin typeface="+mn-lt"/>
          <a:ea typeface="+mn-ea"/>
          <a:cs typeface="+mn-cs"/>
        </a:defRPr>
      </a:lvl3pPr>
      <a:lvl4pPr marL="1088776" algn="l" defTabSz="362925" rtl="0" eaLnBrk="1" latinLnBrk="0" hangingPunct="1">
        <a:defRPr sz="1400" kern="1200">
          <a:solidFill>
            <a:schemeClr val="tx1"/>
          </a:solidFill>
          <a:latin typeface="+mn-lt"/>
          <a:ea typeface="+mn-ea"/>
          <a:cs typeface="+mn-cs"/>
        </a:defRPr>
      </a:lvl4pPr>
      <a:lvl5pPr marL="1451701" algn="l" defTabSz="362925" rtl="0" eaLnBrk="1" latinLnBrk="0" hangingPunct="1">
        <a:defRPr sz="1400" kern="1200">
          <a:solidFill>
            <a:schemeClr val="tx1"/>
          </a:solidFill>
          <a:latin typeface="+mn-lt"/>
          <a:ea typeface="+mn-ea"/>
          <a:cs typeface="+mn-cs"/>
        </a:defRPr>
      </a:lvl5pPr>
      <a:lvl6pPr marL="1814627" algn="l" defTabSz="362925" rtl="0" eaLnBrk="1" latinLnBrk="0" hangingPunct="1">
        <a:defRPr sz="1400" kern="1200">
          <a:solidFill>
            <a:schemeClr val="tx1"/>
          </a:solidFill>
          <a:latin typeface="+mn-lt"/>
          <a:ea typeface="+mn-ea"/>
          <a:cs typeface="+mn-cs"/>
        </a:defRPr>
      </a:lvl6pPr>
      <a:lvl7pPr marL="2177552" algn="l" defTabSz="362925" rtl="0" eaLnBrk="1" latinLnBrk="0" hangingPunct="1">
        <a:defRPr sz="1400" kern="1200">
          <a:solidFill>
            <a:schemeClr val="tx1"/>
          </a:solidFill>
          <a:latin typeface="+mn-lt"/>
          <a:ea typeface="+mn-ea"/>
          <a:cs typeface="+mn-cs"/>
        </a:defRPr>
      </a:lvl7pPr>
      <a:lvl8pPr marL="2540478" algn="l" defTabSz="362925" rtl="0" eaLnBrk="1" latinLnBrk="0" hangingPunct="1">
        <a:defRPr sz="1400" kern="1200">
          <a:solidFill>
            <a:schemeClr val="tx1"/>
          </a:solidFill>
          <a:latin typeface="+mn-lt"/>
          <a:ea typeface="+mn-ea"/>
          <a:cs typeface="+mn-cs"/>
        </a:defRPr>
      </a:lvl8pPr>
      <a:lvl9pPr marL="2903403" algn="l" defTabSz="36292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0.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1.pn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1.png"/><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0B1C8">
            <a:alpha val="16000"/>
          </a:srgbClr>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BB2E8C4-9A45-457D-A489-12015E914BE2}" type="slidenum">
              <a:rPr lang="en-US" altLang="nb-NO" smtClean="0"/>
              <a:pPr/>
              <a:t>2</a:t>
            </a:fld>
            <a:endParaRPr lang="en-US" altLang="nb-NO"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985292"/>
            <a:ext cx="3672408"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p:cNvCxnSpPr/>
          <p:nvPr/>
        </p:nvCxnSpPr>
        <p:spPr bwMode="auto">
          <a:xfrm flipH="1" flipV="1">
            <a:off x="1043608" y="860262"/>
            <a:ext cx="2160240" cy="971643"/>
          </a:xfrm>
          <a:prstGeom prst="line">
            <a:avLst/>
          </a:prstGeom>
          <a:solidFill>
            <a:schemeClr val="accent1"/>
          </a:solidFill>
          <a:ln w="76200" cap="flat" cmpd="sng" algn="ctr">
            <a:solidFill>
              <a:schemeClr val="tx1"/>
            </a:solidFill>
            <a:prstDash val="dash"/>
            <a:round/>
            <a:headEnd type="none" w="med" len="med"/>
            <a:tailEnd type="none" w="med" len="med"/>
          </a:ln>
          <a:effectLst/>
        </p:spPr>
      </p:cxnSp>
      <p:cxnSp>
        <p:nvCxnSpPr>
          <p:cNvPr id="8" name="Straight Connector 7"/>
          <p:cNvCxnSpPr/>
          <p:nvPr/>
        </p:nvCxnSpPr>
        <p:spPr bwMode="auto">
          <a:xfrm flipH="1">
            <a:off x="1070976" y="2389448"/>
            <a:ext cx="2160240" cy="864096"/>
          </a:xfrm>
          <a:prstGeom prst="line">
            <a:avLst/>
          </a:prstGeom>
          <a:solidFill>
            <a:schemeClr val="accent1"/>
          </a:solidFill>
          <a:ln w="76200" cap="flat" cmpd="sng" algn="ctr">
            <a:solidFill>
              <a:schemeClr val="tx1"/>
            </a:solidFill>
            <a:prstDash val="dash"/>
            <a:round/>
            <a:headEnd type="none" w="med" len="med"/>
            <a:tailEnd type="none" w="med" len="med"/>
          </a:ln>
          <a:effectLst/>
        </p:spPr>
      </p:cxnSp>
      <p:cxnSp>
        <p:nvCxnSpPr>
          <p:cNvPr id="9" name="Straight Connector 8"/>
          <p:cNvCxnSpPr/>
          <p:nvPr/>
        </p:nvCxnSpPr>
        <p:spPr bwMode="auto">
          <a:xfrm flipH="1" flipV="1">
            <a:off x="5754030" y="2337776"/>
            <a:ext cx="2181541" cy="1008112"/>
          </a:xfrm>
          <a:prstGeom prst="line">
            <a:avLst/>
          </a:prstGeom>
          <a:solidFill>
            <a:schemeClr val="accent1"/>
          </a:solidFill>
          <a:ln w="76200" cap="flat" cmpd="sng" algn="ctr">
            <a:solidFill>
              <a:schemeClr val="tx1"/>
            </a:solidFill>
            <a:prstDash val="dash"/>
            <a:round/>
            <a:headEnd type="none" w="med" len="med"/>
            <a:tailEnd type="none" w="med" len="med"/>
          </a:ln>
          <a:effectLst/>
        </p:spPr>
      </p:cxnSp>
      <p:cxnSp>
        <p:nvCxnSpPr>
          <p:cNvPr id="10" name="Straight Connector 9"/>
          <p:cNvCxnSpPr/>
          <p:nvPr/>
        </p:nvCxnSpPr>
        <p:spPr bwMode="auto">
          <a:xfrm flipH="1">
            <a:off x="5724128" y="769268"/>
            <a:ext cx="2304256" cy="1080120"/>
          </a:xfrm>
          <a:prstGeom prst="line">
            <a:avLst/>
          </a:prstGeom>
          <a:solidFill>
            <a:schemeClr val="accent1"/>
          </a:solidFill>
          <a:ln w="76200" cap="flat" cmpd="sng" algn="ctr">
            <a:solidFill>
              <a:schemeClr val="tx1"/>
            </a:solidFill>
            <a:prstDash val="dash"/>
            <a:round/>
            <a:headEnd type="none" w="med" len="med"/>
            <a:tailEnd type="none" w="med" len="med"/>
          </a:ln>
          <a:effectLst/>
        </p:spPr>
      </p:cxnSp>
      <p:sp>
        <p:nvSpPr>
          <p:cNvPr id="16" name="Isosceles Triangle 15"/>
          <p:cNvSpPr/>
          <p:nvPr/>
        </p:nvSpPr>
        <p:spPr bwMode="auto">
          <a:xfrm rot="5400000">
            <a:off x="983821" y="554228"/>
            <a:ext cx="2484276" cy="3096344"/>
          </a:xfrm>
          <a:prstGeom prst="triangle">
            <a:avLst/>
          </a:prstGeom>
          <a:solidFill>
            <a:srgbClr val="FFFF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19" name="Isosceles Triangle 18"/>
          <p:cNvSpPr/>
          <p:nvPr/>
        </p:nvSpPr>
        <p:spPr bwMode="auto">
          <a:xfrm rot="16200000">
            <a:off x="5602662" y="535652"/>
            <a:ext cx="2484276" cy="3096344"/>
          </a:xfrm>
          <a:prstGeom prst="triangle">
            <a:avLst/>
          </a:prstGeom>
          <a:solidFill>
            <a:srgbClr val="FFFF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20" name="Rectangle 19"/>
          <p:cNvSpPr/>
          <p:nvPr/>
        </p:nvSpPr>
        <p:spPr bwMode="auto">
          <a:xfrm>
            <a:off x="2843808" y="4801716"/>
            <a:ext cx="3384376" cy="432048"/>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2800" b="1" i="0" u="none" strike="noStrike" cap="none" normalizeH="0" baseline="0" dirty="0" smtClean="0">
                <a:ln>
                  <a:noFill/>
                </a:ln>
                <a:solidFill>
                  <a:schemeClr val="tx1"/>
                </a:solidFill>
                <a:effectLst/>
                <a:latin typeface="Arial" charset="0"/>
                <a:ea typeface="ヒラギノ角ゴ Pro W3" charset="-128"/>
                <a:cs typeface="ヒラギノ角ゴ Pro W3" charset="-128"/>
              </a:rPr>
              <a:t>Programkontoret</a:t>
            </a:r>
            <a:endParaRPr kumimoji="0" lang="en-GB" sz="2800" b="1"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5573325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442912"/>
            <a:ext cx="7921625" cy="954088"/>
          </a:xfrm>
        </p:spPr>
        <p:txBody>
          <a:bodyPr/>
          <a:lstStyle/>
          <a:p>
            <a:r>
              <a:rPr lang="nb-NO" dirty="0" smtClean="0"/>
              <a:t>Sentrale aktiviteter</a:t>
            </a:r>
            <a:endParaRPr lang="nb-NO" dirty="0"/>
          </a:p>
        </p:txBody>
      </p:sp>
      <p:sp>
        <p:nvSpPr>
          <p:cNvPr id="3" name="Content Placeholder 2"/>
          <p:cNvSpPr>
            <a:spLocks noGrp="1"/>
          </p:cNvSpPr>
          <p:nvPr>
            <p:ph idx="1"/>
          </p:nvPr>
        </p:nvSpPr>
        <p:spPr>
          <a:xfrm>
            <a:off x="703860" y="1273324"/>
            <a:ext cx="7924800" cy="3429000"/>
          </a:xfrm>
        </p:spPr>
        <p:txBody>
          <a:bodyPr/>
          <a:lstStyle/>
          <a:p>
            <a:pPr marL="0" indent="0">
              <a:buNone/>
            </a:pPr>
            <a:r>
              <a:rPr lang="nb-NO" sz="1400" i="1" dirty="0" smtClean="0"/>
              <a:t>Medvirkning og medbestemmelse</a:t>
            </a:r>
            <a:endParaRPr lang="nb-NO" sz="1400" dirty="0"/>
          </a:p>
          <a:p>
            <a:r>
              <a:rPr lang="nb-NO" sz="1400" dirty="0"/>
              <a:t>Medbestemmelse og medvirkning sikres gjennom faste IDF-møter i henhold til hovedavtalen, medarbeiderinvolvering i prosjektene og gjennom referansegrupper</a:t>
            </a:r>
            <a:r>
              <a:rPr lang="nb-NO" sz="1400" dirty="0" smtClean="0"/>
              <a:t>. </a:t>
            </a:r>
          </a:p>
          <a:p>
            <a:pPr marL="0" indent="0">
              <a:buNone/>
            </a:pPr>
            <a:endParaRPr lang="nb-NO" sz="1400" i="1" dirty="0" smtClean="0"/>
          </a:p>
          <a:p>
            <a:pPr marL="0" indent="0">
              <a:buNone/>
            </a:pPr>
            <a:r>
              <a:rPr lang="nb-NO" sz="1400" i="1" dirty="0"/>
              <a:t>Gevinstrealisering</a:t>
            </a:r>
            <a:endParaRPr lang="nb-NO" sz="1400" dirty="0"/>
          </a:p>
          <a:p>
            <a:r>
              <a:rPr lang="nb-NO" sz="1400" dirty="0"/>
              <a:t>Prosjektene vil både gi effektiviserings- og kvalitetsgevinster. </a:t>
            </a:r>
          </a:p>
          <a:p>
            <a:r>
              <a:rPr lang="nb-NO" sz="1400" dirty="0"/>
              <a:t>Prosjektmandat og prosjektbeskrivelser må inneholde oversikt over potensielle gevinster og forutsetninger for at disse skal kunne realiseres. </a:t>
            </a:r>
          </a:p>
          <a:p>
            <a:r>
              <a:rPr lang="nb-NO" sz="1400" dirty="0"/>
              <a:t>Mandat og prosjektbeskrivelser inneholde en mer detaljert beskrivelse av hvilke tiltak som er nødvendig for å realisere gevinstene og når de faktisk kan hentes ut.</a:t>
            </a:r>
          </a:p>
          <a:p>
            <a:pPr marL="0" indent="0">
              <a:buNone/>
            </a:pPr>
            <a:endParaRPr lang="nb-NO" sz="1400" i="1" dirty="0" smtClean="0"/>
          </a:p>
          <a:p>
            <a:pPr marL="0" indent="0">
              <a:buNone/>
            </a:pPr>
            <a:r>
              <a:rPr lang="nb-NO" sz="1400" i="1" dirty="0" smtClean="0"/>
              <a:t>Kommunikasjonsstrategi </a:t>
            </a:r>
            <a:r>
              <a:rPr lang="nb-NO" sz="1400" i="1" dirty="0"/>
              <a:t>og plan</a:t>
            </a:r>
            <a:endParaRPr lang="nb-NO" sz="1400" dirty="0"/>
          </a:p>
          <a:p>
            <a:r>
              <a:rPr lang="nb-NO" sz="1400" dirty="0"/>
              <a:t>Det utvikles så raskt som mulig en kommunikasjonsstrategi, interessentanalyse og kommunikasjonsplan for programmet og prosjektene. Strategi og planer skal bidra til at det kommuniseres konsistent og godt om de pågående og kommende </a:t>
            </a:r>
            <a:r>
              <a:rPr lang="nb-NO" sz="1400" dirty="0" smtClean="0"/>
              <a:t>endringene.</a:t>
            </a:r>
          </a:p>
          <a:p>
            <a:pPr marL="0" indent="0">
              <a:buNone/>
            </a:pPr>
            <a:endParaRPr lang="nb-NO" sz="1400" i="1" dirty="0"/>
          </a:p>
          <a:p>
            <a:pPr marL="0" indent="0">
              <a:buNone/>
            </a:pPr>
            <a:endParaRPr lang="nb-NO" sz="1400" dirty="0"/>
          </a:p>
        </p:txBody>
      </p:sp>
    </p:spTree>
    <p:extLst>
      <p:ext uri="{BB962C8B-B14F-4D97-AF65-F5344CB8AC3E}">
        <p14:creationId xmlns:p14="http://schemas.microsoft.com/office/powerpoint/2010/main" val="39449668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prstGeom prst="rect">
            <a:avLst/>
          </a:prstGeom>
        </p:spPr>
        <p:txBody>
          <a:bodyPr/>
          <a:lstStyle/>
          <a:p>
            <a:pPr>
              <a:defRPr/>
            </a:pPr>
            <a:fld id="{3272E124-581F-5C46-A44F-4620125B4F28}" type="slidenum">
              <a:rPr lang="en-US" smtClean="0"/>
              <a:pPr>
                <a:defRPr/>
              </a:pPr>
              <a:t>4</a:t>
            </a:fld>
            <a:endParaRPr lang="en-US"/>
          </a:p>
        </p:txBody>
      </p:sp>
      <p:graphicFrame>
        <p:nvGraphicFramePr>
          <p:cNvPr id="8" name="Plassholder for innhold 7">
            <a:extLst>
              <a:ext uri="{FF2B5EF4-FFF2-40B4-BE49-F238E27FC236}">
                <a16:creationId xmlns="" xmlns:a16="http://schemas.microsoft.com/office/drawing/2014/main" id="{885EF4B1-B19B-4258-832D-956F9D1678DF}"/>
              </a:ext>
            </a:extLst>
          </p:cNvPr>
          <p:cNvGraphicFramePr>
            <a:graphicFrameLocks noGrp="1"/>
          </p:cNvGraphicFramePr>
          <p:nvPr>
            <p:ph sz="half" idx="4294967295"/>
            <p:extLst>
              <p:ext uri="{D42A27DB-BD31-4B8C-83A1-F6EECF244321}">
                <p14:modId xmlns:p14="http://schemas.microsoft.com/office/powerpoint/2010/main" val="2903105135"/>
              </p:ext>
            </p:extLst>
          </p:nvPr>
        </p:nvGraphicFramePr>
        <p:xfrm>
          <a:off x="6192180" y="2857500"/>
          <a:ext cx="2124236" cy="2660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ktangel 8">
            <a:extLst>
              <a:ext uri="{FF2B5EF4-FFF2-40B4-BE49-F238E27FC236}">
                <a16:creationId xmlns="" xmlns:a16="http://schemas.microsoft.com/office/drawing/2014/main" id="{0FB8F3FA-2788-473C-8E68-1D70B2029255}"/>
              </a:ext>
            </a:extLst>
          </p:cNvPr>
          <p:cNvSpPr/>
          <p:nvPr/>
        </p:nvSpPr>
        <p:spPr bwMode="auto">
          <a:xfrm>
            <a:off x="5590826" y="5065417"/>
            <a:ext cx="1944216" cy="336694"/>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2400" b="1" i="0" u="none" strike="noStrike" cap="none" normalizeH="0" baseline="0" dirty="0" err="1" smtClean="0">
                <a:ln>
                  <a:noFill/>
                </a:ln>
                <a:solidFill>
                  <a:schemeClr val="accent4">
                    <a:lumMod val="50000"/>
                    <a:lumOff val="50000"/>
                  </a:schemeClr>
                </a:solidFill>
                <a:effectLst/>
                <a:latin typeface="Arial" charset="0"/>
                <a:ea typeface="ヒラギノ角ゴ Pro W3" charset="-128"/>
                <a:cs typeface="ヒラギノ角ゴ Pro W3" charset="-128"/>
              </a:rPr>
              <a:t>Kjerneteam</a:t>
            </a:r>
            <a:endParaRPr kumimoji="0" lang="nb-NO" sz="2400" b="1" i="0" u="none" strike="noStrike" cap="none" normalizeH="0" baseline="0" dirty="0">
              <a:ln>
                <a:noFill/>
              </a:ln>
              <a:solidFill>
                <a:schemeClr val="accent4">
                  <a:lumMod val="50000"/>
                  <a:lumOff val="50000"/>
                </a:schemeClr>
              </a:solidFill>
              <a:effectLst/>
              <a:latin typeface="Arial" charset="0"/>
              <a:ea typeface="ヒラギノ角ゴ Pro W3" charset="-128"/>
              <a:cs typeface="ヒラギノ角ゴ Pro W3" charset="-128"/>
            </a:endParaRPr>
          </a:p>
        </p:txBody>
      </p:sp>
      <p:sp>
        <p:nvSpPr>
          <p:cNvPr id="10" name="Rounded Rectangle 9"/>
          <p:cNvSpPr/>
          <p:nvPr/>
        </p:nvSpPr>
        <p:spPr bwMode="auto">
          <a:xfrm>
            <a:off x="5580111" y="2857500"/>
            <a:ext cx="3216997" cy="2660650"/>
          </a:xfrm>
          <a:prstGeom prst="roundRect">
            <a:avLst/>
          </a:prstGeom>
          <a:noFill/>
          <a:ln w="38100" cap="flat" cmpd="sng" algn="ctr">
            <a:solidFill>
              <a:schemeClr val="tx2">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4098"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8767" t="22904" r="58031" b="15398"/>
          <a:stretch/>
        </p:blipFill>
        <p:spPr bwMode="auto">
          <a:xfrm>
            <a:off x="5250906" y="421147"/>
            <a:ext cx="3347989" cy="1944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bwMode="auto">
          <a:xfrm>
            <a:off x="276930" y="1273324"/>
            <a:ext cx="4464496" cy="396044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nb-NO" sz="2400" dirty="0" smtClean="0"/>
              <a:t>Programkontoret drives av et </a:t>
            </a:r>
            <a:r>
              <a:rPr lang="nb-NO" sz="2400" dirty="0" err="1" smtClean="0"/>
              <a:t>kjerneteam</a:t>
            </a:r>
            <a:r>
              <a:rPr lang="nb-NO" sz="2400" dirty="0" smtClean="0"/>
              <a:t> innen fire definerte fagområder som knytter til seg ressurser etter behov.</a:t>
            </a:r>
          </a:p>
          <a:p>
            <a:endParaRPr lang="nb-NO" sz="2400" dirty="0"/>
          </a:p>
          <a:p>
            <a:endParaRPr lang="en-GB" sz="2400" dirty="0"/>
          </a:p>
        </p:txBody>
      </p:sp>
      <p:sp>
        <p:nvSpPr>
          <p:cNvPr id="2" name="Rectangle 1"/>
          <p:cNvSpPr/>
          <p:nvPr/>
        </p:nvSpPr>
        <p:spPr bwMode="auto">
          <a:xfrm>
            <a:off x="276930" y="553244"/>
            <a:ext cx="3456384" cy="648072"/>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lang="nb-NO" sz="2800" b="1" dirty="0" err="1" smtClean="0">
                <a:cs typeface="ヒラギノ角ゴ Pro W3" charset="-128"/>
              </a:rPr>
              <a:t>Kjerneteam</a:t>
            </a:r>
            <a:endParaRPr kumimoji="0" lang="en-GB" sz="2800" b="1"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5536619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1763688" y="1266669"/>
            <a:ext cx="5328592" cy="3600400"/>
          </a:xfrm>
          <a:prstGeom prst="rect">
            <a:avLst/>
          </a:prstGeom>
          <a:solidFill>
            <a:srgbClr val="00CC99"/>
          </a:solidFill>
          <a:ln w="38100" cap="flat" cmpd="sng" algn="ctr">
            <a:solidFill>
              <a:schemeClr val="bg2">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2" name="Rectangle 1"/>
          <p:cNvSpPr/>
          <p:nvPr/>
        </p:nvSpPr>
        <p:spPr bwMode="auto">
          <a:xfrm>
            <a:off x="1779705" y="3066870"/>
            <a:ext cx="2648279" cy="1800200"/>
          </a:xfrm>
          <a:prstGeom prst="rect">
            <a:avLst/>
          </a:prstGeom>
          <a:solidFill>
            <a:srgbClr val="40B1C8"/>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5</a:t>
            </a:fld>
            <a:endParaRPr lang="en-US" altLang="nb-NO" dirty="0"/>
          </a:p>
        </p:txBody>
      </p:sp>
      <p:sp>
        <p:nvSpPr>
          <p:cNvPr id="12" name="Rectangle 11"/>
          <p:cNvSpPr/>
          <p:nvPr/>
        </p:nvSpPr>
        <p:spPr bwMode="auto">
          <a:xfrm>
            <a:off x="4727081" y="2038078"/>
            <a:ext cx="1944216" cy="792088"/>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2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Prosjekt- og prosessledelse</a:t>
            </a:r>
            <a:endParaRPr kumimoji="0" lang="en-GB"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17" name="Rectangle 16"/>
          <p:cNvSpPr/>
          <p:nvPr/>
        </p:nvSpPr>
        <p:spPr bwMode="auto">
          <a:xfrm>
            <a:off x="4628195" y="3701129"/>
            <a:ext cx="2304256" cy="72008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2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Gevinstrealisering og risikostyring</a:t>
            </a:r>
            <a:endParaRPr kumimoji="0" lang="en-GB"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19" name="Rectangle 18"/>
          <p:cNvSpPr/>
          <p:nvPr/>
        </p:nvSpPr>
        <p:spPr bwMode="auto">
          <a:xfrm>
            <a:off x="2092037" y="3912450"/>
            <a:ext cx="2088232" cy="792088"/>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2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Endringsledelse</a:t>
            </a:r>
            <a:endParaRPr kumimoji="0" lang="en-GB"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20" name="Flowchart: Connector 19"/>
          <p:cNvSpPr/>
          <p:nvPr/>
        </p:nvSpPr>
        <p:spPr bwMode="auto">
          <a:xfrm>
            <a:off x="178824" y="1303722"/>
            <a:ext cx="1080120" cy="1052226"/>
          </a:xfrm>
          <a:prstGeom prst="flowChartConnector">
            <a:avLst/>
          </a:prstGeom>
          <a:solidFill>
            <a:srgbClr val="FFFF99"/>
          </a:solidFill>
          <a:ln w="9525" cap="flat" cmpd="sng" algn="ctr">
            <a:solidFill>
              <a:schemeClr val="bg2">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21" name="Flowchart: Connector 20"/>
          <p:cNvSpPr/>
          <p:nvPr/>
        </p:nvSpPr>
        <p:spPr bwMode="auto">
          <a:xfrm>
            <a:off x="199203" y="3256268"/>
            <a:ext cx="1080120" cy="1052226"/>
          </a:xfrm>
          <a:prstGeom prst="flowChartConnector">
            <a:avLst/>
          </a:prstGeom>
          <a:solidFill>
            <a:srgbClr val="40B1C8"/>
          </a:solidFill>
          <a:ln w="9525" cap="flat" cmpd="sng" algn="ctr">
            <a:solidFill>
              <a:schemeClr val="bg2">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22" name="Rectangle 21"/>
          <p:cNvSpPr/>
          <p:nvPr/>
        </p:nvSpPr>
        <p:spPr bwMode="auto">
          <a:xfrm>
            <a:off x="369605" y="1619417"/>
            <a:ext cx="739316" cy="360040"/>
          </a:xfrm>
          <a:prstGeom prst="rect">
            <a:avLst/>
          </a:prstGeom>
          <a:solidFill>
            <a:srgbClr val="FFFF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Økonomi-</a:t>
            </a:r>
          </a:p>
          <a:p>
            <a:pPr marL="0" marR="0" indent="0" algn="l" defTabSz="914400" rtl="0" eaLnBrk="0" fontAlgn="base" latinLnBrk="0" hangingPunct="0">
              <a:lnSpc>
                <a:spcPct val="100000"/>
              </a:lnSpc>
              <a:spcBef>
                <a:spcPct val="0"/>
              </a:spcBef>
              <a:spcAft>
                <a:spcPct val="0"/>
              </a:spcAft>
              <a:buClrTx/>
              <a:buSzTx/>
              <a:buFontTx/>
              <a:buNone/>
              <a:tabLst/>
            </a:pPr>
            <a:r>
              <a:rPr kumimoji="0" lang="nb-NO" sz="1000" b="0" i="0" u="none" strike="noStrike" cap="none" normalizeH="0" baseline="0" dirty="0" err="1" smtClean="0">
                <a:ln>
                  <a:noFill/>
                </a:ln>
                <a:solidFill>
                  <a:schemeClr val="tx1"/>
                </a:solidFill>
                <a:effectLst/>
                <a:latin typeface="Arial" charset="0"/>
                <a:ea typeface="ヒラギノ角ゴ Pro W3" charset="-128"/>
                <a:cs typeface="ヒラギノ角ゴ Pro W3" charset="-128"/>
              </a:rPr>
              <a:t>controller</a:t>
            </a:r>
            <a:endParaRPr kumimoji="0" lang="en-GB" sz="1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23" name="Rectangle 22"/>
          <p:cNvSpPr/>
          <p:nvPr/>
        </p:nvSpPr>
        <p:spPr bwMode="auto">
          <a:xfrm>
            <a:off x="369605" y="3602361"/>
            <a:ext cx="883332" cy="36004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HR, </a:t>
            </a:r>
            <a:r>
              <a:rPr kumimoji="0" lang="nb-NO" sz="1000" b="0" i="0" u="none" strike="noStrike" cap="none" normalizeH="0" baseline="0" dirty="0" err="1" smtClean="0">
                <a:ln>
                  <a:noFill/>
                </a:ln>
                <a:solidFill>
                  <a:schemeClr val="tx1"/>
                </a:solidFill>
                <a:effectLst/>
                <a:latin typeface="Arial" charset="0"/>
                <a:ea typeface="ヒラギノ角ゴ Pro W3" charset="-128"/>
                <a:cs typeface="ヒラギノ角ゴ Pro W3" charset="-128"/>
              </a:rPr>
              <a:t>medvirkningorgutvikling</a:t>
            </a:r>
            <a:endParaRPr kumimoji="0" lang="en-GB" sz="1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24" name="Flowchart: Connector 23"/>
          <p:cNvSpPr/>
          <p:nvPr/>
        </p:nvSpPr>
        <p:spPr bwMode="auto">
          <a:xfrm>
            <a:off x="7812360" y="3237422"/>
            <a:ext cx="1080120" cy="1052226"/>
          </a:xfrm>
          <a:prstGeom prst="flowChartConnector">
            <a:avLst/>
          </a:prstGeom>
          <a:solidFill>
            <a:srgbClr val="00CC99"/>
          </a:solidFill>
          <a:ln w="9525" cap="flat" cmpd="sng" algn="ctr">
            <a:solidFill>
              <a:schemeClr val="bg2">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25" name="Flowchart: Connector 24"/>
          <p:cNvSpPr/>
          <p:nvPr/>
        </p:nvSpPr>
        <p:spPr bwMode="auto">
          <a:xfrm>
            <a:off x="7688391" y="1605717"/>
            <a:ext cx="1080120" cy="1052226"/>
          </a:xfrm>
          <a:prstGeom prst="flowChartConnector">
            <a:avLst/>
          </a:prstGeom>
          <a:solidFill>
            <a:srgbClr val="00CC99"/>
          </a:solidFill>
          <a:ln w="9525" cap="flat" cmpd="sng" algn="ctr">
            <a:solidFill>
              <a:schemeClr val="bg2">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cxnSp>
        <p:nvCxnSpPr>
          <p:cNvPr id="26" name="Straight Arrow Connector 25"/>
          <p:cNvCxnSpPr/>
          <p:nvPr/>
        </p:nvCxnSpPr>
        <p:spPr bwMode="auto">
          <a:xfrm>
            <a:off x="1331640" y="1822063"/>
            <a:ext cx="360040" cy="7772"/>
          </a:xfrm>
          <a:prstGeom prst="straightConnector1">
            <a:avLst/>
          </a:prstGeom>
          <a:solidFill>
            <a:schemeClr val="accent1"/>
          </a:solidFill>
          <a:ln w="9525" cap="flat" cmpd="sng" algn="ctr">
            <a:solidFill>
              <a:schemeClr val="bg2">
                <a:lumMod val="75000"/>
              </a:schemeClr>
            </a:solidFill>
            <a:prstDash val="solid"/>
            <a:round/>
            <a:headEnd type="none" w="med" len="med"/>
            <a:tailEnd type="arrow"/>
          </a:ln>
          <a:effectLst/>
        </p:spPr>
      </p:cxnSp>
      <p:cxnSp>
        <p:nvCxnSpPr>
          <p:cNvPr id="28" name="Straight Arrow Connector 27"/>
          <p:cNvCxnSpPr/>
          <p:nvPr/>
        </p:nvCxnSpPr>
        <p:spPr bwMode="auto">
          <a:xfrm>
            <a:off x="1331640" y="3782381"/>
            <a:ext cx="360040" cy="7772"/>
          </a:xfrm>
          <a:prstGeom prst="straightConnector1">
            <a:avLst/>
          </a:prstGeom>
          <a:solidFill>
            <a:schemeClr val="accent1"/>
          </a:solidFill>
          <a:ln w="9525" cap="flat" cmpd="sng" algn="ctr">
            <a:solidFill>
              <a:schemeClr val="bg2">
                <a:lumMod val="75000"/>
              </a:schemeClr>
            </a:solidFill>
            <a:prstDash val="solid"/>
            <a:round/>
            <a:headEnd type="none" w="med" len="med"/>
            <a:tailEnd type="arrow"/>
          </a:ln>
          <a:effectLst/>
        </p:spPr>
      </p:cxnSp>
      <p:cxnSp>
        <p:nvCxnSpPr>
          <p:cNvPr id="30" name="Straight Arrow Connector 29"/>
          <p:cNvCxnSpPr/>
          <p:nvPr/>
        </p:nvCxnSpPr>
        <p:spPr bwMode="auto">
          <a:xfrm flipH="1">
            <a:off x="7174174" y="2142407"/>
            <a:ext cx="396044" cy="0"/>
          </a:xfrm>
          <a:prstGeom prst="straightConnector1">
            <a:avLst/>
          </a:prstGeom>
          <a:solidFill>
            <a:schemeClr val="accent1"/>
          </a:solidFill>
          <a:ln w="9525" cap="flat" cmpd="sng" algn="ctr">
            <a:solidFill>
              <a:schemeClr val="bg2">
                <a:lumMod val="75000"/>
              </a:schemeClr>
            </a:solidFill>
            <a:prstDash val="solid"/>
            <a:round/>
            <a:headEnd type="none" w="med" len="med"/>
            <a:tailEnd type="arrow"/>
          </a:ln>
          <a:effectLst/>
        </p:spPr>
      </p:cxnSp>
      <p:cxnSp>
        <p:nvCxnSpPr>
          <p:cNvPr id="34" name="Straight Arrow Connector 33"/>
          <p:cNvCxnSpPr/>
          <p:nvPr/>
        </p:nvCxnSpPr>
        <p:spPr bwMode="auto">
          <a:xfrm flipH="1">
            <a:off x="7164288" y="3763535"/>
            <a:ext cx="396044" cy="0"/>
          </a:xfrm>
          <a:prstGeom prst="straightConnector1">
            <a:avLst/>
          </a:prstGeom>
          <a:solidFill>
            <a:schemeClr val="accent1"/>
          </a:solidFill>
          <a:ln w="9525" cap="flat" cmpd="sng" algn="ctr">
            <a:solidFill>
              <a:schemeClr val="bg2">
                <a:lumMod val="75000"/>
              </a:schemeClr>
            </a:solidFill>
            <a:prstDash val="solid"/>
            <a:round/>
            <a:headEnd type="none" w="med" len="med"/>
            <a:tailEnd type="arrow"/>
          </a:ln>
          <a:effectLst/>
        </p:spPr>
      </p:cxnSp>
      <p:sp>
        <p:nvSpPr>
          <p:cNvPr id="35" name="Rectangle 34"/>
          <p:cNvSpPr/>
          <p:nvPr/>
        </p:nvSpPr>
        <p:spPr bwMode="auto">
          <a:xfrm>
            <a:off x="7848364" y="1829835"/>
            <a:ext cx="1008111" cy="36004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LOS-prosjektkontor</a:t>
            </a:r>
            <a:endParaRPr kumimoji="0" lang="en-GB" sz="1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36" name="Rectangle 35"/>
          <p:cNvSpPr/>
          <p:nvPr/>
        </p:nvSpPr>
        <p:spPr bwMode="auto">
          <a:xfrm>
            <a:off x="8005572" y="3610133"/>
            <a:ext cx="922993" cy="36004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1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Ekstern leverandør?</a:t>
            </a:r>
            <a:endParaRPr kumimoji="0" lang="en-GB" sz="1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39" name="Rectangle 38"/>
          <p:cNvSpPr/>
          <p:nvPr/>
        </p:nvSpPr>
        <p:spPr bwMode="auto">
          <a:xfrm>
            <a:off x="1755710" y="791016"/>
            <a:ext cx="5354937" cy="385452"/>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2000" b="1" i="0" u="none" strike="noStrike" cap="none" normalizeH="0" baseline="0" dirty="0" smtClean="0">
                <a:ln>
                  <a:noFill/>
                </a:ln>
                <a:solidFill>
                  <a:schemeClr val="tx1"/>
                </a:solidFill>
                <a:effectLst/>
                <a:latin typeface="Arial" charset="0"/>
                <a:ea typeface="ヒラギノ角ゴ Pro W3" charset="-128"/>
                <a:cs typeface="ヒラギノ角ゴ Pro W3" charset="-128"/>
              </a:rPr>
              <a:t>Kjerneteamets støttefunksjoner</a:t>
            </a:r>
            <a:endParaRPr kumimoji="0" lang="en-GB" sz="2000" b="1"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45" name="Rectangle 44"/>
          <p:cNvSpPr/>
          <p:nvPr/>
        </p:nvSpPr>
        <p:spPr bwMode="auto">
          <a:xfrm>
            <a:off x="107504" y="813656"/>
            <a:ext cx="1171819" cy="38766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1100" b="0" i="0" u="none" strike="noStrike" cap="none" normalizeH="0" baseline="0" dirty="0" smtClean="0">
                <a:ln>
                  <a:noFill/>
                </a:ln>
                <a:solidFill>
                  <a:schemeClr val="tx1"/>
                </a:solidFill>
                <a:effectLst/>
                <a:latin typeface="Arial" charset="0"/>
                <a:ea typeface="ヒラギノ角ゴ Pro W3" charset="-128"/>
                <a:cs typeface="ヒラギノ角ゴ Pro W3" charset="-128"/>
              </a:rPr>
              <a:t>Tilknyttede</a:t>
            </a:r>
            <a:r>
              <a:rPr kumimoji="0" lang="nb-NO" sz="1100" b="0" i="0" u="none" strike="noStrike" cap="none" normalizeH="0" dirty="0" smtClean="0">
                <a:ln>
                  <a:noFill/>
                </a:ln>
                <a:solidFill>
                  <a:schemeClr val="tx1"/>
                </a:solidFill>
                <a:effectLst/>
                <a:latin typeface="Arial" charset="0"/>
                <a:ea typeface="ヒラギノ角ゴ Pro W3" charset="-128"/>
                <a:cs typeface="ヒラギノ角ゴ Pro W3" charset="-128"/>
              </a:rPr>
              <a:t> ressurser</a:t>
            </a:r>
            <a:endParaRPr kumimoji="0" lang="en-GB" sz="11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47" name="Rectangle 46"/>
          <p:cNvSpPr/>
          <p:nvPr/>
        </p:nvSpPr>
        <p:spPr bwMode="auto">
          <a:xfrm>
            <a:off x="7658726" y="869814"/>
            <a:ext cx="1171819" cy="38766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1100" b="0" i="0" u="none" strike="noStrike" cap="none" normalizeH="0" baseline="0" dirty="0" smtClean="0">
                <a:ln>
                  <a:noFill/>
                </a:ln>
                <a:solidFill>
                  <a:schemeClr val="tx1"/>
                </a:solidFill>
                <a:effectLst/>
                <a:latin typeface="Arial" charset="0"/>
                <a:ea typeface="ヒラギノ角ゴ Pro W3" charset="-128"/>
                <a:cs typeface="ヒラギノ角ゴ Pro W3" charset="-128"/>
              </a:rPr>
              <a:t>Tilknyttede</a:t>
            </a:r>
            <a:r>
              <a:rPr kumimoji="0" lang="nb-NO" sz="1100" b="0" i="0" u="none" strike="noStrike" cap="none" normalizeH="0" dirty="0" smtClean="0">
                <a:ln>
                  <a:noFill/>
                </a:ln>
                <a:solidFill>
                  <a:schemeClr val="tx1"/>
                </a:solidFill>
                <a:effectLst/>
                <a:latin typeface="Arial" charset="0"/>
                <a:ea typeface="ヒラギノ角ゴ Pro W3" charset="-128"/>
                <a:cs typeface="ヒラギノ角ゴ Pro W3" charset="-128"/>
              </a:rPr>
              <a:t> ressurser</a:t>
            </a:r>
            <a:endParaRPr kumimoji="0" lang="en-GB" sz="11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pic>
        <p:nvPicPr>
          <p:cNvPr id="3074" name="Picture 2" descr="M:\pc\Desktop\project and proces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1411299"/>
            <a:ext cx="776275" cy="77627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M:\pc\Desktop\risk.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9268" y="3179506"/>
            <a:ext cx="621927" cy="621927"/>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M:\pc\Desktop\endringsledels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9746" y="3206124"/>
            <a:ext cx="584029" cy="58402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bwMode="auto">
          <a:xfrm>
            <a:off x="1780383" y="1274600"/>
            <a:ext cx="2652796" cy="1792269"/>
          </a:xfrm>
          <a:prstGeom prst="rect">
            <a:avLst/>
          </a:prstGeom>
          <a:solidFill>
            <a:srgbClr val="FFFF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3079" name="Picture 7" descr="M:\pc\Desktop\speaker.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94875" y="1362553"/>
            <a:ext cx="525139" cy="52513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M:\pc\Desktop\støtt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08951" y="1362553"/>
            <a:ext cx="585924" cy="585924"/>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bwMode="auto">
          <a:xfrm>
            <a:off x="1851317" y="1996524"/>
            <a:ext cx="2520280" cy="792088"/>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2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Administrativ støtte</a:t>
            </a:r>
          </a:p>
          <a:p>
            <a:pPr marL="0" marR="0" indent="0" algn="l" defTabSz="914400" rtl="0" eaLnBrk="0" fontAlgn="base" latinLnBrk="0" hangingPunct="0">
              <a:lnSpc>
                <a:spcPct val="100000"/>
              </a:lnSpc>
              <a:spcBef>
                <a:spcPct val="0"/>
              </a:spcBef>
              <a:spcAft>
                <a:spcPct val="0"/>
              </a:spcAft>
              <a:buClrTx/>
              <a:buSzTx/>
              <a:buFontTx/>
              <a:buNone/>
              <a:tabLst/>
            </a:pPr>
            <a:r>
              <a:rPr lang="nb-NO" sz="2000" dirty="0" smtClean="0">
                <a:cs typeface="ヒラギノ角ゴ Pro W3" charset="-128"/>
              </a:rPr>
              <a:t>Kommunikasjon</a:t>
            </a:r>
            <a:endParaRPr kumimoji="0" lang="en-GB"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cxnSp>
        <p:nvCxnSpPr>
          <p:cNvPr id="8" name="Straight Connector 7"/>
          <p:cNvCxnSpPr/>
          <p:nvPr/>
        </p:nvCxnSpPr>
        <p:spPr bwMode="auto">
          <a:xfrm>
            <a:off x="1763687" y="3075984"/>
            <a:ext cx="5328592" cy="0"/>
          </a:xfrm>
          <a:prstGeom prst="line">
            <a:avLst/>
          </a:prstGeom>
          <a:solidFill>
            <a:schemeClr val="accent1"/>
          </a:solidFill>
          <a:ln w="28575" cap="flat" cmpd="sng" algn="ctr">
            <a:solidFill>
              <a:schemeClr val="bg2">
                <a:lumMod val="75000"/>
              </a:schemeClr>
            </a:solidFill>
            <a:prstDash val="solid"/>
            <a:round/>
            <a:headEnd type="none" w="med" len="med"/>
            <a:tailEnd type="none" w="med" len="med"/>
          </a:ln>
          <a:effectLst/>
        </p:spPr>
      </p:cxnSp>
      <p:cxnSp>
        <p:nvCxnSpPr>
          <p:cNvPr id="9" name="Straight Connector 8"/>
          <p:cNvCxnSpPr>
            <a:stCxn id="6" idx="0"/>
            <a:endCxn id="6" idx="2"/>
          </p:cNvCxnSpPr>
          <p:nvPr/>
        </p:nvCxnSpPr>
        <p:spPr bwMode="auto">
          <a:xfrm>
            <a:off x="4427984" y="1266669"/>
            <a:ext cx="0" cy="3600400"/>
          </a:xfrm>
          <a:prstGeom prst="line">
            <a:avLst/>
          </a:prstGeom>
          <a:solidFill>
            <a:schemeClr val="accent1"/>
          </a:solidFill>
          <a:ln w="28575" cap="flat" cmpd="sng" algn="ctr">
            <a:solidFill>
              <a:schemeClr val="bg2">
                <a:lumMod val="75000"/>
              </a:schemeClr>
            </a:solidFill>
            <a:prstDash val="solid"/>
            <a:round/>
            <a:headEnd type="none" w="med" len="med"/>
            <a:tailEnd type="none" w="med" len="med"/>
          </a:ln>
          <a:effectLst/>
        </p:spPr>
      </p:cxnSp>
    </p:spTree>
    <p:extLst>
      <p:ext uri="{BB962C8B-B14F-4D97-AF65-F5344CB8AC3E}">
        <p14:creationId xmlns:p14="http://schemas.microsoft.com/office/powerpoint/2010/main" val="18656657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BB2E8C4-9A45-457D-A489-12015E914BE2}" type="slidenum">
              <a:rPr lang="en-US" altLang="nb-NO" smtClean="0"/>
              <a:pPr/>
              <a:t>6</a:t>
            </a:fld>
            <a:endParaRPr lang="en-US" altLang="nb-NO" dirty="0"/>
          </a:p>
        </p:txBody>
      </p:sp>
      <p:sp>
        <p:nvSpPr>
          <p:cNvPr id="9" name="Rounded Rectangle 8"/>
          <p:cNvSpPr/>
          <p:nvPr/>
        </p:nvSpPr>
        <p:spPr bwMode="auto">
          <a:xfrm>
            <a:off x="611560" y="697260"/>
            <a:ext cx="5256584" cy="2448272"/>
          </a:xfrm>
          <a:prstGeom prst="roundRect">
            <a:avLst/>
          </a:prstGeom>
          <a:noFill/>
          <a:ln w="19050" cap="flat" cmpd="sng" algn="ctr">
            <a:solidFill>
              <a:schemeClr val="accent4">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nb-NO" sz="1400" b="1" dirty="0" err="1" smtClean="0"/>
              <a:t>Kjerneteam</a:t>
            </a:r>
            <a:r>
              <a:rPr lang="nb-NO" sz="1400" b="1" dirty="0" smtClean="0"/>
              <a:t>: </a:t>
            </a:r>
          </a:p>
          <a:p>
            <a:endParaRPr lang="nb-NO" sz="1400" dirty="0" smtClean="0"/>
          </a:p>
          <a:p>
            <a:r>
              <a:rPr lang="nb-NO" sz="1200" i="1" dirty="0" smtClean="0"/>
              <a:t>Administrativ </a:t>
            </a:r>
            <a:r>
              <a:rPr lang="nb-NO" sz="1200" i="1" dirty="0"/>
              <a:t>støtte </a:t>
            </a:r>
            <a:endParaRPr lang="nb-NO" sz="1200" i="1" dirty="0" smtClean="0"/>
          </a:p>
          <a:p>
            <a:r>
              <a:rPr lang="nb-NO" sz="1200" dirty="0" smtClean="0"/>
              <a:t>Bistand til </a:t>
            </a:r>
            <a:r>
              <a:rPr lang="nb-NO" sz="1200" dirty="0"/>
              <a:t>programleder med </a:t>
            </a:r>
            <a:r>
              <a:rPr lang="nb-NO" sz="1200" dirty="0" smtClean="0"/>
              <a:t>administrasjon </a:t>
            </a:r>
            <a:r>
              <a:rPr lang="nb-NO" sz="1200" dirty="0"/>
              <a:t>av </a:t>
            </a:r>
            <a:r>
              <a:rPr lang="nb-NO" sz="1200" dirty="0" smtClean="0"/>
              <a:t>programmet</a:t>
            </a:r>
          </a:p>
          <a:p>
            <a:r>
              <a:rPr lang="nb-NO" sz="1200" dirty="0"/>
              <a:t>Felles standard </a:t>
            </a:r>
            <a:r>
              <a:rPr lang="nb-NO" sz="1200" dirty="0" smtClean="0"/>
              <a:t>og støtte til gjennomføring av </a:t>
            </a:r>
            <a:r>
              <a:rPr lang="nb-NO" sz="1200" dirty="0"/>
              <a:t>medvirkning og </a:t>
            </a:r>
            <a:r>
              <a:rPr lang="nb-NO" sz="1200" dirty="0" smtClean="0"/>
              <a:t>omstillinger. Prinsipper </a:t>
            </a:r>
            <a:r>
              <a:rPr lang="nb-NO" sz="1200" dirty="0"/>
              <a:t>for avgrensning mellom prosjekt, styringsgruppe, programstyre og linje</a:t>
            </a:r>
            <a:r>
              <a:rPr lang="nb-NO" sz="1200" dirty="0" smtClean="0"/>
              <a:t>. Sikre tydelig beslutningsstruktur</a:t>
            </a:r>
            <a:endParaRPr lang="nb-NO" sz="1200" dirty="0" smtClean="0"/>
          </a:p>
          <a:p>
            <a:endParaRPr lang="nb-NO" sz="1200" dirty="0"/>
          </a:p>
          <a:p>
            <a:r>
              <a:rPr lang="nb-NO" sz="1200" i="1" dirty="0" smtClean="0"/>
              <a:t>Kommunikasjonsrådgiver</a:t>
            </a:r>
          </a:p>
          <a:p>
            <a:r>
              <a:rPr lang="nb-NO" sz="1200" dirty="0" smtClean="0"/>
              <a:t>Utvikle </a:t>
            </a:r>
            <a:r>
              <a:rPr lang="nb-NO" sz="1200" dirty="0"/>
              <a:t>strategi, legge planer, </a:t>
            </a:r>
            <a:r>
              <a:rPr lang="nb-NO" sz="1200" dirty="0" err="1" smtClean="0"/>
              <a:t>webarbeid</a:t>
            </a:r>
            <a:r>
              <a:rPr lang="nb-NO" sz="1200" dirty="0" smtClean="0"/>
              <a:t>, gjennomføre aktiviteter, </a:t>
            </a:r>
            <a:r>
              <a:rPr lang="nb-NO" sz="1200" dirty="0"/>
              <a:t>interessentanalyse og </a:t>
            </a:r>
            <a:r>
              <a:rPr lang="nb-NO" sz="1200" dirty="0" smtClean="0"/>
              <a:t>kommunikasjonsplan</a:t>
            </a:r>
          </a:p>
          <a:p>
            <a:pPr lvl="1"/>
            <a:endParaRPr lang="nb-NO" sz="1100" dirty="0"/>
          </a:p>
          <a:p>
            <a:pPr lvl="1"/>
            <a:endParaRPr lang="nb-NO" sz="1100" dirty="0" smtClean="0"/>
          </a:p>
          <a:p>
            <a:pPr lvl="1"/>
            <a:endParaRPr lang="nb-NO" sz="1100" dirty="0"/>
          </a:p>
          <a:p>
            <a:pPr lvl="1"/>
            <a:endParaRPr lang="nb-NO" sz="1100" dirty="0"/>
          </a:p>
        </p:txBody>
      </p:sp>
      <p:sp>
        <p:nvSpPr>
          <p:cNvPr id="18" name="Rectangle 17"/>
          <p:cNvSpPr/>
          <p:nvPr/>
        </p:nvSpPr>
        <p:spPr bwMode="auto">
          <a:xfrm>
            <a:off x="6371038" y="2680456"/>
            <a:ext cx="2377426" cy="2697323"/>
          </a:xfrm>
          <a:prstGeom prst="rect">
            <a:avLst/>
          </a:prstGeom>
          <a:noFill/>
          <a:ln w="19050" cap="flat" cmpd="sng" algn="ctr">
            <a:solidFill>
              <a:schemeClr val="accent4">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nb-NO" sz="1100" b="1" dirty="0" smtClean="0">
              <a:cs typeface="ヒラギノ角ゴ Pro W3" charset="-128"/>
            </a:endParaRPr>
          </a:p>
          <a:p>
            <a:pPr eaLnBrk="0" hangingPunct="0"/>
            <a:r>
              <a:rPr lang="nb-NO" sz="1100" b="1" dirty="0" smtClean="0">
                <a:cs typeface="ヒラギノ角ゴ Pro W3" charset="-128"/>
              </a:rPr>
              <a:t>Kompetansebehov</a:t>
            </a:r>
            <a:endParaRPr lang="nb-NO" sz="1100" b="1" dirty="0">
              <a:cs typeface="ヒラギノ角ゴ Pro W3" charset="-128"/>
            </a:endParaRPr>
          </a:p>
          <a:p>
            <a:pPr marL="171450" indent="-171450" eaLnBrk="0" hangingPunct="0">
              <a:buFont typeface="Arial" panose="020B0604020202020204" pitchFamily="34" charset="0"/>
              <a:buChar char="•"/>
            </a:pPr>
            <a:r>
              <a:rPr lang="nb-NO" sz="1100" dirty="0" smtClean="0">
                <a:cs typeface="ヒラギノ角ゴ Pro W3" charset="-128"/>
              </a:rPr>
              <a:t>Administrativ støtte UiO</a:t>
            </a:r>
            <a:endParaRPr lang="nb-NO" sz="1100" dirty="0">
              <a:cs typeface="ヒラギノ角ゴ Pro W3" charset="-128"/>
            </a:endParaRPr>
          </a:p>
          <a:p>
            <a:pPr marL="171450" indent="-171450" eaLnBrk="0" hangingPunct="0">
              <a:buFont typeface="Arial" panose="020B0604020202020204" pitchFamily="34" charset="0"/>
              <a:buChar char="•"/>
            </a:pPr>
            <a:r>
              <a:rPr lang="nb-NO" sz="1100" dirty="0" smtClean="0">
                <a:cs typeface="ヒラギノ角ゴ Pro W3" charset="-128"/>
              </a:rPr>
              <a:t>Kommunikasjon UiO</a:t>
            </a:r>
          </a:p>
          <a:p>
            <a:pPr marL="171450" indent="-171450" eaLnBrk="0" hangingPunct="0">
              <a:buFont typeface="Arial" panose="020B0604020202020204" pitchFamily="34" charset="0"/>
              <a:buChar char="•"/>
            </a:pPr>
            <a:r>
              <a:rPr lang="nb-NO" sz="1100" dirty="0" err="1" smtClean="0">
                <a:cs typeface="ヒラギノ角ゴ Pro W3" charset="-128"/>
              </a:rPr>
              <a:t>Økonomicontroller</a:t>
            </a:r>
            <a:r>
              <a:rPr lang="nb-NO" sz="1100" dirty="0" smtClean="0">
                <a:cs typeface="ヒラギノ角ゴ Pro W3" charset="-128"/>
              </a:rPr>
              <a:t> UiO</a:t>
            </a:r>
          </a:p>
          <a:p>
            <a:pPr marL="171450" indent="-171450" eaLnBrk="0" hangingPunct="0">
              <a:buFont typeface="Arial" panose="020B0604020202020204" pitchFamily="34" charset="0"/>
              <a:buChar char="•"/>
            </a:pPr>
            <a:endParaRPr kumimoji="0" lang="nb-NO" sz="1400" b="1" i="0" strike="noStrike" cap="none" normalizeH="0" baseline="0" dirty="0" smtClean="0">
              <a:ln>
                <a:noFill/>
              </a:ln>
              <a:solidFill>
                <a:schemeClr val="tx1"/>
              </a:solidFill>
              <a:effectLst/>
              <a:latin typeface="Arial" charset="0"/>
              <a:ea typeface="ヒラギノ角ゴ Pro W3" charset="-128"/>
              <a:cs typeface="ヒラギノ角ゴ Pro W3" charset="-128"/>
            </a:endParaRPr>
          </a:p>
          <a:p>
            <a:pPr marL="0" marR="0" indent="0" algn="l" defTabSz="914400" rtl="0" eaLnBrk="0" fontAlgn="base" latinLnBrk="0" hangingPunct="0">
              <a:lnSpc>
                <a:spcPct val="100000"/>
              </a:lnSpc>
              <a:spcBef>
                <a:spcPct val="0"/>
              </a:spcBef>
              <a:spcAft>
                <a:spcPct val="0"/>
              </a:spcAft>
              <a:buClrTx/>
              <a:buSzTx/>
              <a:buFontTx/>
              <a:buNone/>
              <a:tabLst/>
            </a:pPr>
            <a:r>
              <a:rPr kumimoji="0" lang="nb-NO" sz="1100" b="1" i="0" strike="noStrike" cap="none" normalizeH="0" baseline="0" dirty="0" smtClean="0">
                <a:ln>
                  <a:noFill/>
                </a:ln>
                <a:solidFill>
                  <a:schemeClr val="tx1"/>
                </a:solidFill>
                <a:effectLst/>
                <a:latin typeface="Arial" charset="0"/>
                <a:ea typeface="ヒラギノ角ゴ Pro W3" charset="-128"/>
                <a:cs typeface="ヒラギノ角ゴ Pro W3" charset="-128"/>
              </a:rPr>
              <a:t>Ressursbehov</a:t>
            </a:r>
            <a:endParaRPr lang="nb-NO" b="1" dirty="0" smtClean="0">
              <a:cs typeface="ヒラギノ角ゴ Pro W3" charset="-128"/>
            </a:endParaRP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b-NO" sz="1200" dirty="0" smtClean="0">
                <a:cs typeface="ヒラギノ角ゴ Pro W3" charset="-128"/>
              </a:rPr>
              <a:t>Administrativ støtte 50%</a:t>
            </a: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nb-NO" sz="1200" i="0" strike="noStrike" cap="none" normalizeH="0" baseline="0" dirty="0" smtClean="0">
                <a:ln>
                  <a:noFill/>
                </a:ln>
                <a:solidFill>
                  <a:schemeClr val="tx1"/>
                </a:solidFill>
                <a:effectLst/>
                <a:cs typeface="ヒラギノ角ゴ Pro W3" charset="-128"/>
              </a:rPr>
              <a:t>Kommunikasjon 50%</a:t>
            </a: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b-NO" sz="1200" dirty="0" err="1" smtClean="0">
                <a:cs typeface="ヒラギノ角ゴ Pro W3" charset="-128"/>
              </a:rPr>
              <a:t>Økonomicontroller</a:t>
            </a:r>
            <a:r>
              <a:rPr lang="nb-NO" sz="1200" dirty="0" smtClean="0">
                <a:cs typeface="ヒラギノ角ゴ Pro W3" charset="-128"/>
              </a:rPr>
              <a:t> 20%</a:t>
            </a:r>
            <a:endParaRPr kumimoji="0" lang="nb-NO" sz="1200" i="0" strike="noStrike" cap="none" normalizeH="0" baseline="0" dirty="0" smtClean="0">
              <a:ln>
                <a:noFill/>
              </a:ln>
              <a:solidFill>
                <a:schemeClr val="tx1"/>
              </a:solidFill>
              <a:effectLst/>
              <a:cs typeface="ヒラギノ角ゴ Pro W3" charset="-128"/>
            </a:endParaRPr>
          </a:p>
        </p:txBody>
      </p:sp>
      <p:graphicFrame>
        <p:nvGraphicFramePr>
          <p:cNvPr id="2" name="Diagram 1"/>
          <p:cNvGraphicFramePr/>
          <p:nvPr>
            <p:extLst>
              <p:ext uri="{D42A27DB-BD31-4B8C-83A1-F6EECF244321}">
                <p14:modId xmlns:p14="http://schemas.microsoft.com/office/powerpoint/2010/main" val="866728699"/>
              </p:ext>
            </p:extLst>
          </p:nvPr>
        </p:nvGraphicFramePr>
        <p:xfrm>
          <a:off x="6407623" y="4729708"/>
          <a:ext cx="2304256" cy="5479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ounded Rectangle 7"/>
          <p:cNvSpPr/>
          <p:nvPr/>
        </p:nvSpPr>
        <p:spPr bwMode="auto">
          <a:xfrm>
            <a:off x="557300" y="3289548"/>
            <a:ext cx="5256584" cy="2088230"/>
          </a:xfrm>
          <a:prstGeom prst="roundRect">
            <a:avLst/>
          </a:prstGeom>
          <a:noFill/>
          <a:ln w="19050" cap="flat" cmpd="sng" algn="ctr">
            <a:solidFill>
              <a:schemeClr val="accent4">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1"/>
            <a:endParaRPr lang="nb-NO" sz="1100" dirty="0" smtClean="0"/>
          </a:p>
          <a:p>
            <a:pPr lvl="1"/>
            <a:endParaRPr lang="nb-NO" sz="1100" dirty="0"/>
          </a:p>
          <a:p>
            <a:pPr lvl="1"/>
            <a:endParaRPr lang="nb-NO" sz="1100" dirty="0" smtClean="0"/>
          </a:p>
          <a:p>
            <a:pPr lvl="1"/>
            <a:endParaRPr lang="nb-NO" sz="1100" dirty="0"/>
          </a:p>
          <a:p>
            <a:pPr lvl="1"/>
            <a:endParaRPr lang="nb-NO" sz="1100" dirty="0" smtClean="0"/>
          </a:p>
          <a:p>
            <a:pPr lvl="1"/>
            <a:endParaRPr lang="nb-NO" sz="1100" dirty="0"/>
          </a:p>
          <a:p>
            <a:pPr lvl="1"/>
            <a:endParaRPr lang="nb-NO" sz="1100" dirty="0"/>
          </a:p>
        </p:txBody>
      </p:sp>
      <p:sp>
        <p:nvSpPr>
          <p:cNvPr id="4" name="Rectangle 3"/>
          <p:cNvSpPr/>
          <p:nvPr/>
        </p:nvSpPr>
        <p:spPr>
          <a:xfrm>
            <a:off x="899592" y="3361556"/>
            <a:ext cx="4572000" cy="1969770"/>
          </a:xfrm>
          <a:prstGeom prst="rect">
            <a:avLst/>
          </a:prstGeom>
        </p:spPr>
        <p:txBody>
          <a:bodyPr>
            <a:spAutoFit/>
          </a:bodyPr>
          <a:lstStyle/>
          <a:p>
            <a:r>
              <a:rPr lang="nb-NO" sz="1400" b="1" dirty="0" smtClean="0"/>
              <a:t>Tilknyttede ressurser:</a:t>
            </a:r>
          </a:p>
          <a:p>
            <a:endParaRPr lang="nb-NO" sz="1200" dirty="0"/>
          </a:p>
          <a:p>
            <a:r>
              <a:rPr lang="nb-NO" sz="1200" i="1" dirty="0" smtClean="0"/>
              <a:t>Økonomi-</a:t>
            </a:r>
            <a:r>
              <a:rPr lang="nb-NO" sz="1200" i="1" dirty="0"/>
              <a:t>/Controller </a:t>
            </a:r>
            <a:endParaRPr lang="nb-NO" sz="1200" dirty="0" smtClean="0"/>
          </a:p>
          <a:p>
            <a:r>
              <a:rPr lang="nb-NO" sz="1200" dirty="0" smtClean="0"/>
              <a:t>Støtte </a:t>
            </a:r>
            <a:r>
              <a:rPr lang="nb-NO" sz="1200" dirty="0"/>
              <a:t>til  budsjettering og økonomistyring av prosjektene og </a:t>
            </a:r>
            <a:r>
              <a:rPr lang="nb-NO" sz="1200" dirty="0" smtClean="0"/>
              <a:t>programmet</a:t>
            </a:r>
          </a:p>
          <a:p>
            <a:endParaRPr lang="nb-NO" sz="1200" dirty="0"/>
          </a:p>
          <a:p>
            <a:r>
              <a:rPr lang="nb-NO" sz="1200" dirty="0" smtClean="0"/>
              <a:t>Standard for økonomistyring/rapportering av prosjektene?</a:t>
            </a:r>
          </a:p>
          <a:p>
            <a:endParaRPr lang="nb-NO" sz="1200" dirty="0"/>
          </a:p>
          <a:p>
            <a:endParaRPr lang="nb-NO" sz="1200" dirty="0" smtClean="0"/>
          </a:p>
          <a:p>
            <a:endParaRPr lang="nb-NO" sz="1200" dirty="0"/>
          </a:p>
        </p:txBody>
      </p:sp>
      <p:pic>
        <p:nvPicPr>
          <p:cNvPr id="5124"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5687" t="33250" r="75093" b="46172"/>
          <a:stretch/>
        </p:blipFill>
        <p:spPr bwMode="auto">
          <a:xfrm>
            <a:off x="6371038" y="841276"/>
            <a:ext cx="2377426" cy="1656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bwMode="auto">
          <a:xfrm>
            <a:off x="6371038" y="845429"/>
            <a:ext cx="2377426" cy="1656184"/>
          </a:xfrm>
          <a:prstGeom prst="rect">
            <a:avLst/>
          </a:prstGeom>
          <a:noFill/>
          <a:ln w="28575" cap="flat" cmpd="sng" algn="ctr">
            <a:solidFill>
              <a:schemeClr val="accent4">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6" name="Rectangle 5"/>
          <p:cNvSpPr/>
          <p:nvPr/>
        </p:nvSpPr>
        <p:spPr>
          <a:xfrm>
            <a:off x="6444208" y="4574948"/>
            <a:ext cx="755335" cy="261610"/>
          </a:xfrm>
          <a:prstGeom prst="rect">
            <a:avLst/>
          </a:prstGeom>
        </p:spPr>
        <p:txBody>
          <a:bodyPr wrap="none">
            <a:spAutoFit/>
          </a:bodyPr>
          <a:lstStyle/>
          <a:p>
            <a:pPr eaLnBrk="0" hangingPunct="0"/>
            <a:r>
              <a:rPr lang="nb-NO" sz="1100" b="1" dirty="0" smtClean="0">
                <a:cs typeface="ヒラギノ角ゴ Pro W3" charset="-128"/>
              </a:rPr>
              <a:t>Tidslinje</a:t>
            </a:r>
            <a:endParaRPr lang="nb-NO" sz="1100" b="1" dirty="0">
              <a:cs typeface="ヒラギノ角ゴ Pro W3" charset="-128"/>
            </a:endParaRPr>
          </a:p>
        </p:txBody>
      </p:sp>
    </p:spTree>
    <p:extLst>
      <p:ext uri="{BB962C8B-B14F-4D97-AF65-F5344CB8AC3E}">
        <p14:creationId xmlns:p14="http://schemas.microsoft.com/office/powerpoint/2010/main" val="39195484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698641C6-D45E-4B3A-A08E-AC8766AC1DAC}" type="slidenum">
              <a:rPr lang="en-US" altLang="nb-NO" smtClean="0"/>
              <a:pPr/>
              <a:t>7</a:t>
            </a:fld>
            <a:endParaRPr lang="en-US" altLang="nb-NO" dirty="0"/>
          </a:p>
        </p:txBody>
      </p:sp>
      <p:sp>
        <p:nvSpPr>
          <p:cNvPr id="7" name="Rounded Rectangle 6"/>
          <p:cNvSpPr/>
          <p:nvPr/>
        </p:nvSpPr>
        <p:spPr bwMode="auto">
          <a:xfrm>
            <a:off x="639016" y="697260"/>
            <a:ext cx="5256584" cy="1512168"/>
          </a:xfrm>
          <a:prstGeom prst="roundRect">
            <a:avLst/>
          </a:prstGeom>
          <a:noFill/>
          <a:ln w="19050" cap="flat" cmpd="sng" algn="ctr">
            <a:solidFill>
              <a:schemeClr val="accent4">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nb-NO" sz="1400" b="1" dirty="0" err="1" smtClean="0"/>
              <a:t>Kjerneteam</a:t>
            </a:r>
            <a:r>
              <a:rPr lang="nb-NO" sz="1400" b="1" dirty="0" smtClean="0"/>
              <a:t>:</a:t>
            </a:r>
            <a:endParaRPr lang="nb-NO" sz="1200" dirty="0" smtClean="0"/>
          </a:p>
          <a:p>
            <a:endParaRPr lang="nb-NO" sz="1200" dirty="0" smtClean="0"/>
          </a:p>
          <a:p>
            <a:r>
              <a:rPr lang="nb-NO" sz="1200" dirty="0" smtClean="0"/>
              <a:t>Rådgivning og støtte til prosjektledere, prosjekteiere og prosessforbedring</a:t>
            </a:r>
            <a:r>
              <a:rPr lang="nb-NO" sz="1200" dirty="0"/>
              <a:t>, samt koordinere behov og ressurser/bistand (opplæring og veiledning</a:t>
            </a:r>
            <a:r>
              <a:rPr lang="nb-NO" sz="1200" dirty="0" smtClean="0"/>
              <a:t>) (50 + 50%)</a:t>
            </a:r>
          </a:p>
          <a:p>
            <a:r>
              <a:rPr lang="nb-NO" sz="1200" dirty="0"/>
              <a:t>Etablering av standarder, godkjenningsmekanismer og kvalitetssikring på tvers av </a:t>
            </a:r>
            <a:r>
              <a:rPr lang="nb-NO" sz="1200" dirty="0" smtClean="0"/>
              <a:t>prosjektene </a:t>
            </a:r>
            <a:endParaRPr lang="nb-NO" sz="1200" dirty="0"/>
          </a:p>
          <a:p>
            <a:endParaRPr lang="nb-NO" sz="1200" dirty="0" smtClean="0"/>
          </a:p>
          <a:p>
            <a:pPr marL="171450" indent="-171450">
              <a:buFont typeface="Arial" panose="020B0604020202020204" pitchFamily="34" charset="0"/>
              <a:buChar char="•"/>
            </a:pPr>
            <a:endParaRPr lang="nb-NO" sz="1100" dirty="0" smtClean="0"/>
          </a:p>
          <a:p>
            <a:pPr lvl="1"/>
            <a:endParaRPr lang="nb-NO" sz="1200" dirty="0"/>
          </a:p>
          <a:p>
            <a:pPr lvl="1"/>
            <a:endParaRPr lang="nb-NO" sz="1000" dirty="0" smtClean="0"/>
          </a:p>
        </p:txBody>
      </p:sp>
      <p:sp>
        <p:nvSpPr>
          <p:cNvPr id="8" name="Rectangle 7"/>
          <p:cNvSpPr/>
          <p:nvPr/>
        </p:nvSpPr>
        <p:spPr bwMode="auto">
          <a:xfrm>
            <a:off x="6377628" y="2713484"/>
            <a:ext cx="2377426" cy="2664296"/>
          </a:xfrm>
          <a:prstGeom prst="rect">
            <a:avLst/>
          </a:prstGeom>
          <a:noFill/>
          <a:ln w="19050" cap="flat" cmpd="sng" algn="ctr">
            <a:solidFill>
              <a:schemeClr val="accent4">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nb-NO" sz="1100" b="1" dirty="0" smtClean="0">
              <a:cs typeface="ヒラギノ角ゴ Pro W3" charset="-128"/>
            </a:endParaRPr>
          </a:p>
          <a:p>
            <a:pPr eaLnBrk="0" hangingPunct="0"/>
            <a:r>
              <a:rPr lang="nb-NO" sz="1100" b="1" dirty="0" smtClean="0">
                <a:cs typeface="ヒラギノ角ゴ Pro W3" charset="-128"/>
              </a:rPr>
              <a:t>Kompetansebehov</a:t>
            </a:r>
            <a:endParaRPr lang="nb-NO" sz="1100" b="1" dirty="0">
              <a:cs typeface="ヒラギノ角ゴ Pro W3" charset="-128"/>
            </a:endParaRPr>
          </a:p>
          <a:p>
            <a:pPr marL="171450" indent="-171450" eaLnBrk="0" hangingPunct="0">
              <a:buFont typeface="Arial" panose="020B0604020202020204" pitchFamily="34" charset="0"/>
              <a:buChar char="•"/>
            </a:pPr>
            <a:r>
              <a:rPr lang="nb-NO" sz="1100" dirty="0" smtClean="0">
                <a:cs typeface="ヒラギノ角ゴ Pro W3" charset="-128"/>
              </a:rPr>
              <a:t>Prosjektledelse UiO</a:t>
            </a:r>
            <a:endParaRPr lang="nb-NO" sz="1100" dirty="0">
              <a:cs typeface="ヒラギノ角ゴ Pro W3" charset="-128"/>
            </a:endParaRPr>
          </a:p>
          <a:p>
            <a:pPr marL="171450" indent="-171450" eaLnBrk="0" hangingPunct="0">
              <a:buFont typeface="Arial" panose="020B0604020202020204" pitchFamily="34" charset="0"/>
              <a:buChar char="•"/>
            </a:pPr>
            <a:r>
              <a:rPr lang="nb-NO" sz="1100" dirty="0" smtClean="0">
                <a:cs typeface="ヒラギノ角ゴ Pro W3" charset="-128"/>
              </a:rPr>
              <a:t>Prosessledelse UiO – må bygges opp</a:t>
            </a:r>
          </a:p>
          <a:p>
            <a:pPr marL="171450" indent="-171450" eaLnBrk="0" hangingPunct="0">
              <a:buFont typeface="Arial" panose="020B0604020202020204" pitchFamily="34" charset="0"/>
              <a:buChar char="•"/>
            </a:pPr>
            <a:endParaRPr kumimoji="0" lang="nb-NO" sz="1400" b="1" i="0" strike="noStrike" cap="none" normalizeH="0" baseline="0" dirty="0" smtClean="0">
              <a:ln>
                <a:noFill/>
              </a:ln>
              <a:solidFill>
                <a:schemeClr val="tx1"/>
              </a:solidFill>
              <a:effectLst/>
              <a:latin typeface="Arial" charset="0"/>
              <a:ea typeface="ヒラギノ角ゴ Pro W3" charset="-128"/>
              <a:cs typeface="ヒラギノ角ゴ Pro W3" charset="-128"/>
            </a:endParaRPr>
          </a:p>
          <a:p>
            <a:pPr marL="0" marR="0" indent="0" algn="l" defTabSz="914400" rtl="0" eaLnBrk="0" fontAlgn="base" latinLnBrk="0" hangingPunct="0">
              <a:lnSpc>
                <a:spcPct val="100000"/>
              </a:lnSpc>
              <a:spcBef>
                <a:spcPct val="0"/>
              </a:spcBef>
              <a:spcAft>
                <a:spcPct val="0"/>
              </a:spcAft>
              <a:buClrTx/>
              <a:buSzTx/>
              <a:buFontTx/>
              <a:buNone/>
              <a:tabLst/>
            </a:pPr>
            <a:r>
              <a:rPr kumimoji="0" lang="nb-NO" sz="1100" b="1" i="0" strike="noStrike" cap="none" normalizeH="0" baseline="0" dirty="0" smtClean="0">
                <a:ln>
                  <a:noFill/>
                </a:ln>
                <a:solidFill>
                  <a:schemeClr val="tx1"/>
                </a:solidFill>
                <a:effectLst/>
                <a:latin typeface="Arial" charset="0"/>
                <a:ea typeface="ヒラギノ角ゴ Pro W3" charset="-128"/>
                <a:cs typeface="ヒラギノ角ゴ Pro W3" charset="-128"/>
              </a:rPr>
              <a:t>Ressursbehov</a:t>
            </a:r>
            <a:endParaRPr lang="nb-NO" b="1" dirty="0" smtClean="0">
              <a:cs typeface="ヒラギノ角ゴ Pro W3" charset="-128"/>
            </a:endParaRP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b-NO" sz="1200" dirty="0" smtClean="0">
                <a:cs typeface="ヒラギノ角ゴ Pro W3" charset="-128"/>
              </a:rPr>
              <a:t>Prosjektledelse 50%</a:t>
            </a: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nb-NO" sz="1200" i="0" strike="noStrike" cap="none" normalizeH="0" baseline="0" dirty="0" smtClean="0">
                <a:ln>
                  <a:noFill/>
                </a:ln>
                <a:solidFill>
                  <a:schemeClr val="tx1"/>
                </a:solidFill>
                <a:effectLst/>
                <a:cs typeface="ヒラギノ角ゴ Pro W3" charset="-128"/>
              </a:rPr>
              <a:t>Prosessledelse </a:t>
            </a:r>
            <a:r>
              <a:rPr lang="nb-NO" sz="1200" dirty="0">
                <a:cs typeface="ヒラギノ角ゴ Pro W3" charset="-128"/>
              </a:rPr>
              <a:t>5</a:t>
            </a:r>
            <a:r>
              <a:rPr kumimoji="0" lang="nb-NO" sz="1200" i="0" strike="noStrike" cap="none" normalizeH="0" baseline="0" dirty="0" smtClean="0">
                <a:ln>
                  <a:noFill/>
                </a:ln>
                <a:solidFill>
                  <a:schemeClr val="tx1"/>
                </a:solidFill>
                <a:effectLst/>
                <a:cs typeface="ヒラギノ角ゴ Pro W3" charset="-128"/>
              </a:rPr>
              <a:t>0</a:t>
            </a:r>
            <a:r>
              <a:rPr kumimoji="0" lang="nb-NO" sz="1200" i="0" strike="noStrike" cap="none" normalizeH="0" baseline="0" dirty="0" smtClean="0">
                <a:ln>
                  <a:noFill/>
                </a:ln>
                <a:solidFill>
                  <a:schemeClr val="tx1"/>
                </a:solidFill>
                <a:effectLst/>
                <a:cs typeface="ヒラギノ角ゴ Pro W3" charset="-128"/>
              </a:rPr>
              <a:t>%</a:t>
            </a:r>
          </a:p>
          <a:p>
            <a:pPr marR="0" algn="l" defTabSz="914400" rtl="0" eaLnBrk="0" fontAlgn="base" latinLnBrk="0" hangingPunct="0">
              <a:lnSpc>
                <a:spcPct val="100000"/>
              </a:lnSpc>
              <a:spcBef>
                <a:spcPct val="0"/>
              </a:spcBef>
              <a:spcAft>
                <a:spcPct val="0"/>
              </a:spcAft>
              <a:buClrTx/>
              <a:buSzTx/>
              <a:tabLst/>
            </a:pPr>
            <a:endParaRPr kumimoji="0" lang="nb-NO" sz="1200" i="0" strike="noStrike" cap="none" normalizeH="0" baseline="0" dirty="0" smtClean="0">
              <a:ln>
                <a:noFill/>
              </a:ln>
              <a:solidFill>
                <a:schemeClr val="tx1"/>
              </a:solidFill>
              <a:effectLst/>
              <a:cs typeface="ヒラギノ角ゴ Pro W3" charset="-128"/>
            </a:endParaRPr>
          </a:p>
        </p:txBody>
      </p:sp>
      <p:graphicFrame>
        <p:nvGraphicFramePr>
          <p:cNvPr id="10" name="Diagram 9"/>
          <p:cNvGraphicFramePr/>
          <p:nvPr>
            <p:extLst>
              <p:ext uri="{D42A27DB-BD31-4B8C-83A1-F6EECF244321}">
                <p14:modId xmlns:p14="http://schemas.microsoft.com/office/powerpoint/2010/main" val="296801993"/>
              </p:ext>
            </p:extLst>
          </p:nvPr>
        </p:nvGraphicFramePr>
        <p:xfrm>
          <a:off x="6407623" y="4630359"/>
          <a:ext cx="2304256" cy="7279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ounded Rectangle 1"/>
          <p:cNvSpPr/>
          <p:nvPr/>
        </p:nvSpPr>
        <p:spPr bwMode="auto">
          <a:xfrm>
            <a:off x="639016" y="2441706"/>
            <a:ext cx="5301136" cy="3016942"/>
          </a:xfrm>
          <a:prstGeom prst="roundRect">
            <a:avLst/>
          </a:prstGeom>
          <a:noFill/>
          <a:ln w="19050" cap="flat" cmpd="sng" algn="ctr">
            <a:solidFill>
              <a:schemeClr val="accent4">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4" name="Rectangle 3"/>
          <p:cNvSpPr/>
          <p:nvPr/>
        </p:nvSpPr>
        <p:spPr>
          <a:xfrm>
            <a:off x="927048" y="2785492"/>
            <a:ext cx="4680520" cy="2154436"/>
          </a:xfrm>
          <a:prstGeom prst="rect">
            <a:avLst/>
          </a:prstGeom>
        </p:spPr>
        <p:txBody>
          <a:bodyPr wrap="square">
            <a:spAutoFit/>
          </a:bodyPr>
          <a:lstStyle/>
          <a:p>
            <a:r>
              <a:rPr lang="nb-NO" sz="1400" b="1" dirty="0"/>
              <a:t>Tilknyttede </a:t>
            </a:r>
            <a:r>
              <a:rPr lang="nb-NO" sz="1400" b="1" dirty="0" smtClean="0"/>
              <a:t>ressurser:</a:t>
            </a:r>
            <a:endParaRPr lang="nb-NO" sz="1400" b="1" dirty="0"/>
          </a:p>
          <a:p>
            <a:endParaRPr lang="nb-NO" sz="1200" dirty="0"/>
          </a:p>
          <a:p>
            <a:r>
              <a:rPr lang="nb-NO" sz="1200" i="1" dirty="0" smtClean="0"/>
              <a:t>Opplæring, rådgivning og </a:t>
            </a:r>
            <a:r>
              <a:rPr lang="nb-NO" sz="1200" i="1" dirty="0" smtClean="0"/>
              <a:t>støtte til prosjektledere og prosjekteiere</a:t>
            </a:r>
            <a:endParaRPr lang="nb-NO" sz="1200" i="1" dirty="0"/>
          </a:p>
          <a:p>
            <a:r>
              <a:rPr lang="nb-NO" sz="1200" dirty="0"/>
              <a:t>Felles </a:t>
            </a:r>
            <a:r>
              <a:rPr lang="nb-NO" sz="1200" dirty="0" smtClean="0"/>
              <a:t>rammeverk, støtte </a:t>
            </a:r>
            <a:r>
              <a:rPr lang="nb-NO" sz="1200" dirty="0"/>
              <a:t>til </a:t>
            </a:r>
            <a:r>
              <a:rPr lang="nb-NO" sz="1200" dirty="0" smtClean="0"/>
              <a:t>prosjektoppstart, prosjektplanlegging, samt rådgivning i prosjektgjennomføring </a:t>
            </a:r>
          </a:p>
          <a:p>
            <a:r>
              <a:rPr lang="nb-NO" sz="1200" dirty="0" err="1" smtClean="0"/>
              <a:t>Fasilitere</a:t>
            </a:r>
            <a:r>
              <a:rPr lang="nb-NO" sz="1200" dirty="0" smtClean="0"/>
              <a:t> </a:t>
            </a:r>
            <a:r>
              <a:rPr lang="nb-NO" sz="1200" dirty="0"/>
              <a:t>prosjektoppstart, gi støtte slik at prosjekt og styringsgruppe kan gjøre nødvendige </a:t>
            </a:r>
            <a:r>
              <a:rPr lang="nb-NO" sz="1200" dirty="0" smtClean="0"/>
              <a:t>avklaringer</a:t>
            </a:r>
          </a:p>
          <a:p>
            <a:pPr lvl="1" indent="0"/>
            <a:endParaRPr lang="nb-NO" sz="1200" dirty="0"/>
          </a:p>
          <a:p>
            <a:r>
              <a:rPr lang="nb-NO" sz="1200" i="1" dirty="0"/>
              <a:t>Prosessforbedringsarbeid </a:t>
            </a:r>
          </a:p>
          <a:p>
            <a:r>
              <a:rPr lang="nb-NO" sz="1200" dirty="0" smtClean="0"/>
              <a:t>Felles rammeverk for </a:t>
            </a:r>
            <a:r>
              <a:rPr lang="nb-NO" sz="1200" dirty="0"/>
              <a:t>prosessforbedring, </a:t>
            </a:r>
            <a:r>
              <a:rPr lang="nb-NO" sz="1200" dirty="0" smtClean="0"/>
              <a:t>støtte i bruk av rammeverket (opplæring og veiledning) </a:t>
            </a:r>
            <a:endParaRPr lang="nb-NO" sz="1200" dirty="0"/>
          </a:p>
        </p:txBody>
      </p:sp>
      <p:pic>
        <p:nvPicPr>
          <p:cNvPr id="6146"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50000" t="6445" r="1658" b="48142"/>
          <a:stretch/>
        </p:blipFill>
        <p:spPr bwMode="auto">
          <a:xfrm>
            <a:off x="6377627" y="805272"/>
            <a:ext cx="2370837" cy="1636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bwMode="auto">
          <a:xfrm>
            <a:off x="6377628" y="805272"/>
            <a:ext cx="2377426" cy="1656184"/>
          </a:xfrm>
          <a:prstGeom prst="rect">
            <a:avLst/>
          </a:prstGeom>
          <a:noFill/>
          <a:ln w="28575" cap="flat" cmpd="sng" algn="ctr">
            <a:solidFill>
              <a:schemeClr val="accent4">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11" name="Rectangle 10"/>
          <p:cNvSpPr/>
          <p:nvPr/>
        </p:nvSpPr>
        <p:spPr>
          <a:xfrm>
            <a:off x="6403456" y="4500473"/>
            <a:ext cx="755335" cy="261610"/>
          </a:xfrm>
          <a:prstGeom prst="rect">
            <a:avLst/>
          </a:prstGeom>
        </p:spPr>
        <p:txBody>
          <a:bodyPr wrap="none">
            <a:spAutoFit/>
          </a:bodyPr>
          <a:lstStyle/>
          <a:p>
            <a:pPr eaLnBrk="0" hangingPunct="0"/>
            <a:r>
              <a:rPr lang="nb-NO" sz="1100" b="1" dirty="0" smtClean="0">
                <a:cs typeface="ヒラギノ角ゴ Pro W3" charset="-128"/>
              </a:rPr>
              <a:t>Tidslinje</a:t>
            </a:r>
            <a:endParaRPr lang="nb-NO" sz="1100" b="1" dirty="0">
              <a:cs typeface="ヒラギノ角ゴ Pro W3" charset="-128"/>
            </a:endParaRPr>
          </a:p>
        </p:txBody>
      </p:sp>
    </p:spTree>
    <p:extLst>
      <p:ext uri="{BB962C8B-B14F-4D97-AF65-F5344CB8AC3E}">
        <p14:creationId xmlns:p14="http://schemas.microsoft.com/office/powerpoint/2010/main" val="31104830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698641C6-D45E-4B3A-A08E-AC8766AC1DAC}" type="slidenum">
              <a:rPr lang="en-US" altLang="nb-NO" smtClean="0"/>
              <a:pPr/>
              <a:t>8</a:t>
            </a:fld>
            <a:endParaRPr lang="en-US" altLang="nb-NO" dirty="0"/>
          </a:p>
        </p:txBody>
      </p:sp>
      <p:sp>
        <p:nvSpPr>
          <p:cNvPr id="9" name="Rectangle 8"/>
          <p:cNvSpPr/>
          <p:nvPr/>
        </p:nvSpPr>
        <p:spPr bwMode="auto">
          <a:xfrm>
            <a:off x="6393774" y="2569468"/>
            <a:ext cx="2377426" cy="2736304"/>
          </a:xfrm>
          <a:prstGeom prst="rect">
            <a:avLst/>
          </a:prstGeom>
          <a:noFill/>
          <a:ln w="19050" cap="flat" cmpd="sng" algn="ctr">
            <a:solidFill>
              <a:schemeClr val="accent4">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nb-NO" sz="1100" b="1" dirty="0" smtClean="0">
              <a:cs typeface="ヒラギノ角ゴ Pro W3" charset="-128"/>
            </a:endParaRPr>
          </a:p>
          <a:p>
            <a:pPr eaLnBrk="0" hangingPunct="0"/>
            <a:r>
              <a:rPr lang="nb-NO" sz="1100" b="1" dirty="0" smtClean="0">
                <a:cs typeface="ヒラギノ角ゴ Pro W3" charset="-128"/>
              </a:rPr>
              <a:t>Kompetansebehov</a:t>
            </a:r>
            <a:endParaRPr lang="nb-NO" sz="1100" b="1" dirty="0">
              <a:cs typeface="ヒラギノ角ゴ Pro W3" charset="-128"/>
            </a:endParaRPr>
          </a:p>
          <a:p>
            <a:pPr marL="171450" indent="-171450" eaLnBrk="0" hangingPunct="0">
              <a:buFont typeface="Arial" panose="020B0604020202020204" pitchFamily="34" charset="0"/>
              <a:buChar char="•"/>
            </a:pPr>
            <a:r>
              <a:rPr lang="nb-NO" sz="1100" dirty="0" smtClean="0">
                <a:cs typeface="ヒラギノ角ゴ Pro W3" charset="-128"/>
              </a:rPr>
              <a:t>Gevinstrealisering - må tilføres</a:t>
            </a:r>
            <a:endParaRPr lang="nb-NO" sz="1100" dirty="0">
              <a:cs typeface="ヒラギノ角ゴ Pro W3" charset="-128"/>
            </a:endParaRPr>
          </a:p>
          <a:p>
            <a:pPr marL="171450" indent="-171450" eaLnBrk="0" hangingPunct="0">
              <a:buFont typeface="Arial" panose="020B0604020202020204" pitchFamily="34" charset="0"/>
              <a:buChar char="•"/>
            </a:pPr>
            <a:r>
              <a:rPr lang="nb-NO" sz="1100" dirty="0" smtClean="0">
                <a:cs typeface="ヒラギノ角ゴ Pro W3" charset="-128"/>
              </a:rPr>
              <a:t>Risikostyring – må tilføres</a:t>
            </a:r>
          </a:p>
          <a:p>
            <a:pPr marL="171450" indent="-171450" eaLnBrk="0" hangingPunct="0">
              <a:buFont typeface="Arial" panose="020B0604020202020204" pitchFamily="34" charset="0"/>
              <a:buChar char="•"/>
            </a:pPr>
            <a:endParaRPr kumimoji="0" lang="nb-NO" sz="1400" b="1" i="0" strike="noStrike" cap="none" normalizeH="0" baseline="0" dirty="0" smtClean="0">
              <a:ln>
                <a:noFill/>
              </a:ln>
              <a:solidFill>
                <a:schemeClr val="tx1"/>
              </a:solidFill>
              <a:effectLst/>
              <a:latin typeface="Arial" charset="0"/>
              <a:ea typeface="ヒラギノ角ゴ Pro W3" charset="-128"/>
              <a:cs typeface="ヒラギノ角ゴ Pro W3" charset="-128"/>
            </a:endParaRPr>
          </a:p>
          <a:p>
            <a:pPr eaLnBrk="0" hangingPunct="0"/>
            <a:r>
              <a:rPr lang="nb-NO" sz="1100" b="1" dirty="0">
                <a:cs typeface="ヒラギノ角ゴ Pro W3" charset="-128"/>
              </a:rPr>
              <a:t>Ressursbehov</a:t>
            </a:r>
          </a:p>
          <a:p>
            <a:pPr marL="171450" indent="-171450" eaLnBrk="0" hangingPunct="0">
              <a:buFont typeface="Arial" panose="020B0604020202020204" pitchFamily="34" charset="0"/>
              <a:buChar char="•"/>
            </a:pPr>
            <a:r>
              <a:rPr lang="nb-NO" sz="1200" dirty="0" smtClean="0">
                <a:cs typeface="ヒラギノ角ゴ Pro W3" charset="-128"/>
              </a:rPr>
              <a:t>Gevinstrealisering 60%</a:t>
            </a:r>
            <a:endParaRPr lang="nb-NO" sz="1200" dirty="0">
              <a:cs typeface="ヒラギノ角ゴ Pro W3" charset="-128"/>
            </a:endParaRPr>
          </a:p>
          <a:p>
            <a:pPr marL="171450" indent="-171450" eaLnBrk="0" hangingPunct="0">
              <a:buFont typeface="Arial" panose="020B0604020202020204" pitchFamily="34" charset="0"/>
              <a:buChar char="•"/>
            </a:pPr>
            <a:r>
              <a:rPr lang="nb-NO" sz="1200" dirty="0">
                <a:cs typeface="ヒラギノ角ゴ Pro W3" charset="-128"/>
              </a:rPr>
              <a:t>Risikostyring </a:t>
            </a:r>
            <a:r>
              <a:rPr lang="nb-NO" sz="1200" dirty="0" smtClean="0">
                <a:cs typeface="ヒラギノ角ゴ Pro W3" charset="-128"/>
              </a:rPr>
              <a:t>40%</a:t>
            </a:r>
            <a:endParaRPr lang="nb-NO" sz="1200" dirty="0">
              <a:cs typeface="ヒラギノ角ゴ Pro W3" charset="-128"/>
            </a:endParaRPr>
          </a:p>
        </p:txBody>
      </p:sp>
      <p:graphicFrame>
        <p:nvGraphicFramePr>
          <p:cNvPr id="8" name="Diagram 7"/>
          <p:cNvGraphicFramePr/>
          <p:nvPr>
            <p:extLst>
              <p:ext uri="{D42A27DB-BD31-4B8C-83A1-F6EECF244321}">
                <p14:modId xmlns:p14="http://schemas.microsoft.com/office/powerpoint/2010/main" val="4055720234"/>
              </p:ext>
            </p:extLst>
          </p:nvPr>
        </p:nvGraphicFramePr>
        <p:xfrm>
          <a:off x="6425915" y="4506674"/>
          <a:ext cx="2267671" cy="648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170"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49909" t="52938" r="1450" b="2022"/>
          <a:stretch/>
        </p:blipFill>
        <p:spPr bwMode="auto">
          <a:xfrm>
            <a:off x="6371038" y="913284"/>
            <a:ext cx="2377426" cy="1546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444208" y="4245064"/>
            <a:ext cx="755335" cy="261610"/>
          </a:xfrm>
          <a:prstGeom prst="rect">
            <a:avLst/>
          </a:prstGeom>
        </p:spPr>
        <p:txBody>
          <a:bodyPr wrap="none">
            <a:spAutoFit/>
          </a:bodyPr>
          <a:lstStyle/>
          <a:p>
            <a:pPr eaLnBrk="0" hangingPunct="0"/>
            <a:r>
              <a:rPr lang="nb-NO" sz="1100" b="1" dirty="0" smtClean="0">
                <a:cs typeface="ヒラギノ角ゴ Pro W3" charset="-128"/>
              </a:rPr>
              <a:t>Tidslinje</a:t>
            </a:r>
            <a:endParaRPr lang="nb-NO" sz="1100" b="1" dirty="0">
              <a:cs typeface="ヒラギノ角ゴ Pro W3" charset="-128"/>
            </a:endParaRPr>
          </a:p>
        </p:txBody>
      </p:sp>
      <p:sp>
        <p:nvSpPr>
          <p:cNvPr id="10" name="Rounded Rectangle 9"/>
          <p:cNvSpPr/>
          <p:nvPr/>
        </p:nvSpPr>
        <p:spPr bwMode="auto">
          <a:xfrm>
            <a:off x="639016" y="697260"/>
            <a:ext cx="5256584" cy="4896544"/>
          </a:xfrm>
          <a:prstGeom prst="roundRect">
            <a:avLst/>
          </a:prstGeom>
          <a:noFill/>
          <a:ln w="19050" cap="flat" cmpd="sng" algn="ctr">
            <a:solidFill>
              <a:schemeClr val="accent4">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nb-NO" sz="1400" b="1" dirty="0" err="1" smtClean="0"/>
              <a:t>Kjerneteam</a:t>
            </a:r>
            <a:r>
              <a:rPr lang="nb-NO" sz="1400" b="1" dirty="0" smtClean="0"/>
              <a:t>: Ressurs må tilføres (ekstern bistand)</a:t>
            </a:r>
            <a:endParaRPr lang="nb-NO" sz="1200" dirty="0" smtClean="0"/>
          </a:p>
          <a:p>
            <a:endParaRPr lang="nb-NO" sz="1200" dirty="0" smtClean="0"/>
          </a:p>
          <a:p>
            <a:pPr marL="285750" indent="-285750">
              <a:buFont typeface="Arial" panose="020B0604020202020204" pitchFamily="34" charset="0"/>
              <a:buChar char="•"/>
            </a:pPr>
            <a:r>
              <a:rPr lang="nb-NO" sz="1400" b="1" dirty="0"/>
              <a:t>Støtte og veiledning til utvikling av gevinstplaner og bidra til at gevinster kan realiseres i linjen</a:t>
            </a:r>
          </a:p>
          <a:p>
            <a:endParaRPr lang="nb-NO" sz="1200" dirty="0"/>
          </a:p>
          <a:p>
            <a:r>
              <a:rPr lang="nb-NO" sz="1200" dirty="0"/>
              <a:t>Utvikle standard for programmets tilnærming til gevinstrealisering Støtte programmet og prosjektene i å benytte UiOs metodikk for gevinstrealisering – identifisere, planlegge for og hente ut gevinster</a:t>
            </a:r>
          </a:p>
          <a:p>
            <a:r>
              <a:rPr lang="nb-NO" sz="1200" dirty="0"/>
              <a:t>Pådriver for gevinstrealisering som tema hos prosjekteiere og ledere</a:t>
            </a:r>
          </a:p>
          <a:p>
            <a:r>
              <a:rPr lang="nb-NO" sz="1200" dirty="0"/>
              <a:t>Bygge opp kompetanse på gevinstrealisering i programmet </a:t>
            </a:r>
          </a:p>
          <a:p>
            <a:r>
              <a:rPr lang="nb-NO" sz="1200" dirty="0"/>
              <a:t>Støtte utvikling av gevinstrealiseringsplaner i det enkelte prosjekt</a:t>
            </a:r>
          </a:p>
          <a:p>
            <a:r>
              <a:rPr lang="nb-NO" sz="1200" dirty="0"/>
              <a:t>Støtte og kompetanse til å gjennomføre kost/nytte-analyser (her eller under økonomi)?</a:t>
            </a:r>
          </a:p>
          <a:p>
            <a:pPr lvl="1"/>
            <a:endParaRPr lang="nb-NO" sz="1200" dirty="0"/>
          </a:p>
          <a:p>
            <a:pPr marL="285750" indent="-285750">
              <a:buFont typeface="Arial" panose="020B0604020202020204" pitchFamily="34" charset="0"/>
              <a:buChar char="•"/>
            </a:pPr>
            <a:r>
              <a:rPr lang="nb-NO" sz="1400" b="1" dirty="0"/>
              <a:t>Bistand i arbeidet med risikoanalyser og oppfølging av risiko</a:t>
            </a:r>
          </a:p>
          <a:p>
            <a:endParaRPr lang="nb-NO" sz="1200" dirty="0"/>
          </a:p>
          <a:p>
            <a:r>
              <a:rPr lang="nb-NO" sz="1200" dirty="0"/>
              <a:t>Utvikle standard for programmets tilnærming til usikkerhetsstyring Støtte programmet og prosjektene i å gjennomføre risikoanalyser </a:t>
            </a:r>
            <a:endParaRPr lang="nb-NO" sz="1200" dirty="0" smtClean="0"/>
          </a:p>
          <a:p>
            <a:endParaRPr lang="nb-NO" sz="1200" dirty="0"/>
          </a:p>
          <a:p>
            <a:pPr marL="171450" indent="-171450">
              <a:buFont typeface="Wingdings" panose="05000000000000000000" pitchFamily="2" charset="2"/>
              <a:buChar char="Ø"/>
            </a:pPr>
            <a:r>
              <a:rPr lang="nb-NO" sz="1200" dirty="0" smtClean="0"/>
              <a:t>Bygge </a:t>
            </a:r>
            <a:r>
              <a:rPr lang="nb-NO" sz="1200" dirty="0"/>
              <a:t>opp kompetanse på risiko-/usikkerhetshandtering i </a:t>
            </a:r>
            <a:r>
              <a:rPr lang="nb-NO" sz="1200" dirty="0" smtClean="0"/>
              <a:t>programmet/programkontoret </a:t>
            </a:r>
            <a:endParaRPr lang="nb-NO" sz="1200" dirty="0"/>
          </a:p>
          <a:p>
            <a:endParaRPr lang="nb-NO" sz="1200" dirty="0" smtClean="0"/>
          </a:p>
          <a:p>
            <a:pPr marL="171450" indent="-171450">
              <a:buFont typeface="Arial" panose="020B0604020202020204" pitchFamily="34" charset="0"/>
              <a:buChar char="•"/>
            </a:pPr>
            <a:endParaRPr lang="nb-NO" sz="1100" dirty="0" smtClean="0"/>
          </a:p>
          <a:p>
            <a:pPr lvl="1"/>
            <a:endParaRPr lang="nb-NO" sz="1200" dirty="0"/>
          </a:p>
          <a:p>
            <a:pPr lvl="1"/>
            <a:endParaRPr lang="nb-NO" sz="1000" dirty="0" smtClean="0"/>
          </a:p>
        </p:txBody>
      </p:sp>
    </p:spTree>
    <p:extLst>
      <p:ext uri="{BB962C8B-B14F-4D97-AF65-F5344CB8AC3E}">
        <p14:creationId xmlns:p14="http://schemas.microsoft.com/office/powerpoint/2010/main" val="27169069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698641C6-D45E-4B3A-A08E-AC8766AC1DAC}" type="slidenum">
              <a:rPr lang="en-US" altLang="nb-NO" smtClean="0"/>
              <a:pPr/>
              <a:t>9</a:t>
            </a:fld>
            <a:endParaRPr lang="en-US" altLang="nb-NO" dirty="0"/>
          </a:p>
        </p:txBody>
      </p:sp>
      <p:sp>
        <p:nvSpPr>
          <p:cNvPr id="7" name="Rounded Rectangle 6"/>
          <p:cNvSpPr/>
          <p:nvPr/>
        </p:nvSpPr>
        <p:spPr bwMode="auto">
          <a:xfrm>
            <a:off x="539552" y="553244"/>
            <a:ext cx="5616624" cy="1296144"/>
          </a:xfrm>
          <a:prstGeom prst="roundRect">
            <a:avLst/>
          </a:prstGeom>
          <a:noFill/>
          <a:ln w="19050" cap="flat" cmpd="sng" algn="ctr">
            <a:solidFill>
              <a:schemeClr val="accent4">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nb-NO" sz="1400" b="1" dirty="0" err="1" smtClean="0"/>
              <a:t>Kjerneteam</a:t>
            </a:r>
            <a:r>
              <a:rPr lang="nb-NO" sz="1400" b="1" dirty="0" smtClean="0"/>
              <a:t>:</a:t>
            </a:r>
          </a:p>
          <a:p>
            <a:endParaRPr lang="nb-NO" sz="1200" dirty="0" smtClean="0"/>
          </a:p>
          <a:p>
            <a:r>
              <a:rPr lang="nb-NO" sz="1200" dirty="0" smtClean="0"/>
              <a:t>Støtte </a:t>
            </a:r>
            <a:r>
              <a:rPr lang="nb-NO" sz="1200" dirty="0"/>
              <a:t>til gjennomføring av endringer (målgruppe både linjeledere og prosjektledere</a:t>
            </a:r>
            <a:r>
              <a:rPr lang="nb-NO" sz="1200" dirty="0" smtClean="0"/>
              <a:t>) (</a:t>
            </a:r>
            <a:r>
              <a:rPr lang="nb-NO" sz="1200" dirty="0" smtClean="0"/>
              <a:t>Hva blir rollen til </a:t>
            </a:r>
            <a:r>
              <a:rPr lang="nb-NO" sz="1200" dirty="0" smtClean="0"/>
              <a:t>HR-ledere </a:t>
            </a:r>
            <a:r>
              <a:rPr lang="nb-NO" sz="1200" dirty="0" smtClean="0"/>
              <a:t>på enhetene?)</a:t>
            </a:r>
            <a:endParaRPr lang="nb-NO" sz="1200" dirty="0"/>
          </a:p>
          <a:p>
            <a:endParaRPr lang="nb-NO" sz="1400" dirty="0" smtClean="0"/>
          </a:p>
          <a:p>
            <a:endParaRPr lang="nb-NO" sz="1400" dirty="0"/>
          </a:p>
          <a:p>
            <a:endParaRPr lang="nb-NO" sz="1200" dirty="0" smtClean="0"/>
          </a:p>
          <a:p>
            <a:endParaRPr lang="nb-NO" sz="1200" dirty="0"/>
          </a:p>
          <a:p>
            <a:r>
              <a:rPr lang="nb-NO" sz="1400" b="1" dirty="0" smtClean="0"/>
              <a:t>Tilknyttede tjenester:</a:t>
            </a:r>
          </a:p>
          <a:p>
            <a:endParaRPr lang="nb-NO" sz="1200" dirty="0" smtClean="0"/>
          </a:p>
          <a:p>
            <a:r>
              <a:rPr lang="nb-NO" sz="1200" dirty="0" smtClean="0"/>
              <a:t>Kompetanseheving til relevante målgrupper </a:t>
            </a:r>
          </a:p>
          <a:p>
            <a:r>
              <a:rPr lang="nb-NO" sz="1200" dirty="0" smtClean="0"/>
              <a:t>Støtte/veiledning til lokale ledere som skal gjennomføre endring (planlegging, </a:t>
            </a:r>
            <a:r>
              <a:rPr lang="nb-NO" sz="1200" dirty="0" err="1" smtClean="0"/>
              <a:t>fasilitering</a:t>
            </a:r>
            <a:r>
              <a:rPr lang="nb-NO" sz="1200" dirty="0" smtClean="0"/>
              <a:t>, forankring) </a:t>
            </a:r>
          </a:p>
          <a:p>
            <a:r>
              <a:rPr lang="nb-NO" sz="1200" dirty="0" smtClean="0"/>
              <a:t>Støtte </a:t>
            </a:r>
            <a:r>
              <a:rPr lang="nb-NO" sz="1200" dirty="0"/>
              <a:t>til </a:t>
            </a:r>
            <a:r>
              <a:rPr lang="nb-NO" sz="1200" dirty="0" smtClean="0"/>
              <a:t>prosjekter </a:t>
            </a:r>
            <a:r>
              <a:rPr lang="nb-NO" sz="1200" dirty="0"/>
              <a:t>som skal planlegge </a:t>
            </a:r>
            <a:r>
              <a:rPr lang="nb-NO" sz="1200" dirty="0" smtClean="0"/>
              <a:t>for endringer</a:t>
            </a:r>
          </a:p>
          <a:p>
            <a:endParaRPr lang="nb-NO" sz="1200" dirty="0" smtClean="0"/>
          </a:p>
          <a:p>
            <a:r>
              <a:rPr lang="nb-NO" sz="1200" dirty="0" smtClean="0"/>
              <a:t>Bistand </a:t>
            </a:r>
            <a:r>
              <a:rPr lang="nb-NO" sz="1200" dirty="0"/>
              <a:t>til organisasjonsutvikling og anbefaling </a:t>
            </a:r>
            <a:r>
              <a:rPr lang="nb-NO" sz="1200" dirty="0" smtClean="0"/>
              <a:t>til gjennomføring av endringsprosesser</a:t>
            </a:r>
          </a:p>
          <a:p>
            <a:endParaRPr lang="nb-NO" sz="1200" dirty="0"/>
          </a:p>
          <a:p>
            <a:endParaRPr lang="nb-NO" sz="1200" dirty="0" smtClean="0"/>
          </a:p>
          <a:p>
            <a:r>
              <a:rPr lang="nb-NO" sz="1200" dirty="0" smtClean="0"/>
              <a:t>Støtte </a:t>
            </a:r>
            <a:r>
              <a:rPr lang="nb-NO" sz="1200" dirty="0"/>
              <a:t>til arbeidet med omstilling, medbestemmelse og medvirkning</a:t>
            </a:r>
          </a:p>
          <a:p>
            <a:r>
              <a:rPr lang="nb-NO" sz="1200" dirty="0" smtClean="0"/>
              <a:t>Koordinering </a:t>
            </a:r>
            <a:r>
              <a:rPr lang="nb-NO" sz="1200" dirty="0"/>
              <a:t>av medbestemmelse i alle prosjektene, overordnet blikk og felles budskap – en standard prosess for </a:t>
            </a:r>
          </a:p>
          <a:p>
            <a:r>
              <a:rPr lang="nb-NO" sz="1200" dirty="0" smtClean="0"/>
              <a:t>Standardisering </a:t>
            </a:r>
            <a:r>
              <a:rPr lang="nb-NO" sz="1200" dirty="0"/>
              <a:t>av </a:t>
            </a:r>
            <a:r>
              <a:rPr lang="nb-NO" sz="1200" dirty="0" err="1"/>
              <a:t>malverk</a:t>
            </a:r>
            <a:r>
              <a:rPr lang="nb-NO" sz="1200" dirty="0"/>
              <a:t> og </a:t>
            </a:r>
            <a:r>
              <a:rPr lang="nb-NO" sz="1200" dirty="0" smtClean="0"/>
              <a:t>fremgangsmåte for arbeid </a:t>
            </a:r>
            <a:r>
              <a:rPr lang="nb-NO" sz="1200" dirty="0"/>
              <a:t>mot </a:t>
            </a:r>
            <a:r>
              <a:rPr lang="nb-NO" sz="1200" dirty="0" smtClean="0"/>
              <a:t>IDF</a:t>
            </a:r>
          </a:p>
        </p:txBody>
      </p:sp>
      <p:sp>
        <p:nvSpPr>
          <p:cNvPr id="9" name="Rectangle 8"/>
          <p:cNvSpPr/>
          <p:nvPr/>
        </p:nvSpPr>
        <p:spPr bwMode="auto">
          <a:xfrm>
            <a:off x="6507564" y="2569468"/>
            <a:ext cx="2397549" cy="2808312"/>
          </a:xfrm>
          <a:prstGeom prst="rect">
            <a:avLst/>
          </a:prstGeom>
          <a:noFill/>
          <a:ln w="19050" cap="flat" cmpd="sng" algn="ctr">
            <a:solidFill>
              <a:schemeClr val="accent4">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r>
              <a:rPr lang="nb-NO" sz="1100" b="1" dirty="0" smtClean="0">
                <a:cs typeface="ヒラギノ角ゴ Pro W3" charset="-128"/>
              </a:rPr>
              <a:t>Kompetansebehov</a:t>
            </a:r>
            <a:endParaRPr lang="nb-NO" sz="1100" b="1" dirty="0">
              <a:cs typeface="ヒラギノ角ゴ Pro W3" charset="-128"/>
            </a:endParaRPr>
          </a:p>
          <a:p>
            <a:pPr marL="171450" indent="-171450" eaLnBrk="0" hangingPunct="0">
              <a:buFont typeface="Arial" panose="020B0604020202020204" pitchFamily="34" charset="0"/>
              <a:buChar char="•"/>
            </a:pPr>
            <a:r>
              <a:rPr lang="nb-NO" sz="1100" dirty="0" smtClean="0">
                <a:cs typeface="ヒラギノ角ゴ Pro W3" charset="-128"/>
              </a:rPr>
              <a:t>Ledelse av endring UiO</a:t>
            </a:r>
            <a:endParaRPr lang="nb-NO" sz="1100" dirty="0">
              <a:cs typeface="ヒラギノ角ゴ Pro W3" charset="-128"/>
            </a:endParaRPr>
          </a:p>
          <a:p>
            <a:pPr marL="171450" indent="-171450" eaLnBrk="0" hangingPunct="0">
              <a:buFont typeface="Arial" panose="020B0604020202020204" pitchFamily="34" charset="0"/>
              <a:buChar char="•"/>
            </a:pPr>
            <a:r>
              <a:rPr lang="nb-NO" sz="1100" dirty="0" err="1" smtClean="0">
                <a:cs typeface="ヒラギノ角ゴ Pro W3" charset="-128"/>
              </a:rPr>
              <a:t>Ou</a:t>
            </a:r>
            <a:r>
              <a:rPr lang="nb-NO" sz="1100" dirty="0" smtClean="0">
                <a:cs typeface="ヒラギノ角ゴ Pro W3" charset="-128"/>
              </a:rPr>
              <a:t> og omstilling UiO</a:t>
            </a:r>
          </a:p>
          <a:p>
            <a:pPr marL="171450" indent="-171450" eaLnBrk="0" hangingPunct="0">
              <a:buFont typeface="Arial" panose="020B0604020202020204" pitchFamily="34" charset="0"/>
              <a:buChar char="•"/>
            </a:pPr>
            <a:r>
              <a:rPr lang="nb-NO" sz="1100" dirty="0" smtClean="0">
                <a:cs typeface="ヒラギノ角ゴ Pro W3" charset="-128"/>
              </a:rPr>
              <a:t>Medbestemmelse UiO</a:t>
            </a:r>
          </a:p>
          <a:p>
            <a:pPr marL="171450" indent="-171450" eaLnBrk="0" hangingPunct="0">
              <a:buFont typeface="Arial" panose="020B0604020202020204" pitchFamily="34" charset="0"/>
              <a:buChar char="•"/>
            </a:pPr>
            <a:endParaRPr kumimoji="0" lang="nb-NO" sz="1400" b="1" i="0" strike="noStrike" cap="none" normalizeH="0" baseline="0" dirty="0" smtClean="0">
              <a:ln>
                <a:noFill/>
              </a:ln>
              <a:solidFill>
                <a:schemeClr val="tx1"/>
              </a:solidFill>
              <a:effectLst/>
              <a:latin typeface="Arial" charset="0"/>
              <a:ea typeface="ヒラギノ角ゴ Pro W3" charset="-128"/>
              <a:cs typeface="ヒラギノ角ゴ Pro W3" charset="-128"/>
            </a:endParaRPr>
          </a:p>
          <a:p>
            <a:pPr eaLnBrk="0" hangingPunct="0"/>
            <a:r>
              <a:rPr lang="nb-NO" sz="1100" b="1" dirty="0" smtClean="0">
                <a:cs typeface="ヒラギノ角ゴ Pro W3" charset="-128"/>
              </a:rPr>
              <a:t>Ressursbehov</a:t>
            </a:r>
          </a:p>
          <a:p>
            <a:pPr marL="171450" indent="-171450" eaLnBrk="0" hangingPunct="0">
              <a:buFont typeface="Arial" panose="020B0604020202020204" pitchFamily="34" charset="0"/>
              <a:buChar char="•"/>
            </a:pPr>
            <a:r>
              <a:rPr lang="nb-NO" sz="1100" b="1" dirty="0" smtClean="0">
                <a:cs typeface="ヒラギノ角ゴ Pro W3" charset="-128"/>
              </a:rPr>
              <a:t>?</a:t>
            </a:r>
          </a:p>
          <a:p>
            <a:pPr marL="171450" indent="-171450" eaLnBrk="0" hangingPunct="0">
              <a:buFont typeface="Arial" panose="020B0604020202020204" pitchFamily="34" charset="0"/>
              <a:buChar char="•"/>
            </a:pPr>
            <a:r>
              <a:rPr lang="nb-NO" sz="1100" b="1" dirty="0" smtClean="0">
                <a:cs typeface="ヒラギノ角ゴ Pro W3" charset="-128"/>
              </a:rPr>
              <a:t>?</a:t>
            </a:r>
            <a:endParaRPr lang="nb-NO" sz="1100" b="1" dirty="0">
              <a:cs typeface="ヒラギノ角ゴ Pro W3" charset="-128"/>
            </a:endParaRPr>
          </a:p>
          <a:p>
            <a:pPr marL="0" marR="0" indent="0" algn="l" defTabSz="914400" rtl="0" eaLnBrk="0" fontAlgn="base" latinLnBrk="0" hangingPunct="0">
              <a:lnSpc>
                <a:spcPct val="100000"/>
              </a:lnSpc>
              <a:spcBef>
                <a:spcPct val="0"/>
              </a:spcBef>
              <a:spcAft>
                <a:spcPct val="0"/>
              </a:spcAft>
              <a:buClrTx/>
              <a:buSzTx/>
              <a:buFontTx/>
              <a:buNone/>
              <a:tabLst/>
            </a:pPr>
            <a:endParaRPr lang="nb-NO" b="1" dirty="0" smtClean="0">
              <a:cs typeface="ヒラギノ角ゴ Pro W3" charset="-128"/>
            </a:endParaRPr>
          </a:p>
        </p:txBody>
      </p:sp>
      <p:graphicFrame>
        <p:nvGraphicFramePr>
          <p:cNvPr id="8" name="Diagram 7"/>
          <p:cNvGraphicFramePr/>
          <p:nvPr>
            <p:extLst>
              <p:ext uri="{D42A27DB-BD31-4B8C-83A1-F6EECF244321}">
                <p14:modId xmlns:p14="http://schemas.microsoft.com/office/powerpoint/2010/main" val="4105038639"/>
              </p:ext>
            </p:extLst>
          </p:nvPr>
        </p:nvGraphicFramePr>
        <p:xfrm>
          <a:off x="6567360" y="4577803"/>
          <a:ext cx="2304256" cy="7279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ounded Rectangle 1"/>
          <p:cNvSpPr/>
          <p:nvPr/>
        </p:nvSpPr>
        <p:spPr bwMode="auto">
          <a:xfrm>
            <a:off x="539552" y="2065412"/>
            <a:ext cx="5616624" cy="3312368"/>
          </a:xfrm>
          <a:prstGeom prst="roundRect">
            <a:avLst/>
          </a:prstGeom>
          <a:noFill/>
          <a:ln w="19050" cap="flat" cmpd="sng" algn="ctr">
            <a:solidFill>
              <a:schemeClr val="accent4">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8194"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955" t="52939" r="51128" b="2192"/>
          <a:stretch/>
        </p:blipFill>
        <p:spPr bwMode="auto">
          <a:xfrm>
            <a:off x="6503237" y="553244"/>
            <a:ext cx="2406202" cy="1583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6588224" y="4369668"/>
            <a:ext cx="755335" cy="261610"/>
          </a:xfrm>
          <a:prstGeom prst="rect">
            <a:avLst/>
          </a:prstGeom>
        </p:spPr>
        <p:txBody>
          <a:bodyPr wrap="none">
            <a:spAutoFit/>
          </a:bodyPr>
          <a:lstStyle/>
          <a:p>
            <a:pPr eaLnBrk="0" hangingPunct="0"/>
            <a:r>
              <a:rPr lang="nb-NO" sz="1100" b="1" dirty="0" smtClean="0">
                <a:cs typeface="ヒラギノ角ゴ Pro W3" charset="-128"/>
              </a:rPr>
              <a:t>Tidslinje</a:t>
            </a:r>
            <a:endParaRPr lang="nb-NO" sz="1100" b="1" dirty="0">
              <a:cs typeface="ヒラギノ角ゴ Pro W3" charset="-128"/>
            </a:endParaRPr>
          </a:p>
        </p:txBody>
      </p:sp>
    </p:spTree>
    <p:extLst>
      <p:ext uri="{BB962C8B-B14F-4D97-AF65-F5344CB8AC3E}">
        <p14:creationId xmlns:p14="http://schemas.microsoft.com/office/powerpoint/2010/main" val="28458093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683568" y="1266669"/>
            <a:ext cx="5328592" cy="3600400"/>
          </a:xfrm>
          <a:prstGeom prst="rect">
            <a:avLst/>
          </a:prstGeom>
          <a:solidFill>
            <a:srgbClr val="00CC99"/>
          </a:solidFill>
          <a:ln w="38100" cap="flat" cmpd="sng" algn="ctr">
            <a:solidFill>
              <a:schemeClr val="bg2">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2" name="Rectangle 1"/>
          <p:cNvSpPr/>
          <p:nvPr/>
        </p:nvSpPr>
        <p:spPr bwMode="auto">
          <a:xfrm>
            <a:off x="683568" y="3066870"/>
            <a:ext cx="2648279" cy="1800200"/>
          </a:xfrm>
          <a:prstGeom prst="rect">
            <a:avLst/>
          </a:prstGeom>
          <a:solidFill>
            <a:srgbClr val="40B1C8"/>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10</a:t>
            </a:fld>
            <a:endParaRPr lang="en-US" altLang="nb-NO" dirty="0"/>
          </a:p>
        </p:txBody>
      </p:sp>
      <p:sp>
        <p:nvSpPr>
          <p:cNvPr id="12" name="Rectangle 11"/>
          <p:cNvSpPr/>
          <p:nvPr/>
        </p:nvSpPr>
        <p:spPr bwMode="auto">
          <a:xfrm>
            <a:off x="3656087" y="1990609"/>
            <a:ext cx="1944216" cy="792088"/>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2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Prosjekt- og prosessledelse</a:t>
            </a:r>
            <a:endParaRPr kumimoji="0" lang="en-GB"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17" name="Rectangle 16"/>
          <p:cNvSpPr/>
          <p:nvPr/>
        </p:nvSpPr>
        <p:spPr bwMode="auto">
          <a:xfrm>
            <a:off x="3563888" y="3722712"/>
            <a:ext cx="2304256" cy="72008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2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Gevinstrealisering og risikostyring</a:t>
            </a:r>
            <a:endParaRPr kumimoji="0" lang="en-GB"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19" name="Rectangle 18"/>
          <p:cNvSpPr/>
          <p:nvPr/>
        </p:nvSpPr>
        <p:spPr bwMode="auto">
          <a:xfrm>
            <a:off x="963591" y="3911268"/>
            <a:ext cx="2088232" cy="792088"/>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2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Endringsledelse</a:t>
            </a:r>
            <a:endParaRPr kumimoji="0" lang="en-GB"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pic>
        <p:nvPicPr>
          <p:cNvPr id="3074" name="Picture 2" descr="M:\pc\Desktop\project and proces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2165" y="1339901"/>
            <a:ext cx="776275" cy="77627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M:\pc\Desktop\risk.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0489" y="3173522"/>
            <a:ext cx="621927" cy="621927"/>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M:\pc\Desktop\endringsledels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3235658"/>
            <a:ext cx="584029" cy="58402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bwMode="auto">
          <a:xfrm>
            <a:off x="683568" y="1274600"/>
            <a:ext cx="2652796" cy="1792269"/>
          </a:xfrm>
          <a:prstGeom prst="rect">
            <a:avLst/>
          </a:prstGeom>
          <a:solidFill>
            <a:srgbClr val="FFFF9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3079" name="Picture 7" descr="M:\pc\Desktop\speaker.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1613" y="1465470"/>
            <a:ext cx="525139" cy="52513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M:\pc\Desktop\støtt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0289" y="1413225"/>
            <a:ext cx="585924" cy="585924"/>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bwMode="auto">
          <a:xfrm>
            <a:off x="747567" y="1995998"/>
            <a:ext cx="2520280" cy="792088"/>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2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Administrativ støtte</a:t>
            </a:r>
          </a:p>
          <a:p>
            <a:pPr marL="0" marR="0" indent="0" algn="l" defTabSz="914400" rtl="0" eaLnBrk="0" fontAlgn="base" latinLnBrk="0" hangingPunct="0">
              <a:lnSpc>
                <a:spcPct val="100000"/>
              </a:lnSpc>
              <a:spcBef>
                <a:spcPct val="0"/>
              </a:spcBef>
              <a:spcAft>
                <a:spcPct val="0"/>
              </a:spcAft>
              <a:buClrTx/>
              <a:buSzTx/>
              <a:buFontTx/>
              <a:buNone/>
              <a:tabLst/>
            </a:pPr>
            <a:r>
              <a:rPr lang="nb-NO" sz="2000" dirty="0" smtClean="0">
                <a:cs typeface="ヒラギノ角ゴ Pro W3" charset="-128"/>
              </a:rPr>
              <a:t>Kommunikasjon</a:t>
            </a:r>
            <a:endParaRPr kumimoji="0" lang="en-GB"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cxnSp>
        <p:nvCxnSpPr>
          <p:cNvPr id="8" name="Straight Connector 7"/>
          <p:cNvCxnSpPr/>
          <p:nvPr/>
        </p:nvCxnSpPr>
        <p:spPr bwMode="auto">
          <a:xfrm>
            <a:off x="683568" y="3075984"/>
            <a:ext cx="5328592" cy="0"/>
          </a:xfrm>
          <a:prstGeom prst="line">
            <a:avLst/>
          </a:prstGeom>
          <a:solidFill>
            <a:schemeClr val="accent1"/>
          </a:solidFill>
          <a:ln w="28575" cap="flat" cmpd="sng" algn="ctr">
            <a:solidFill>
              <a:schemeClr val="bg2">
                <a:lumMod val="75000"/>
              </a:schemeClr>
            </a:solidFill>
            <a:prstDash val="solid"/>
            <a:round/>
            <a:headEnd type="none" w="med" len="med"/>
            <a:tailEnd type="none" w="med" len="med"/>
          </a:ln>
          <a:effectLst/>
        </p:spPr>
      </p:cxnSp>
      <p:cxnSp>
        <p:nvCxnSpPr>
          <p:cNvPr id="9" name="Straight Connector 8"/>
          <p:cNvCxnSpPr>
            <a:stCxn id="6" idx="0"/>
            <a:endCxn id="6" idx="2"/>
          </p:cNvCxnSpPr>
          <p:nvPr/>
        </p:nvCxnSpPr>
        <p:spPr bwMode="auto">
          <a:xfrm>
            <a:off x="3347864" y="1266669"/>
            <a:ext cx="0" cy="3600400"/>
          </a:xfrm>
          <a:prstGeom prst="line">
            <a:avLst/>
          </a:prstGeom>
          <a:solidFill>
            <a:schemeClr val="accent1"/>
          </a:solidFill>
          <a:ln w="28575" cap="flat" cmpd="sng" algn="ctr">
            <a:solidFill>
              <a:schemeClr val="bg2">
                <a:lumMod val="75000"/>
              </a:schemeClr>
            </a:solidFill>
            <a:prstDash val="solid"/>
            <a:round/>
            <a:headEnd type="none" w="med" len="med"/>
            <a:tailEnd type="none" w="med" len="med"/>
          </a:ln>
          <a:effectLst/>
        </p:spPr>
      </p:cxnSp>
      <p:pic>
        <p:nvPicPr>
          <p:cNvPr id="102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94294" y="71190"/>
            <a:ext cx="2730500"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Rectangle 32"/>
          <p:cNvSpPr/>
          <p:nvPr/>
        </p:nvSpPr>
        <p:spPr bwMode="auto">
          <a:xfrm>
            <a:off x="6228184" y="1840715"/>
            <a:ext cx="2775789" cy="3017681"/>
          </a:xfrm>
          <a:prstGeom prst="rect">
            <a:avLst/>
          </a:prstGeom>
          <a:noFill/>
          <a:ln w="19050" cap="flat" cmpd="sng" algn="ctr">
            <a:solidFill>
              <a:schemeClr val="accent4">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nb-NO" sz="1100" b="1" dirty="0" smtClean="0">
              <a:cs typeface="ヒラギノ角ゴ Pro W3" charset="-128"/>
            </a:endParaRPr>
          </a:p>
          <a:p>
            <a:pPr eaLnBrk="0" hangingPunct="0"/>
            <a:r>
              <a:rPr lang="nb-NO" sz="1100" b="1" dirty="0" smtClean="0">
                <a:cs typeface="ヒラギノ角ゴ Pro W3" charset="-128"/>
              </a:rPr>
              <a:t>Kompetansebehov</a:t>
            </a:r>
            <a:endParaRPr lang="nb-NO" sz="1100" b="1" dirty="0">
              <a:cs typeface="ヒラギノ角ゴ Pro W3" charset="-128"/>
            </a:endParaRPr>
          </a:p>
          <a:p>
            <a:pPr marL="171450" indent="-171450" eaLnBrk="0" hangingPunct="0">
              <a:buFont typeface="Arial" panose="020B0604020202020204" pitchFamily="34" charset="0"/>
              <a:buChar char="•"/>
            </a:pPr>
            <a:r>
              <a:rPr lang="nb-NO" sz="1100" dirty="0" smtClean="0">
                <a:cs typeface="ヒラギノ角ゴ Pro W3" charset="-128"/>
              </a:rPr>
              <a:t>Administrativ støtte - UiO</a:t>
            </a:r>
          </a:p>
          <a:p>
            <a:pPr marL="171450" indent="-171450" eaLnBrk="0" hangingPunct="0">
              <a:buFont typeface="Arial" panose="020B0604020202020204" pitchFamily="34" charset="0"/>
              <a:buChar char="•"/>
            </a:pPr>
            <a:r>
              <a:rPr lang="nb-NO" sz="1100" dirty="0" smtClean="0">
                <a:cs typeface="ヒラギノ角ゴ Pro W3" charset="-128"/>
              </a:rPr>
              <a:t>Prosjekt- og prosess ledelse UiO/</a:t>
            </a:r>
            <a:endParaRPr lang="nb-NO" sz="1100" dirty="0">
              <a:cs typeface="ヒラギノ角ゴ Pro W3" charset="-128"/>
            </a:endParaRPr>
          </a:p>
          <a:p>
            <a:pPr marL="171450" indent="-171450" eaLnBrk="0" hangingPunct="0">
              <a:buFont typeface="Arial" panose="020B0604020202020204" pitchFamily="34" charset="0"/>
              <a:buChar char="•"/>
            </a:pPr>
            <a:r>
              <a:rPr lang="nb-NO" sz="1100" dirty="0" smtClean="0">
                <a:cs typeface="ヒラギノ角ゴ Pro W3" charset="-128"/>
              </a:rPr>
              <a:t>Usikkerhet og gevinst – må hentes</a:t>
            </a:r>
          </a:p>
          <a:p>
            <a:pPr marL="171450" indent="-171450" eaLnBrk="0" hangingPunct="0">
              <a:buFont typeface="Arial" panose="020B0604020202020204" pitchFamily="34" charset="0"/>
              <a:buChar char="•"/>
            </a:pPr>
            <a:r>
              <a:rPr lang="nb-NO" sz="1100" dirty="0" smtClean="0">
                <a:cs typeface="ヒラギノ角ゴ Pro W3" charset="-128"/>
              </a:rPr>
              <a:t>Endringsledelse – UiO/ må hentes</a:t>
            </a:r>
          </a:p>
          <a:p>
            <a:pPr marL="171450" indent="-171450" eaLnBrk="0" hangingPunct="0">
              <a:buFont typeface="Arial" panose="020B0604020202020204" pitchFamily="34" charset="0"/>
              <a:buChar char="•"/>
            </a:pPr>
            <a:endParaRPr kumimoji="0" lang="nb-NO" sz="1400" b="1" i="0" strike="noStrike" cap="none" normalizeH="0" baseline="0" dirty="0" smtClean="0">
              <a:ln>
                <a:noFill/>
              </a:ln>
              <a:solidFill>
                <a:schemeClr val="tx1"/>
              </a:solidFill>
              <a:effectLst/>
              <a:latin typeface="Arial" charset="0"/>
              <a:ea typeface="ヒラギノ角ゴ Pro W3" charset="-128"/>
              <a:cs typeface="ヒラギノ角ゴ Pro W3" charset="-128"/>
            </a:endParaRPr>
          </a:p>
          <a:p>
            <a:pPr marL="0" marR="0" indent="0" algn="l" defTabSz="914400" rtl="0" eaLnBrk="0" fontAlgn="base" latinLnBrk="0" hangingPunct="0">
              <a:lnSpc>
                <a:spcPct val="100000"/>
              </a:lnSpc>
              <a:spcBef>
                <a:spcPct val="0"/>
              </a:spcBef>
              <a:spcAft>
                <a:spcPct val="0"/>
              </a:spcAft>
              <a:buClrTx/>
              <a:buSzTx/>
              <a:buFontTx/>
              <a:buNone/>
              <a:tabLst/>
            </a:pPr>
            <a:r>
              <a:rPr kumimoji="0" lang="nb-NO" sz="1100" b="1" i="0" strike="noStrike" cap="none" normalizeH="0" baseline="0" dirty="0" smtClean="0">
                <a:ln>
                  <a:noFill/>
                </a:ln>
                <a:solidFill>
                  <a:schemeClr val="tx1"/>
                </a:solidFill>
                <a:effectLst/>
                <a:latin typeface="Arial" charset="0"/>
                <a:ea typeface="ヒラギノ角ゴ Pro W3" charset="-128"/>
                <a:cs typeface="ヒラギノ角ゴ Pro W3" charset="-128"/>
              </a:rPr>
              <a:t>Ressursbehov</a:t>
            </a:r>
            <a:endParaRPr lang="nb-NO" b="1" dirty="0" smtClean="0">
              <a:cs typeface="ヒラギノ角ゴ Pro W3" charset="-128"/>
            </a:endParaRP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b-NO" sz="1200" dirty="0" smtClean="0">
                <a:cs typeface="ヒラギノ角ゴ Pro W3" charset="-128"/>
              </a:rPr>
              <a:t>Administrativ støtte 120%</a:t>
            </a: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b-NO" sz="1200" dirty="0" smtClean="0">
                <a:cs typeface="ヒラギノ角ゴ Pro W3" charset="-128"/>
              </a:rPr>
              <a:t>Prosjekt- og prosessledelse 100%</a:t>
            </a: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nb-NO" sz="1200" i="0" strike="noStrike" cap="none" normalizeH="0" baseline="0" dirty="0" smtClean="0">
                <a:ln>
                  <a:noFill/>
                </a:ln>
                <a:solidFill>
                  <a:schemeClr val="tx1"/>
                </a:solidFill>
                <a:effectLst/>
                <a:cs typeface="ヒラギノ角ゴ Pro W3" charset="-128"/>
              </a:rPr>
              <a:t>Usikkerhet og gevinst 100%</a:t>
            </a: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b-NO" sz="1200" dirty="0" smtClean="0">
                <a:cs typeface="ヒラギノ角ゴ Pro W3" charset="-128"/>
              </a:rPr>
              <a:t>Endringsledelse ?</a:t>
            </a:r>
            <a:endParaRPr kumimoji="0" lang="nb-NO" sz="1200" i="0" strike="noStrike" cap="none" normalizeH="0" baseline="0" dirty="0" smtClean="0">
              <a:ln>
                <a:noFill/>
              </a:ln>
              <a:solidFill>
                <a:schemeClr val="tx1"/>
              </a:solidFill>
              <a:effectLst/>
              <a:cs typeface="ヒラギノ角ゴ Pro W3" charset="-128"/>
            </a:endParaRPr>
          </a:p>
        </p:txBody>
      </p:sp>
      <p:sp>
        <p:nvSpPr>
          <p:cNvPr id="3" name="TextBox 2"/>
          <p:cNvSpPr txBox="1"/>
          <p:nvPr/>
        </p:nvSpPr>
        <p:spPr>
          <a:xfrm>
            <a:off x="1187624" y="694075"/>
            <a:ext cx="5056641" cy="400110"/>
          </a:xfrm>
          <a:prstGeom prst="rect">
            <a:avLst/>
          </a:prstGeom>
          <a:noFill/>
        </p:spPr>
        <p:txBody>
          <a:bodyPr wrap="none" rtlCol="0">
            <a:spAutoFit/>
          </a:bodyPr>
          <a:lstStyle/>
          <a:p>
            <a:r>
              <a:rPr lang="nb-NO" sz="2000" dirty="0" smtClean="0"/>
              <a:t>Totaloversikt ressurs og kompetansebehov</a:t>
            </a:r>
            <a:endParaRPr lang="nb-NO" sz="2000" dirty="0"/>
          </a:p>
        </p:txBody>
      </p:sp>
    </p:spTree>
    <p:extLst>
      <p:ext uri="{BB962C8B-B14F-4D97-AF65-F5344CB8AC3E}">
        <p14:creationId xmlns:p14="http://schemas.microsoft.com/office/powerpoint/2010/main" val="12627366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nb-NO" dirty="0" smtClean="0"/>
              <a:t>Utkast til mandat for programkontor</a:t>
            </a:r>
            <a:endParaRPr lang="en-GB" dirty="0"/>
          </a:p>
        </p:txBody>
      </p:sp>
      <p:sp>
        <p:nvSpPr>
          <p:cNvPr id="10" name="Content Placeholder 9"/>
          <p:cNvSpPr>
            <a:spLocks noGrp="1"/>
          </p:cNvSpPr>
          <p:nvPr>
            <p:ph idx="1"/>
          </p:nvPr>
        </p:nvSpPr>
        <p:spPr/>
        <p:txBody>
          <a:bodyPr/>
          <a:lstStyle/>
          <a:p>
            <a:r>
              <a:rPr lang="nb-NO" sz="1800" dirty="0"/>
              <a:t>P</a:t>
            </a:r>
            <a:r>
              <a:rPr lang="nb-NO" sz="1800" dirty="0" smtClean="0"/>
              <a:t>rogramkontoret </a:t>
            </a:r>
            <a:r>
              <a:rPr lang="nb-NO" sz="1800" dirty="0"/>
              <a:t>skal støtte og veilede </a:t>
            </a:r>
            <a:r>
              <a:rPr lang="nb-NO" sz="1800" dirty="0" smtClean="0"/>
              <a:t>prosjektene definert inn i programmet, </a:t>
            </a:r>
            <a:r>
              <a:rPr lang="nb-NO" sz="1800" dirty="0"/>
              <a:t>støtte programleder i drift av </a:t>
            </a:r>
            <a:r>
              <a:rPr lang="nb-NO" sz="1800" dirty="0" smtClean="0"/>
              <a:t>programmet, </a:t>
            </a:r>
            <a:r>
              <a:rPr lang="nb-NO" sz="1800" dirty="0"/>
              <a:t>samt bistå enhetene i sine forbedringsprosesser og prosjekt. </a:t>
            </a:r>
            <a:endParaRPr lang="en-GB" sz="1800" dirty="0"/>
          </a:p>
          <a:p>
            <a:pPr marL="0" indent="0">
              <a:buNone/>
            </a:pPr>
            <a:r>
              <a:rPr lang="nb-NO" sz="1800" dirty="0"/>
              <a:t> </a:t>
            </a:r>
            <a:endParaRPr lang="en-GB" sz="1800" dirty="0"/>
          </a:p>
          <a:p>
            <a:r>
              <a:rPr lang="nb-NO" sz="1800" dirty="0"/>
              <a:t>Avgrensning: Programkontoret har ikke ansvaret for utforming og gjennomføring av oppgaver, men rådgivning, støtte og kompetansebygging inne prosjekt og prosessledelse, gevinstrealisering, risikostyring og endringsledelse.</a:t>
            </a:r>
            <a:endParaRPr lang="en-GB" sz="1800" dirty="0"/>
          </a:p>
          <a:p>
            <a:endParaRPr lang="nb-NO" sz="1800" dirty="0" smtClean="0"/>
          </a:p>
          <a:p>
            <a:endParaRPr lang="nb-NO" sz="1800" dirty="0" smtClean="0"/>
          </a:p>
          <a:p>
            <a:endParaRPr lang="en-GB" sz="2800" dirty="0"/>
          </a:p>
        </p:txBody>
      </p:sp>
      <p:sp>
        <p:nvSpPr>
          <p:cNvPr id="8" name="Slide Number Placeholder 7"/>
          <p:cNvSpPr>
            <a:spLocks noGrp="1"/>
          </p:cNvSpPr>
          <p:nvPr>
            <p:ph type="sldNum" sz="quarter" idx="11"/>
          </p:nvPr>
        </p:nvSpPr>
        <p:spPr/>
        <p:txBody>
          <a:bodyPr/>
          <a:lstStyle/>
          <a:p>
            <a:fld id="{63CD0B60-1B5D-4E70-991D-D50E967558F9}" type="slidenum">
              <a:rPr lang="en-US" altLang="nb-NO" smtClean="0"/>
              <a:pPr/>
              <a:t>11</a:t>
            </a:fld>
            <a:endParaRPr lang="en-US" altLang="nb-NO" dirty="0"/>
          </a:p>
        </p:txBody>
      </p:sp>
    </p:spTree>
    <p:extLst>
      <p:ext uri="{BB962C8B-B14F-4D97-AF65-F5344CB8AC3E}">
        <p14:creationId xmlns:p14="http://schemas.microsoft.com/office/powerpoint/2010/main" val="4296972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BB2E8C4-9A45-457D-A489-12015E914BE2}" type="slidenum">
              <a:rPr lang="en-US" altLang="nb-NO" smtClean="0"/>
              <a:pPr/>
              <a:t>12</a:t>
            </a:fld>
            <a:endParaRPr lang="en-US" altLang="nb-NO"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985292"/>
            <a:ext cx="3672408"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p:cNvCxnSpPr/>
          <p:nvPr/>
        </p:nvCxnSpPr>
        <p:spPr bwMode="auto">
          <a:xfrm flipH="1" flipV="1">
            <a:off x="1043608" y="860262"/>
            <a:ext cx="2160240" cy="971643"/>
          </a:xfrm>
          <a:prstGeom prst="line">
            <a:avLst/>
          </a:prstGeom>
          <a:solidFill>
            <a:schemeClr val="accent1"/>
          </a:solidFill>
          <a:ln w="76200" cap="flat" cmpd="sng" algn="ctr">
            <a:solidFill>
              <a:schemeClr val="tx1"/>
            </a:solidFill>
            <a:prstDash val="dash"/>
            <a:round/>
            <a:headEnd type="none" w="med" len="med"/>
            <a:tailEnd type="none" w="med" len="med"/>
          </a:ln>
          <a:effectLst/>
        </p:spPr>
      </p:cxnSp>
      <p:cxnSp>
        <p:nvCxnSpPr>
          <p:cNvPr id="8" name="Straight Connector 7"/>
          <p:cNvCxnSpPr/>
          <p:nvPr/>
        </p:nvCxnSpPr>
        <p:spPr bwMode="auto">
          <a:xfrm flipH="1">
            <a:off x="1070976" y="2389448"/>
            <a:ext cx="2160240" cy="864096"/>
          </a:xfrm>
          <a:prstGeom prst="line">
            <a:avLst/>
          </a:prstGeom>
          <a:solidFill>
            <a:schemeClr val="accent1"/>
          </a:solidFill>
          <a:ln w="76200" cap="flat" cmpd="sng" algn="ctr">
            <a:solidFill>
              <a:schemeClr val="tx1"/>
            </a:solidFill>
            <a:prstDash val="dash"/>
            <a:round/>
            <a:headEnd type="none" w="med" len="med"/>
            <a:tailEnd type="none" w="med" len="med"/>
          </a:ln>
          <a:effectLst/>
        </p:spPr>
      </p:cxnSp>
      <p:cxnSp>
        <p:nvCxnSpPr>
          <p:cNvPr id="9" name="Straight Connector 8"/>
          <p:cNvCxnSpPr/>
          <p:nvPr/>
        </p:nvCxnSpPr>
        <p:spPr bwMode="auto">
          <a:xfrm flipH="1" flipV="1">
            <a:off x="5754030" y="2337776"/>
            <a:ext cx="2181541" cy="1008112"/>
          </a:xfrm>
          <a:prstGeom prst="line">
            <a:avLst/>
          </a:prstGeom>
          <a:solidFill>
            <a:schemeClr val="accent1"/>
          </a:solidFill>
          <a:ln w="76200" cap="flat" cmpd="sng" algn="ctr">
            <a:solidFill>
              <a:schemeClr val="tx1"/>
            </a:solidFill>
            <a:prstDash val="dash"/>
            <a:round/>
            <a:headEnd type="none" w="med" len="med"/>
            <a:tailEnd type="none" w="med" len="med"/>
          </a:ln>
          <a:effectLst/>
        </p:spPr>
      </p:cxnSp>
      <p:cxnSp>
        <p:nvCxnSpPr>
          <p:cNvPr id="10" name="Straight Connector 9"/>
          <p:cNvCxnSpPr/>
          <p:nvPr/>
        </p:nvCxnSpPr>
        <p:spPr bwMode="auto">
          <a:xfrm flipH="1">
            <a:off x="5724128" y="769268"/>
            <a:ext cx="2304256" cy="1080120"/>
          </a:xfrm>
          <a:prstGeom prst="line">
            <a:avLst/>
          </a:prstGeom>
          <a:solidFill>
            <a:schemeClr val="accent1"/>
          </a:solidFill>
          <a:ln w="76200" cap="flat" cmpd="sng" algn="ctr">
            <a:solidFill>
              <a:schemeClr val="tx1"/>
            </a:solidFill>
            <a:prstDash val="dash"/>
            <a:round/>
            <a:headEnd type="none" w="med" len="med"/>
            <a:tailEnd type="none" w="med" len="med"/>
          </a:ln>
          <a:effectLst/>
        </p:spPr>
      </p:cxnSp>
      <p:sp>
        <p:nvSpPr>
          <p:cNvPr id="16" name="Isosceles Triangle 15"/>
          <p:cNvSpPr/>
          <p:nvPr/>
        </p:nvSpPr>
        <p:spPr bwMode="auto">
          <a:xfrm rot="5400000">
            <a:off x="983821" y="554228"/>
            <a:ext cx="2484276" cy="3096344"/>
          </a:xfrm>
          <a:prstGeom prst="triangle">
            <a:avLst/>
          </a:prstGeom>
          <a:solidFill>
            <a:srgbClr val="FFFF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19" name="Isosceles Triangle 18"/>
          <p:cNvSpPr/>
          <p:nvPr/>
        </p:nvSpPr>
        <p:spPr bwMode="auto">
          <a:xfrm rot="16200000">
            <a:off x="5602662" y="535652"/>
            <a:ext cx="2484276" cy="3096344"/>
          </a:xfrm>
          <a:prstGeom prst="triangle">
            <a:avLst/>
          </a:prstGeom>
          <a:solidFill>
            <a:srgbClr val="FFFF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18" name="Rectangle 17"/>
          <p:cNvSpPr/>
          <p:nvPr/>
        </p:nvSpPr>
        <p:spPr bwMode="auto">
          <a:xfrm>
            <a:off x="827584" y="1678186"/>
            <a:ext cx="1584176" cy="848428"/>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Arial" charset="0"/>
                <a:ea typeface="ヒラギノ角ゴ Pro W3" charset="-128"/>
                <a:cs typeface="ヒラギノ角ゴ Pro W3" charset="-128"/>
              </a:rPr>
              <a:t>Støtte til prosjektene</a:t>
            </a: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nb-NO" sz="1200" b="0" i="0" u="none" strike="noStrike" cap="none" normalizeH="0" baseline="0" dirty="0" smtClean="0">
                <a:ln>
                  <a:noFill/>
                </a:ln>
                <a:solidFill>
                  <a:schemeClr val="tx1"/>
                </a:solidFill>
                <a:effectLst/>
                <a:latin typeface="Arial" charset="0"/>
                <a:ea typeface="ヒラギノ角ゴ Pro W3" charset="-128"/>
                <a:cs typeface="ヒラギノ角ゴ Pro W3" charset="-128"/>
              </a:rPr>
              <a:t>Prosjektledelse</a:t>
            </a: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b-NO" sz="1200" dirty="0" smtClean="0">
                <a:cs typeface="ヒラギノ角ゴ Pro W3" charset="-128"/>
              </a:rPr>
              <a:t>Prosessledelse</a:t>
            </a: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nb-NO" sz="1200" b="0" i="0" u="none" strike="noStrike" cap="none" normalizeH="0" baseline="0" dirty="0" err="1" smtClean="0">
                <a:ln>
                  <a:noFill/>
                </a:ln>
                <a:solidFill>
                  <a:schemeClr val="tx1"/>
                </a:solidFill>
                <a:effectLst/>
                <a:latin typeface="Arial" charset="0"/>
                <a:ea typeface="ヒラギノ角ゴ Pro W3" charset="-128"/>
                <a:cs typeface="ヒラギノ角ゴ Pro W3" charset="-128"/>
              </a:rPr>
              <a:t>Adm</a:t>
            </a:r>
            <a:endParaRPr kumimoji="0" lang="nb-NO" sz="1200" b="0" i="0" u="none" strike="noStrike" cap="none" normalizeH="0" baseline="0" dirty="0" smtClean="0">
              <a:ln>
                <a:noFill/>
              </a:ln>
              <a:solidFill>
                <a:schemeClr val="tx1"/>
              </a:solidFill>
              <a:effectLst/>
              <a:latin typeface="Arial" charset="0"/>
              <a:ea typeface="ヒラギノ角ゴ Pro W3" charset="-128"/>
              <a:cs typeface="ヒラギノ角ゴ Pro W3" charset="-128"/>
            </a:endParaRP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sz="12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22" name="Rectangle 21"/>
          <p:cNvSpPr/>
          <p:nvPr/>
        </p:nvSpPr>
        <p:spPr bwMode="auto">
          <a:xfrm>
            <a:off x="6300192" y="1633364"/>
            <a:ext cx="2092780" cy="848428"/>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914400" rtl="0" eaLnBrk="0" fontAlgn="base" latinLnBrk="0" hangingPunct="0">
              <a:lnSpc>
                <a:spcPct val="100000"/>
              </a:lnSpc>
              <a:spcBef>
                <a:spcPct val="0"/>
              </a:spcBef>
              <a:spcAft>
                <a:spcPct val="0"/>
              </a:spcAft>
              <a:buClrTx/>
              <a:buSzTx/>
              <a:tabLst/>
            </a:pPr>
            <a:r>
              <a:rPr lang="nb-NO" sz="1200" dirty="0" smtClean="0">
                <a:cs typeface="ヒラギノ角ゴ Pro W3" charset="-128"/>
              </a:rPr>
              <a:t>Tilknyttet st</a:t>
            </a:r>
            <a:r>
              <a:rPr kumimoji="0" lang="nb-NO" sz="1200" b="0" i="0" u="none" strike="noStrike" cap="none" normalizeH="0" baseline="0" dirty="0" smtClean="0">
                <a:ln>
                  <a:noFill/>
                </a:ln>
                <a:solidFill>
                  <a:schemeClr val="tx1"/>
                </a:solidFill>
                <a:effectLst/>
                <a:cs typeface="ヒラギノ角ゴ Pro W3" charset="-128"/>
              </a:rPr>
              <a:t>øtte til enhetene</a:t>
            </a: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nb-NO" sz="1200" b="0" i="0" u="none" strike="noStrike" cap="none" normalizeH="0" baseline="0" dirty="0" smtClean="0">
                <a:ln>
                  <a:noFill/>
                </a:ln>
                <a:solidFill>
                  <a:schemeClr val="tx1"/>
                </a:solidFill>
                <a:effectLst/>
                <a:cs typeface="ヒラギノ角ゴ Pro W3" charset="-128"/>
              </a:rPr>
              <a:t>Gevinstrealisering</a:t>
            </a: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b-NO" sz="1200" dirty="0" smtClean="0">
                <a:cs typeface="ヒラギノ角ゴ Pro W3" charset="-128"/>
              </a:rPr>
              <a:t>Endringsledelse</a:t>
            </a: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nb-NO" sz="1200" b="0" i="0" u="none" strike="noStrike" cap="none" normalizeH="0" baseline="0" dirty="0" smtClean="0">
                <a:ln>
                  <a:noFill/>
                </a:ln>
                <a:solidFill>
                  <a:schemeClr val="tx1"/>
                </a:solidFill>
                <a:effectLst/>
                <a:cs typeface="ヒラギノ角ゴ Pro W3" charset="-128"/>
              </a:rPr>
              <a:t>Prosessledelse</a:t>
            </a:r>
            <a:endParaRPr kumimoji="0" lang="en-GB" sz="1200" b="0" i="0" u="none" strike="noStrike" cap="none" normalizeH="0" baseline="0" dirty="0">
              <a:ln>
                <a:noFill/>
              </a:ln>
              <a:solidFill>
                <a:schemeClr val="tx1"/>
              </a:solidFill>
              <a:effectLst/>
              <a:cs typeface="ヒラギノ角ゴ Pro W3" charset="-128"/>
            </a:endParaRPr>
          </a:p>
        </p:txBody>
      </p:sp>
      <p:sp>
        <p:nvSpPr>
          <p:cNvPr id="20" name="Rectangle 19"/>
          <p:cNvSpPr/>
          <p:nvPr/>
        </p:nvSpPr>
        <p:spPr bwMode="auto">
          <a:xfrm>
            <a:off x="2843808" y="4801716"/>
            <a:ext cx="3384376" cy="432048"/>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2800" b="1" i="0" u="none" strike="noStrike" cap="none" normalizeH="0" baseline="0" dirty="0" smtClean="0">
                <a:ln>
                  <a:noFill/>
                </a:ln>
                <a:solidFill>
                  <a:schemeClr val="tx1"/>
                </a:solidFill>
                <a:effectLst/>
                <a:latin typeface="Arial" charset="0"/>
                <a:ea typeface="ヒラギノ角ゴ Pro W3" charset="-128"/>
                <a:cs typeface="ヒラギノ角ゴ Pro W3" charset="-128"/>
              </a:rPr>
              <a:t>Programkontoret</a:t>
            </a:r>
            <a:endParaRPr kumimoji="0" lang="en-GB" sz="2800" b="1"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19595130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b-NO" dirty="0" smtClean="0"/>
              <a:t>Organisering</a:t>
            </a:r>
            <a:endParaRPr lang="nb-NO" dirty="0"/>
          </a:p>
        </p:txBody>
      </p:sp>
      <p:pic>
        <p:nvPicPr>
          <p:cNvPr id="7" name="Bilde 4"/>
          <p:cNvPicPr/>
          <p:nvPr/>
        </p:nvPicPr>
        <p:blipFill>
          <a:blip r:embed="rId2"/>
          <a:stretch>
            <a:fillRect/>
          </a:stretch>
        </p:blipFill>
        <p:spPr>
          <a:xfrm>
            <a:off x="1043608" y="1633364"/>
            <a:ext cx="6009640" cy="3419475"/>
          </a:xfrm>
          <a:prstGeom prst="rect">
            <a:avLst/>
          </a:prstGeom>
        </p:spPr>
      </p:pic>
    </p:spTree>
    <p:extLst>
      <p:ext uri="{BB962C8B-B14F-4D97-AF65-F5344CB8AC3E}">
        <p14:creationId xmlns:p14="http://schemas.microsoft.com/office/powerpoint/2010/main" val="15521444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Theme2">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Theme2</Template>
  <TotalTime>6282</TotalTime>
  <Words>744</Words>
  <Application>Microsoft Office PowerPoint</Application>
  <PresentationFormat>On-screen Show (16:10)</PresentationFormat>
  <Paragraphs>199</Paragraphs>
  <Slides>12</Slides>
  <Notes>2</Notes>
  <HiddenSlides>2</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Theme2</vt:lpstr>
      <vt:lpstr>PowerPoint Presentation</vt:lpstr>
      <vt:lpstr>Sentrale aktiviteter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Utkast til mandat for programkontor</vt:lpstr>
      <vt:lpstr>PowerPoint Presentation</vt:lpstr>
      <vt:lpstr>Organisering</vt:lpstr>
    </vt:vector>
  </TitlesOfParts>
  <Company>Universitetet i Oslo</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Maja Jenssen Malnes</dc:creator>
  <cp:lastModifiedBy>Jan Thorsen</cp:lastModifiedBy>
  <cp:revision>336</cp:revision>
  <cp:lastPrinted>2018-05-14T10:54:58Z</cp:lastPrinted>
  <dcterms:created xsi:type="dcterms:W3CDTF">2017-12-19T12:01:16Z</dcterms:created>
  <dcterms:modified xsi:type="dcterms:W3CDTF">2018-05-22T12:06:19Z</dcterms:modified>
</cp:coreProperties>
</file>