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57" r:id="rId4"/>
    <p:sldId id="266" r:id="rId5"/>
    <p:sldId id="258" r:id="rId6"/>
    <p:sldId id="261" r:id="rId7"/>
    <p:sldId id="262" r:id="rId8"/>
    <p:sldId id="263" r:id="rId9"/>
    <p:sldId id="264" r:id="rId1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92" y="-9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31.03.2017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Evaluering av PK-nettverket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1600" dirty="0" smtClean="0"/>
              <a:t>PK-nettverket 5. april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Svar på nettskjema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33 har svart</a:t>
            </a:r>
          </a:p>
          <a:p>
            <a:endParaRPr lang="nb-NO" dirty="0" smtClean="0"/>
          </a:p>
          <a:p>
            <a:r>
              <a:rPr lang="nb-NO" dirty="0" smtClean="0"/>
              <a:t>60 % deltar i </a:t>
            </a:r>
            <a:r>
              <a:rPr lang="nb-NO" dirty="0" err="1" smtClean="0"/>
              <a:t>pk</a:t>
            </a:r>
            <a:r>
              <a:rPr lang="nb-NO" dirty="0" smtClean="0"/>
              <a:t>-nettverket 4 eller flere ganger pr. år</a:t>
            </a:r>
          </a:p>
          <a:p>
            <a:endParaRPr lang="nb-NO" dirty="0"/>
          </a:p>
          <a:p>
            <a:r>
              <a:rPr lang="nb-NO" dirty="0" smtClean="0"/>
              <a:t>30 % deltar 2-3 ganger pr år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13326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700">
                <a:solidFill>
                  <a:schemeClr val="bg2"/>
                </a:solidFill>
              </a:rPr>
              <a:pPr/>
              <a:t>31.03.2017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700">
                <a:solidFill>
                  <a:schemeClr val="bg2"/>
                </a:solidFill>
              </a:rPr>
              <a:pPr/>
              <a:t>4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Temaene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96 % mener temaene er relevante 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 smtClean="0"/>
              <a:t>Viktigste saker</a:t>
            </a:r>
          </a:p>
          <a:p>
            <a:pPr lvl="1"/>
            <a:r>
              <a:rPr lang="nb-NO" altLang="nb-NO" dirty="0" smtClean="0"/>
              <a:t>Arbeidsrett, regelverk innen personal</a:t>
            </a:r>
          </a:p>
          <a:p>
            <a:pPr lvl="1"/>
            <a:r>
              <a:rPr lang="nb-NO" altLang="nb-NO" dirty="0" smtClean="0"/>
              <a:t>Fagdagen</a:t>
            </a:r>
          </a:p>
          <a:p>
            <a:pPr lvl="1"/>
            <a:r>
              <a:rPr lang="nb-NO" altLang="nb-NO" dirty="0" smtClean="0"/>
              <a:t>Endring i policy og rutiner</a:t>
            </a:r>
          </a:p>
          <a:p>
            <a:pPr lvl="1"/>
            <a:r>
              <a:rPr lang="nb-NO" altLang="nb-NO" dirty="0" smtClean="0"/>
              <a:t>Saker fra Seksjon for lønn</a:t>
            </a:r>
          </a:p>
          <a:p>
            <a:pPr marL="0" indent="0" eaLnBrk="1" hangingPunct="1">
              <a:buNone/>
            </a:pPr>
            <a:endParaRPr lang="nb-NO" altLang="nb-NO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75 % ønsker flere saker fra Avdeling for personalstøtte</a:t>
            </a:r>
          </a:p>
          <a:p>
            <a:r>
              <a:rPr lang="nb-NO" dirty="0" smtClean="0"/>
              <a:t>54 % ønsker at fakultetene inviteres til å presentere saker</a:t>
            </a:r>
          </a:p>
          <a:p>
            <a:r>
              <a:rPr lang="nb-NO" dirty="0" smtClean="0"/>
              <a:t>36 % ønsker flere saker fra Seksjon for lønn</a:t>
            </a:r>
          </a:p>
          <a:p>
            <a:r>
              <a:rPr lang="nb-NO" dirty="0" smtClean="0"/>
              <a:t>17 % ønsker flere saker fra </a:t>
            </a:r>
            <a:r>
              <a:rPr lang="nb-NO" dirty="0" err="1" smtClean="0"/>
              <a:t>eSak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Forutsetninger</a:t>
            </a:r>
          </a:p>
          <a:p>
            <a:pPr lvl="1"/>
            <a:r>
              <a:rPr lang="nb-NO" dirty="0" smtClean="0"/>
              <a:t>Saker som er relevante for alle</a:t>
            </a:r>
          </a:p>
          <a:p>
            <a:pPr lvl="1"/>
            <a:r>
              <a:rPr lang="nb-NO" dirty="0" smtClean="0"/>
              <a:t>Ikke for detaljorientert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2543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Foreslåtte temaer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saker om lov og regelverk </a:t>
            </a:r>
          </a:p>
          <a:p>
            <a:pPr lvl="1"/>
            <a:r>
              <a:rPr lang="nb-NO" dirty="0" smtClean="0"/>
              <a:t>Sykefravær, pensjon, innsynsbegjæringer, oppsigelser</a:t>
            </a:r>
          </a:p>
          <a:p>
            <a:r>
              <a:rPr lang="nb-NO" dirty="0" smtClean="0"/>
              <a:t>Mer overordnede saker, langsiktige strategier</a:t>
            </a:r>
          </a:p>
          <a:p>
            <a:pPr lvl="1"/>
            <a:r>
              <a:rPr lang="nb-NO" dirty="0" smtClean="0"/>
              <a:t>Utvikling av </a:t>
            </a:r>
            <a:r>
              <a:rPr lang="nb-NO" dirty="0" err="1" smtClean="0"/>
              <a:t>hr</a:t>
            </a:r>
            <a:r>
              <a:rPr lang="nb-NO" dirty="0" smtClean="0"/>
              <a:t>/personal, kompetanseutvikling, personalpolitikk</a:t>
            </a:r>
          </a:p>
          <a:p>
            <a:r>
              <a:rPr lang="nb-NO" dirty="0" smtClean="0"/>
              <a:t>Mer kobling til relaterte fagfelt, som HMS og likestilling</a:t>
            </a:r>
          </a:p>
          <a:p>
            <a:r>
              <a:rPr lang="nb-NO" dirty="0" smtClean="0"/>
              <a:t>Samhandling lønn og personal</a:t>
            </a:r>
          </a:p>
          <a:p>
            <a:r>
              <a:rPr lang="nb-NO" dirty="0" smtClean="0"/>
              <a:t>Problemstillinger knyttet til internasjonalisering, ut- og innreisende arbeidstagere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7875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Praktisk organisering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Hovedtrekk: praktisk organisering fungerer greit</a:t>
            </a:r>
          </a:p>
          <a:p>
            <a:pPr lvl="1"/>
            <a:r>
              <a:rPr lang="nb-NO" dirty="0" smtClean="0"/>
              <a:t>Flere ønsker seg et rom med bedre lufting</a:t>
            </a:r>
          </a:p>
          <a:p>
            <a:pPr lvl="1"/>
            <a:r>
              <a:rPr lang="nb-NO" dirty="0" smtClean="0"/>
              <a:t>Forslag om å legge saker som bare gjelder vitenskapelige ansatte først eller sist i møtet, slik at ikke alle trenger å delta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65895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Møteform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fleste opplever at det er rom for å stille spørsmål i </a:t>
            </a:r>
            <a:r>
              <a:rPr lang="nb-NO" dirty="0" smtClean="0"/>
              <a:t>møtene</a:t>
            </a:r>
          </a:p>
          <a:p>
            <a:endParaRPr lang="nb-NO" dirty="0"/>
          </a:p>
          <a:p>
            <a:r>
              <a:rPr lang="nb-NO" dirty="0" smtClean="0"/>
              <a:t>Likevel </a:t>
            </a:r>
            <a:r>
              <a:rPr lang="nb-NO" dirty="0"/>
              <a:t>bare 50 % som mener det er en god arena for dialog</a:t>
            </a:r>
          </a:p>
          <a:p>
            <a:endParaRPr lang="nb-NO" dirty="0" smtClean="0"/>
          </a:p>
          <a:p>
            <a:r>
              <a:rPr lang="nb-NO" dirty="0" smtClean="0"/>
              <a:t>18 </a:t>
            </a:r>
            <a:r>
              <a:rPr lang="nb-NO" dirty="0"/>
              <a:t>% svarer at </a:t>
            </a:r>
            <a:r>
              <a:rPr lang="nb-NO" dirty="0" smtClean="0"/>
              <a:t>de synes det </a:t>
            </a:r>
            <a:r>
              <a:rPr lang="nb-NO" dirty="0"/>
              <a:t>er vanskelig å ta ordet i </a:t>
            </a:r>
            <a:r>
              <a:rPr lang="nb-NO" dirty="0" smtClean="0"/>
              <a:t>møtene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8037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42 % ønsker mer diskusjon mellom møtedeltagerne, 36 % nøytrale </a:t>
            </a:r>
          </a:p>
          <a:p>
            <a:r>
              <a:rPr lang="nb-NO" dirty="0" smtClean="0"/>
              <a:t>Flere ønsker mer case-baserte presentasjoner</a:t>
            </a:r>
          </a:p>
          <a:p>
            <a:r>
              <a:rPr lang="nb-NO" dirty="0" smtClean="0"/>
              <a:t>Større variasjon mellom informasjon og dialog</a:t>
            </a:r>
          </a:p>
          <a:p>
            <a:r>
              <a:rPr lang="nb-NO" dirty="0" smtClean="0"/>
              <a:t>Videreføre fagdagen som et sted for dialog og nettverksbygging</a:t>
            </a:r>
          </a:p>
          <a:p>
            <a:r>
              <a:rPr lang="nb-NO" dirty="0" smtClean="0"/>
              <a:t>Unngå for stort detaljfokus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28450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Mandat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Enighet om at PK-nettverket er viktig</a:t>
            </a:r>
          </a:p>
          <a:p>
            <a:endParaRPr lang="nb-NO" dirty="0" smtClean="0"/>
          </a:p>
          <a:p>
            <a:r>
              <a:rPr lang="nb-NO" dirty="0" smtClean="0"/>
              <a:t>Oppfyller godt delene av mandatet som går på informasjon, opplæring og følge UiOs praksis</a:t>
            </a:r>
          </a:p>
          <a:p>
            <a:endParaRPr lang="nb-NO" dirty="0" smtClean="0"/>
          </a:p>
          <a:p>
            <a:r>
              <a:rPr lang="nb-NO" dirty="0" smtClean="0"/>
              <a:t>Potensiale til å videreutvikle PK-nettverket som et sted for erfaringsutveksling og kompetansedeling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31.03.2017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2280979"/>
      </p:ext>
    </p:extLst>
  </p:cSld>
  <p:clrMapOvr>
    <a:masterClrMapping/>
  </p:clrMapOvr>
</p:sld>
</file>

<file path=ppt/theme/theme1.xml><?xml version="1.0" encoding="utf-8"?>
<a:theme xmlns:a="http://schemas.openxmlformats.org/drawingml/2006/main" name="uio-collage-1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370</TotalTime>
  <Words>321</Words>
  <Application>Microsoft Office PowerPoint</Application>
  <PresentationFormat>Skjermfremvisning (16:10)</PresentationFormat>
  <Paragraphs>74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uio-collage-13</vt:lpstr>
      <vt:lpstr>Evaluering av PK-nettverket</vt:lpstr>
      <vt:lpstr>Svar på nettskjema</vt:lpstr>
      <vt:lpstr>Temaene</vt:lpstr>
      <vt:lpstr>Ønsker</vt:lpstr>
      <vt:lpstr>Foreslåtte temaer</vt:lpstr>
      <vt:lpstr>Praktisk organisering</vt:lpstr>
      <vt:lpstr>Møteform</vt:lpstr>
      <vt:lpstr>Ønsker</vt:lpstr>
      <vt:lpstr>Mandat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 Theodorsen</dc:creator>
  <cp:lastModifiedBy>Linda Valdø-Schwarz</cp:lastModifiedBy>
  <cp:revision>13</cp:revision>
  <dcterms:created xsi:type="dcterms:W3CDTF">2017-03-14T13:51:27Z</dcterms:created>
  <dcterms:modified xsi:type="dcterms:W3CDTF">2017-03-31T11:06:27Z</dcterms:modified>
</cp:coreProperties>
</file>