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6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19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6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0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90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0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2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1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4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9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3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3CF8E-4AF9-429B-8481-0D35303511DA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39319-9685-420D-90EE-902241D2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2611708" y="882227"/>
            <a:ext cx="334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FS916.001 pr 14. september 2016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>
          <a:xfrm>
            <a:off x="1043608" y="2348880"/>
            <a:ext cx="3240000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3223 aktive kandidater?</a:t>
            </a:r>
            <a:endParaRPr lang="nb-NO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4657656" y="2348880"/>
            <a:ext cx="3226712" cy="1200329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2221 aktive kandidater?</a:t>
            </a:r>
            <a:endParaRPr lang="nb-NO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1043608" y="4005064"/>
            <a:ext cx="324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Aktiv studierett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Gyldig doktorgradsavtale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Ikke gyldig doktorgradsavtale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659725" y="4005064"/>
            <a:ext cx="3224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Aktiv studierett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Gyldig doktorgradsavtale</a:t>
            </a:r>
            <a:endParaRPr lang="en-US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835695" y="1439198"/>
            <a:ext cx="5970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Hvor mange ph.d.-kandidater har vi?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484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41" y="620689"/>
            <a:ext cx="7125318" cy="446449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043608" y="5517232"/>
            <a:ext cx="31952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Styrer studieretten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FF0000"/>
                </a:solidFill>
              </a:rPr>
              <a:t>Kandidatens IT-tilganger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FF0000"/>
                </a:solidFill>
              </a:rPr>
              <a:t>Om kandidaten kan melde seg til emner i SW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533328" y="5517232"/>
            <a:ext cx="3331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70C0"/>
                </a:solidFill>
              </a:rPr>
              <a:t>Viser status for doktorgradsavtale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rgbClr val="0070C0"/>
                </a:solidFill>
              </a:rPr>
              <a:t>Rettigheter og plikter knyttet til </a:t>
            </a:r>
            <a:br>
              <a:rPr lang="nb-NO" sz="1200" dirty="0" smtClean="0">
                <a:solidFill>
                  <a:srgbClr val="0070C0"/>
                </a:solidFill>
              </a:rPr>
            </a:br>
            <a:r>
              <a:rPr lang="nb-NO" sz="1200" dirty="0" smtClean="0">
                <a:solidFill>
                  <a:srgbClr val="0070C0"/>
                </a:solidFill>
              </a:rPr>
              <a:t>doktorgradsutdanningen, for eksempel </a:t>
            </a:r>
            <a:br>
              <a:rPr lang="nb-NO" sz="1200" dirty="0" smtClean="0">
                <a:solidFill>
                  <a:srgbClr val="0070C0"/>
                </a:solidFill>
              </a:rPr>
            </a:br>
            <a:r>
              <a:rPr lang="nb-NO" sz="1200" dirty="0" smtClean="0">
                <a:solidFill>
                  <a:srgbClr val="0070C0"/>
                </a:solidFill>
              </a:rPr>
              <a:t>arbeidsplass og veiledning.</a:t>
            </a:r>
            <a:endParaRPr lang="en-US" sz="1200" dirty="0">
              <a:solidFill>
                <a:srgbClr val="0070C0"/>
              </a:solidFill>
            </a:endParaRPr>
          </a:p>
        </p:txBody>
      </p:sp>
      <p:cxnSp>
        <p:nvCxnSpPr>
          <p:cNvPr id="9" name="Rett pil 8"/>
          <p:cNvCxnSpPr/>
          <p:nvPr/>
        </p:nvCxnSpPr>
        <p:spPr>
          <a:xfrm flipH="1" flipV="1">
            <a:off x="3851920" y="3573016"/>
            <a:ext cx="1296144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 flipH="1" flipV="1">
            <a:off x="3347864" y="2132856"/>
            <a:ext cx="2016224" cy="3168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4391980" y="5229200"/>
            <a:ext cx="3564396" cy="136815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ktangel 13"/>
          <p:cNvSpPr/>
          <p:nvPr/>
        </p:nvSpPr>
        <p:spPr>
          <a:xfrm>
            <a:off x="1009341" y="5517232"/>
            <a:ext cx="3130611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Rett pil 15"/>
          <p:cNvCxnSpPr/>
          <p:nvPr/>
        </p:nvCxnSpPr>
        <p:spPr>
          <a:xfrm flipV="1">
            <a:off x="2267744" y="1916832"/>
            <a:ext cx="504056" cy="3600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>
            <a:stCxn id="5" idx="0"/>
          </p:cNvCxnSpPr>
          <p:nvPr/>
        </p:nvCxnSpPr>
        <p:spPr>
          <a:xfrm flipV="1">
            <a:off x="2641225" y="2204864"/>
            <a:ext cx="2074791" cy="33123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88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55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Office-tema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Ida Rudi Bellizia</dc:creator>
  <cp:lastModifiedBy>Mari Corell</cp:lastModifiedBy>
  <cp:revision>13</cp:revision>
  <dcterms:created xsi:type="dcterms:W3CDTF">2016-09-26T13:14:25Z</dcterms:created>
  <dcterms:modified xsi:type="dcterms:W3CDTF">2016-10-12T12:02:58Z</dcterms:modified>
</cp:coreProperties>
</file>