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autoCompressPictures="0">
  <p:sldMasterIdLst>
    <p:sldMasterId id="2147483648" r:id="rId1"/>
    <p:sldMasterId id="2147483672" r:id="rId2"/>
    <p:sldMasterId id="2147483660" r:id="rId3"/>
  </p:sldMasterIdLst>
  <p:notesMasterIdLst>
    <p:notesMasterId r:id="rId14"/>
  </p:notesMasterIdLst>
  <p:handoutMasterIdLst>
    <p:handoutMasterId r:id="rId15"/>
  </p:handoutMasterIdLst>
  <p:sldIdLst>
    <p:sldId id="351" r:id="rId4"/>
    <p:sldId id="512" r:id="rId5"/>
    <p:sldId id="513" r:id="rId6"/>
    <p:sldId id="514" r:id="rId7"/>
    <p:sldId id="515" r:id="rId8"/>
    <p:sldId id="516" r:id="rId9"/>
    <p:sldId id="517" r:id="rId10"/>
    <p:sldId id="498" r:id="rId11"/>
    <p:sldId id="488" r:id="rId12"/>
    <p:sldId id="518" r:id="rId13"/>
  </p:sldIdLst>
  <p:sldSz cx="9144000" cy="6858000" type="screen4x3"/>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918" autoAdjust="0"/>
  </p:normalViewPr>
  <p:slideViewPr>
    <p:cSldViewPr snapToGrid="0" snapToObjects="1">
      <p:cViewPr varScale="1">
        <p:scale>
          <a:sx n="126" d="100"/>
          <a:sy n="126" d="100"/>
        </p:scale>
        <p:origin x="1908" y="12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68FB8DA2-399F-E24A-B2CE-645C5195DE6F}" type="datetime1">
              <a:rPr lang="en-GB" smtClean="0"/>
              <a:t>15/12/2022</a:t>
            </a:fld>
            <a:endParaRPr lang="en-US"/>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45052C4-4078-FA46-A81A-E3CB59D0D314}" type="slidenum">
              <a:rPr lang="en-US" smtClean="0"/>
              <a:t>‹#›</a:t>
            </a:fld>
            <a:endParaRPr lang="en-US"/>
          </a:p>
        </p:txBody>
      </p:sp>
    </p:spTree>
    <p:extLst>
      <p:ext uri="{BB962C8B-B14F-4D97-AF65-F5344CB8AC3E}">
        <p14:creationId xmlns:p14="http://schemas.microsoft.com/office/powerpoint/2010/main" val="38962048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08CCAC38-D571-4048-8726-85E3EE4287F8}" type="datetime1">
              <a:rPr lang="en-GB" smtClean="0"/>
              <a:t>15/12/2022</a:t>
            </a:fld>
            <a:endParaRPr lang="en-US"/>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B2152A72-6219-954C-9ECC-8B01CED35D5C}" type="slidenum">
              <a:rPr lang="en-US" smtClean="0"/>
              <a:t>‹#›</a:t>
            </a:fld>
            <a:endParaRPr lang="en-US"/>
          </a:p>
        </p:txBody>
      </p:sp>
    </p:spTree>
    <p:extLst>
      <p:ext uri="{BB962C8B-B14F-4D97-AF65-F5344CB8AC3E}">
        <p14:creationId xmlns:p14="http://schemas.microsoft.com/office/powerpoint/2010/main" val="32340387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B2152A72-6219-954C-9ECC-8B01CED35D5C}" type="slidenum">
              <a:rPr lang="en-US" smtClean="0"/>
              <a:t>2</a:t>
            </a:fld>
            <a:endParaRPr lang="en-US"/>
          </a:p>
        </p:txBody>
      </p:sp>
    </p:spTree>
    <p:extLst>
      <p:ext uri="{BB962C8B-B14F-4D97-AF65-F5344CB8AC3E}">
        <p14:creationId xmlns:p14="http://schemas.microsoft.com/office/powerpoint/2010/main" val="644723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B2152A72-6219-954C-9ECC-8B01CED35D5C}" type="slidenum">
              <a:rPr lang="en-US" smtClean="0"/>
              <a:t>9</a:t>
            </a:fld>
            <a:endParaRPr lang="en-US"/>
          </a:p>
        </p:txBody>
      </p:sp>
    </p:spTree>
    <p:extLst>
      <p:ext uri="{BB962C8B-B14F-4D97-AF65-F5344CB8AC3E}">
        <p14:creationId xmlns:p14="http://schemas.microsoft.com/office/powerpoint/2010/main" val="3559004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B2152A72-6219-954C-9ECC-8B01CED35D5C}" type="slidenum">
              <a:rPr lang="en-US" smtClean="0"/>
              <a:t>10</a:t>
            </a:fld>
            <a:endParaRPr lang="en-US"/>
          </a:p>
        </p:txBody>
      </p:sp>
    </p:spTree>
    <p:extLst>
      <p:ext uri="{BB962C8B-B14F-4D97-AF65-F5344CB8AC3E}">
        <p14:creationId xmlns:p14="http://schemas.microsoft.com/office/powerpoint/2010/main" val="11598660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4800" y="2286000"/>
            <a:ext cx="7545600" cy="1144800"/>
          </a:xfrm>
        </p:spPr>
        <p:txBody>
          <a:bodyPr anchor="b" anchorCtr="0"/>
          <a:lstStyle>
            <a:lvl1pPr>
              <a:defRPr sz="2000"/>
            </a:lvl1p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Subtitle 2"/>
          <p:cNvSpPr>
            <a:spLocks noGrp="1"/>
          </p:cNvSpPr>
          <p:nvPr>
            <p:ph type="subTitle" idx="1"/>
          </p:nvPr>
        </p:nvSpPr>
        <p:spPr>
          <a:xfrm>
            <a:off x="1144800" y="3430800"/>
            <a:ext cx="7545600" cy="1752600"/>
          </a:xfrm>
        </p:spPr>
        <p:txBody>
          <a:bodyPr anchor="t" anchorCtr="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err="1"/>
              <a:t>Click</a:t>
            </a:r>
            <a:r>
              <a:rPr lang="nb-NO" dirty="0"/>
              <a:t> to </a:t>
            </a:r>
            <a:r>
              <a:rPr lang="nb-NO" dirty="0" err="1"/>
              <a:t>edit</a:t>
            </a:r>
            <a:r>
              <a:rPr lang="nb-NO" dirty="0"/>
              <a:t> Master </a:t>
            </a:r>
            <a:r>
              <a:rPr lang="nb-NO" dirty="0" err="1"/>
              <a:t>subtitle</a:t>
            </a:r>
            <a:r>
              <a:rPr lang="nb-NO" dirty="0"/>
              <a:t> style</a:t>
            </a:r>
            <a:endParaRPr lang="en-US" dirty="0"/>
          </a:p>
        </p:txBody>
      </p:sp>
      <p:pic>
        <p:nvPicPr>
          <p:cNvPr id="7" name="Picture 6" descr="UiO_Segl_72dpi.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12000" y="5302800"/>
            <a:ext cx="1080000" cy="1080000"/>
          </a:xfrm>
          <a:prstGeom prst="rect">
            <a:avLst/>
          </a:prstGeom>
        </p:spPr>
      </p:pic>
      <p:pic>
        <p:nvPicPr>
          <p:cNvPr id="8" name="Picture 7" descr="IMG_3079.JPG"/>
          <p:cNvPicPr preferRelativeResize="0">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87380" y="0"/>
            <a:ext cx="8388620" cy="1548208"/>
          </a:xfrm>
          <a:prstGeom prst="rect">
            <a:avLst/>
          </a:prstGeom>
        </p:spPr>
      </p:pic>
      <p:pic>
        <p:nvPicPr>
          <p:cNvPr id="9" name="Picture 8" descr="UiO_ISS_A_ENG.pn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8000" y="1630355"/>
            <a:ext cx="4800001" cy="251597"/>
          </a:xfrm>
          <a:prstGeom prst="rect">
            <a:avLst/>
          </a:prstGeom>
        </p:spPr>
      </p:pic>
      <p:sp>
        <p:nvSpPr>
          <p:cNvPr id="12" name="TextBox 11"/>
          <p:cNvSpPr txBox="1"/>
          <p:nvPr userDrawn="1"/>
        </p:nvSpPr>
        <p:spPr>
          <a:xfrm>
            <a:off x="6923912" y="1418417"/>
            <a:ext cx="1742818" cy="120520"/>
          </a:xfrm>
          <a:prstGeom prst="rect">
            <a:avLst/>
          </a:prstGeom>
          <a:noFill/>
        </p:spPr>
        <p:txBody>
          <a:bodyPr wrap="square" rtlCol="0" anchor="ctr" anchorCtr="0">
            <a:noAutofit/>
          </a:bodyPr>
          <a:lstStyle/>
          <a:p>
            <a:pPr marL="0" indent="0" algn="r">
              <a:buFontTx/>
              <a:buNone/>
            </a:pPr>
            <a:r>
              <a:rPr lang="en-US" sz="800" dirty="0">
                <a:solidFill>
                  <a:schemeClr val="bg1"/>
                </a:solidFill>
                <a:latin typeface="Arial"/>
                <a:cs typeface="Arial"/>
              </a:rPr>
              <a:t>Photo: S.</a:t>
            </a:r>
            <a:r>
              <a:rPr lang="en-US" sz="800" baseline="0" dirty="0">
                <a:solidFill>
                  <a:schemeClr val="bg1"/>
                </a:solidFill>
                <a:latin typeface="Arial"/>
                <a:cs typeface="Arial"/>
              </a:rPr>
              <a:t> </a:t>
            </a:r>
            <a:r>
              <a:rPr lang="en-US" sz="800" baseline="0" dirty="0" err="1">
                <a:solidFill>
                  <a:schemeClr val="bg1"/>
                </a:solidFill>
                <a:latin typeface="Arial"/>
                <a:cs typeface="Arial"/>
              </a:rPr>
              <a:t>Drevsjø</a:t>
            </a:r>
            <a:r>
              <a:rPr lang="en-US" sz="800" baseline="0" dirty="0">
                <a:solidFill>
                  <a:schemeClr val="bg1"/>
                </a:solidFill>
                <a:latin typeface="Arial"/>
                <a:cs typeface="Arial"/>
              </a:rPr>
              <a:t> ©</a:t>
            </a:r>
            <a:endParaRPr lang="en-US" sz="800" dirty="0">
              <a:solidFill>
                <a:schemeClr val="bg1"/>
              </a:solidFill>
              <a:latin typeface="Arial"/>
              <a:cs typeface="Arial"/>
            </a:endParaRPr>
          </a:p>
        </p:txBody>
      </p:sp>
    </p:spTree>
    <p:extLst>
      <p:ext uri="{BB962C8B-B14F-4D97-AF65-F5344CB8AC3E}">
        <p14:creationId xmlns:p14="http://schemas.microsoft.com/office/powerpoint/2010/main" val="2741922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Content Placeholder 2"/>
          <p:cNvSpPr>
            <a:spLocks noGrp="1"/>
          </p:cNvSpPr>
          <p:nvPr>
            <p:ph idx="1"/>
          </p:nvPr>
        </p:nvSpPr>
        <p:spPr/>
        <p:txBody>
          <a:body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1A43CD9A-535A-D647-B4BC-D72629BFDFA3}" type="datetime4">
              <a:rPr lang="en-GB" smtClean="0"/>
              <a:t>15 December 2022</a:t>
            </a:fld>
            <a:endParaRPr lang="en-US"/>
          </a:p>
        </p:txBody>
      </p:sp>
      <p:sp>
        <p:nvSpPr>
          <p:cNvPr id="5" name="Footer Placeholder 4"/>
          <p:cNvSpPr>
            <a:spLocks noGrp="1"/>
          </p:cNvSpPr>
          <p:nvPr>
            <p:ph type="ftr" sz="quarter" idx="11"/>
          </p:nvPr>
        </p:nvSpPr>
        <p:spPr/>
        <p:txBody>
          <a:bodyPr anchor="t"/>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8002800" y="6249600"/>
            <a:ext cx="687600" cy="457200"/>
          </a:xfrm>
        </p:spPr>
        <p:txBody>
          <a:bodyPr anchor="t" anchorCtr="0"/>
          <a:lstStyle>
            <a:lvl1pPr>
              <a:defRPr>
                <a:solidFill>
                  <a:schemeClr val="tx1"/>
                </a:solidFill>
              </a:defRPr>
            </a:lvl1pPr>
          </a:lstStyle>
          <a:p>
            <a:fld id="{E5D8F710-64AA-BA48-BDEA-F7E92070D18F}" type="slidenum">
              <a:rPr lang="en-US" smtClean="0"/>
              <a:pPr/>
              <a:t>‹#›</a:t>
            </a:fld>
            <a:endParaRPr lang="en-US"/>
          </a:p>
        </p:txBody>
      </p:sp>
    </p:spTree>
    <p:extLst>
      <p:ext uri="{BB962C8B-B14F-4D97-AF65-F5344CB8AC3E}">
        <p14:creationId xmlns:p14="http://schemas.microsoft.com/office/powerpoint/2010/main" val="177730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000" y="4406900"/>
            <a:ext cx="7696800" cy="1362075"/>
          </a:xfrm>
        </p:spPr>
        <p:txBody>
          <a:bodyPr anchor="t"/>
          <a:lstStyle>
            <a:lvl1pPr algn="l">
              <a:defRPr sz="4000" b="1" cap="all"/>
            </a:lvl1p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990000" y="2906713"/>
            <a:ext cx="76968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Click to edit Master text styles</a:t>
            </a:r>
          </a:p>
        </p:txBody>
      </p:sp>
      <p:sp>
        <p:nvSpPr>
          <p:cNvPr id="4" name="Date Placeholder 3"/>
          <p:cNvSpPr>
            <a:spLocks noGrp="1"/>
          </p:cNvSpPr>
          <p:nvPr>
            <p:ph type="dt" sz="half" idx="10"/>
          </p:nvPr>
        </p:nvSpPr>
        <p:spPr/>
        <p:txBody>
          <a:bodyPr/>
          <a:lstStyle/>
          <a:p>
            <a:fld id="{407D4B69-32B9-6E4A-8B87-510A1E0E7B6A}"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100994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000" y="828000"/>
            <a:ext cx="7696800" cy="939078"/>
          </a:xfrm>
        </p:spPr>
        <p:txBody>
          <a:bodyPr anchor="b"/>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Content Placeholder 2"/>
          <p:cNvSpPr>
            <a:spLocks noGrp="1"/>
          </p:cNvSpPr>
          <p:nvPr>
            <p:ph sz="half" idx="1"/>
          </p:nvPr>
        </p:nvSpPr>
        <p:spPr>
          <a:xfrm>
            <a:off x="990000" y="1831975"/>
            <a:ext cx="3756398" cy="43199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Content Placeholder 3"/>
          <p:cNvSpPr>
            <a:spLocks noGrp="1"/>
          </p:cNvSpPr>
          <p:nvPr>
            <p:ph sz="half" idx="2"/>
          </p:nvPr>
        </p:nvSpPr>
        <p:spPr>
          <a:xfrm>
            <a:off x="4904001" y="1831975"/>
            <a:ext cx="3780000" cy="43199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5" name="Date Placeholder 4"/>
          <p:cNvSpPr>
            <a:spLocks noGrp="1"/>
          </p:cNvSpPr>
          <p:nvPr>
            <p:ph type="dt" sz="half" idx="10"/>
          </p:nvPr>
        </p:nvSpPr>
        <p:spPr/>
        <p:txBody>
          <a:bodyPr/>
          <a:lstStyle/>
          <a:p>
            <a:fld id="{0223D057-1FF1-2B46-A6DC-5414BA46BF1B}"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02800" y="6249600"/>
            <a:ext cx="687600" cy="457200"/>
          </a:xfrm>
        </p:spPr>
        <p:txBody>
          <a:bodyPr anchor="t" anchorCtr="0"/>
          <a:lstStyle/>
          <a:p>
            <a:fld id="{E5D8F710-64AA-BA48-BDEA-F7E92070D18F}" type="slidenum">
              <a:rPr lang="en-US" smtClean="0"/>
              <a:t>‹#›</a:t>
            </a:fld>
            <a:endParaRPr lang="en-US"/>
          </a:p>
        </p:txBody>
      </p:sp>
    </p:spTree>
    <p:extLst>
      <p:ext uri="{BB962C8B-B14F-4D97-AF65-F5344CB8AC3E}">
        <p14:creationId xmlns:p14="http://schemas.microsoft.com/office/powerpoint/2010/main" val="3288363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000" y="828000"/>
            <a:ext cx="7696800" cy="707113"/>
          </a:xfrm>
        </p:spPr>
        <p:txBody>
          <a:bodyPr/>
          <a:lstStyle>
            <a:lvl1pPr>
              <a:defRPr/>
            </a:lvl1p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990000" y="1535113"/>
            <a:ext cx="378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Click</a:t>
            </a:r>
            <a:r>
              <a:rPr lang="nb-NO" dirty="0"/>
              <a:t> to </a:t>
            </a:r>
            <a:r>
              <a:rPr lang="nb-NO" dirty="0" err="1"/>
              <a:t>edit</a:t>
            </a:r>
            <a:r>
              <a:rPr lang="nb-NO" dirty="0"/>
              <a:t> Master </a:t>
            </a:r>
            <a:r>
              <a:rPr lang="nb-NO" dirty="0" err="1"/>
              <a:t>text</a:t>
            </a:r>
            <a:r>
              <a:rPr lang="nb-NO" dirty="0"/>
              <a:t> styles</a:t>
            </a:r>
          </a:p>
        </p:txBody>
      </p:sp>
      <p:sp>
        <p:nvSpPr>
          <p:cNvPr id="4" name="Content Placeholder 3"/>
          <p:cNvSpPr>
            <a:spLocks noGrp="1"/>
          </p:cNvSpPr>
          <p:nvPr>
            <p:ph sz="half" idx="2"/>
          </p:nvPr>
        </p:nvSpPr>
        <p:spPr>
          <a:xfrm>
            <a:off x="990000" y="2174875"/>
            <a:ext cx="3780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5" name="Text Placeholder 4"/>
          <p:cNvSpPr>
            <a:spLocks noGrp="1"/>
          </p:cNvSpPr>
          <p:nvPr>
            <p:ph type="body" sz="quarter" idx="3"/>
          </p:nvPr>
        </p:nvSpPr>
        <p:spPr>
          <a:xfrm>
            <a:off x="4906800" y="1535113"/>
            <a:ext cx="378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Click</a:t>
            </a:r>
            <a:r>
              <a:rPr lang="nb-NO" dirty="0"/>
              <a:t> to </a:t>
            </a:r>
            <a:r>
              <a:rPr lang="nb-NO" dirty="0" err="1"/>
              <a:t>edit</a:t>
            </a:r>
            <a:r>
              <a:rPr lang="nb-NO" dirty="0"/>
              <a:t> Master </a:t>
            </a:r>
            <a:r>
              <a:rPr lang="nb-NO" dirty="0" err="1"/>
              <a:t>text</a:t>
            </a:r>
            <a:r>
              <a:rPr lang="nb-NO" dirty="0"/>
              <a:t> styles</a:t>
            </a:r>
          </a:p>
        </p:txBody>
      </p:sp>
      <p:sp>
        <p:nvSpPr>
          <p:cNvPr id="6" name="Content Placeholder 5"/>
          <p:cNvSpPr>
            <a:spLocks noGrp="1"/>
          </p:cNvSpPr>
          <p:nvPr>
            <p:ph sz="quarter" idx="4"/>
          </p:nvPr>
        </p:nvSpPr>
        <p:spPr>
          <a:xfrm>
            <a:off x="4906800" y="2174875"/>
            <a:ext cx="3780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7" name="Date Placeholder 6"/>
          <p:cNvSpPr>
            <a:spLocks noGrp="1"/>
          </p:cNvSpPr>
          <p:nvPr>
            <p:ph type="dt" sz="half" idx="10"/>
          </p:nvPr>
        </p:nvSpPr>
        <p:spPr/>
        <p:txBody>
          <a:bodyPr/>
          <a:lstStyle/>
          <a:p>
            <a:fld id="{1748A52C-BD91-C241-9C11-3C0E9920794B}" type="datetime4">
              <a:rPr lang="en-GB" smtClean="0"/>
              <a:t>15 December 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76769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Date Placeholder 2"/>
          <p:cNvSpPr>
            <a:spLocks noGrp="1"/>
          </p:cNvSpPr>
          <p:nvPr>
            <p:ph type="dt" sz="half" idx="10"/>
          </p:nvPr>
        </p:nvSpPr>
        <p:spPr/>
        <p:txBody>
          <a:bodyPr/>
          <a:lstStyle/>
          <a:p>
            <a:fld id="{83DAE0B9-82EF-6D4E-BBCB-6D72D04A6259}" type="datetime4">
              <a:rPr lang="en-GB" smtClean="0"/>
              <a:t>15 December 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112037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177E0F-1283-2D4F-ACA5-9DFD9F0E476F}" type="datetime4">
              <a:rPr lang="en-GB" smtClean="0"/>
              <a:t>15 December 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370071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000" y="426452"/>
            <a:ext cx="2783015" cy="1008648"/>
          </a:xfrm>
        </p:spPr>
        <p:txBody>
          <a:bodyPr anchor="b"/>
          <a:lstStyle>
            <a:lvl1pPr algn="l">
              <a:defRPr sz="2000" b="1"/>
            </a:lvl1pPr>
          </a:lstStyle>
          <a:p>
            <a:r>
              <a:rPr lang="nb-NO"/>
              <a:t>Click to edit Master title style</a:t>
            </a:r>
            <a:endParaRPr lang="en-US"/>
          </a:p>
        </p:txBody>
      </p:sp>
      <p:sp>
        <p:nvSpPr>
          <p:cNvPr id="3" name="Content Placeholder 2"/>
          <p:cNvSpPr>
            <a:spLocks noGrp="1"/>
          </p:cNvSpPr>
          <p:nvPr>
            <p:ph idx="1"/>
          </p:nvPr>
        </p:nvSpPr>
        <p:spPr>
          <a:xfrm>
            <a:off x="3986232" y="426452"/>
            <a:ext cx="4700568" cy="569971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Text Placeholder 3"/>
          <p:cNvSpPr>
            <a:spLocks noGrp="1"/>
          </p:cNvSpPr>
          <p:nvPr>
            <p:ph type="body" sz="half" idx="2"/>
          </p:nvPr>
        </p:nvSpPr>
        <p:spPr>
          <a:xfrm>
            <a:off x="990000" y="1435100"/>
            <a:ext cx="278301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B64F810D-258B-5A4E-9F18-6B32FBC32B17}"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841407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000" y="4800600"/>
            <a:ext cx="7700400" cy="566738"/>
          </a:xfrm>
        </p:spPr>
        <p:txBody>
          <a:bodyPr anchor="b"/>
          <a:lstStyle>
            <a:lvl1pPr algn="l">
              <a:defRPr sz="2000" b="1"/>
            </a:lvl1pPr>
          </a:lstStyle>
          <a:p>
            <a:r>
              <a:rPr lang="nb-NO"/>
              <a:t>Click to edit Master title style</a:t>
            </a:r>
            <a:endParaRPr lang="en-US"/>
          </a:p>
        </p:txBody>
      </p:sp>
      <p:sp>
        <p:nvSpPr>
          <p:cNvPr id="3" name="Picture Placeholder 2"/>
          <p:cNvSpPr>
            <a:spLocks noGrp="1"/>
          </p:cNvSpPr>
          <p:nvPr>
            <p:ph type="pic" idx="1"/>
          </p:nvPr>
        </p:nvSpPr>
        <p:spPr>
          <a:xfrm>
            <a:off x="990000" y="612775"/>
            <a:ext cx="7700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90000" y="5367338"/>
            <a:ext cx="7700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D0CB6A10-5A99-5E4F-A4F4-68912E053F58}"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905212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5177FA44-C044-4F46-A7B4-FB412E4E72FB}"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1320022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7109" y="519159"/>
            <a:ext cx="1789691" cy="5607004"/>
          </a:xfrm>
        </p:spPr>
        <p:txBody>
          <a:bodyPr vert="eaVert"/>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Vertical Text Placeholder 2"/>
          <p:cNvSpPr>
            <a:spLocks noGrp="1"/>
          </p:cNvSpPr>
          <p:nvPr>
            <p:ph type="body" orient="vert" idx="1"/>
          </p:nvPr>
        </p:nvSpPr>
        <p:spPr>
          <a:xfrm>
            <a:off x="989999" y="519159"/>
            <a:ext cx="5730973" cy="5607004"/>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7CDDC661-8285-8543-B76A-8DC6BFFAEBB0}"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8F710-64AA-BA48-BDEA-F7E92070D18F}" type="slidenum">
              <a:rPr lang="en-US" smtClean="0"/>
              <a:t>‹#›</a:t>
            </a:fld>
            <a:endParaRPr lang="en-US"/>
          </a:p>
        </p:txBody>
      </p:sp>
    </p:spTree>
    <p:extLst>
      <p:ext uri="{BB962C8B-B14F-4D97-AF65-F5344CB8AC3E}">
        <p14:creationId xmlns:p14="http://schemas.microsoft.com/office/powerpoint/2010/main" val="3662812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90000" y="2130425"/>
            <a:ext cx="7631386" cy="1470025"/>
          </a:xfrm>
        </p:spPr>
        <p:txBody>
          <a:bodyPr anchor="b"/>
          <a:lstStyle>
            <a:lvl1pPr algn="l">
              <a:defRPr sz="2000"/>
            </a:lvl1p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Subtitle 2"/>
          <p:cNvSpPr>
            <a:spLocks noGrp="1"/>
          </p:cNvSpPr>
          <p:nvPr>
            <p:ph type="subTitle" idx="1"/>
          </p:nvPr>
        </p:nvSpPr>
        <p:spPr>
          <a:xfrm>
            <a:off x="990000" y="3886200"/>
            <a:ext cx="77004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err="1"/>
              <a:t>Click</a:t>
            </a:r>
            <a:r>
              <a:rPr lang="nb-NO" dirty="0"/>
              <a:t> to </a:t>
            </a:r>
            <a:r>
              <a:rPr lang="nb-NO" dirty="0" err="1"/>
              <a:t>edit</a:t>
            </a:r>
            <a:r>
              <a:rPr lang="nb-NO" dirty="0"/>
              <a:t> Master </a:t>
            </a:r>
            <a:r>
              <a:rPr lang="nb-NO" dirty="0" err="1"/>
              <a:t>subtitle</a:t>
            </a:r>
            <a:r>
              <a:rPr lang="nb-NO" dirty="0"/>
              <a:t> style</a:t>
            </a:r>
            <a:endParaRPr lang="en-US" dirty="0"/>
          </a:p>
        </p:txBody>
      </p:sp>
      <p:sp>
        <p:nvSpPr>
          <p:cNvPr id="4" name="Date Placeholder 3"/>
          <p:cNvSpPr>
            <a:spLocks noGrp="1"/>
          </p:cNvSpPr>
          <p:nvPr>
            <p:ph type="dt" sz="half" idx="10"/>
          </p:nvPr>
        </p:nvSpPr>
        <p:spPr/>
        <p:txBody>
          <a:bodyPr/>
          <a:lstStyle/>
          <a:p>
            <a:fld id="{924ABC89-A257-5343-8331-069710A6D022}"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62A46-4F20-CE4E-8029-7DEBBE4E152A}" type="slidenum">
              <a:rPr lang="en-US" smtClean="0"/>
              <a:t>‹#›</a:t>
            </a:fld>
            <a:endParaRPr lang="en-US" dirty="0"/>
          </a:p>
        </p:txBody>
      </p:sp>
    </p:spTree>
    <p:extLst>
      <p:ext uri="{BB962C8B-B14F-4D97-AF65-F5344CB8AC3E}">
        <p14:creationId xmlns:p14="http://schemas.microsoft.com/office/powerpoint/2010/main" val="3334393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DACFE408-9ACF-C149-84BA-C188CBA8A15F}"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2123394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89999" y="4406900"/>
            <a:ext cx="7700401" cy="1362075"/>
          </a:xfrm>
        </p:spPr>
        <p:txBody>
          <a:bodyPr anchor="t"/>
          <a:lstStyle>
            <a:lvl1pPr algn="l">
              <a:defRPr sz="4000" b="1" cap="all"/>
            </a:lvl1pPr>
          </a:lstStyle>
          <a:p>
            <a:r>
              <a:rPr lang="nb-NO"/>
              <a:t>Click to edit Master title style</a:t>
            </a:r>
            <a:endParaRPr lang="en-US"/>
          </a:p>
        </p:txBody>
      </p:sp>
      <p:sp>
        <p:nvSpPr>
          <p:cNvPr id="3" name="Text Placeholder 2"/>
          <p:cNvSpPr>
            <a:spLocks noGrp="1"/>
          </p:cNvSpPr>
          <p:nvPr>
            <p:ph type="body" idx="1"/>
          </p:nvPr>
        </p:nvSpPr>
        <p:spPr>
          <a:xfrm>
            <a:off x="989998" y="2906713"/>
            <a:ext cx="7700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Click to edit Master text styles</a:t>
            </a:r>
          </a:p>
        </p:txBody>
      </p:sp>
      <p:sp>
        <p:nvSpPr>
          <p:cNvPr id="4" name="Date Placeholder 3"/>
          <p:cNvSpPr>
            <a:spLocks noGrp="1"/>
          </p:cNvSpPr>
          <p:nvPr>
            <p:ph type="dt" sz="half" idx="10"/>
          </p:nvPr>
        </p:nvSpPr>
        <p:spPr/>
        <p:txBody>
          <a:bodyPr/>
          <a:lstStyle/>
          <a:p>
            <a:fld id="{486C1014-434D-6140-9A69-1A85CB988C25}"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2404170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000" y="611866"/>
            <a:ext cx="7566494" cy="1056860"/>
          </a:xfrm>
        </p:spPr>
        <p:txBody>
          <a:bodyPr/>
          <a:lstStyle/>
          <a:p>
            <a:r>
              <a:rPr lang="nb-NO"/>
              <a:t>Click to edit Master title style</a:t>
            </a:r>
            <a:endParaRPr lang="en-US"/>
          </a:p>
        </p:txBody>
      </p:sp>
      <p:sp>
        <p:nvSpPr>
          <p:cNvPr id="3" name="Content Placeholder 2"/>
          <p:cNvSpPr>
            <a:spLocks noGrp="1"/>
          </p:cNvSpPr>
          <p:nvPr>
            <p:ph sz="half" idx="1"/>
          </p:nvPr>
        </p:nvSpPr>
        <p:spPr>
          <a:xfrm>
            <a:off x="990000" y="1817057"/>
            <a:ext cx="3780000" cy="430910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ontent Placeholder 3"/>
          <p:cNvSpPr>
            <a:spLocks noGrp="1"/>
          </p:cNvSpPr>
          <p:nvPr>
            <p:ph sz="half" idx="2"/>
          </p:nvPr>
        </p:nvSpPr>
        <p:spPr>
          <a:xfrm>
            <a:off x="4910400" y="1817057"/>
            <a:ext cx="3780000" cy="430910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5" name="Date Placeholder 4"/>
          <p:cNvSpPr>
            <a:spLocks noGrp="1"/>
          </p:cNvSpPr>
          <p:nvPr>
            <p:ph type="dt" sz="half" idx="10"/>
          </p:nvPr>
        </p:nvSpPr>
        <p:spPr/>
        <p:txBody>
          <a:bodyPr/>
          <a:lstStyle/>
          <a:p>
            <a:fld id="{6585B7D1-6F2C-1B43-AC47-55FB44EDA27E}"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415998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000" y="611866"/>
            <a:ext cx="7700400" cy="1056860"/>
          </a:xfrm>
        </p:spPr>
        <p:txBody>
          <a:bodyPr/>
          <a:lstStyle>
            <a:lvl1pPr>
              <a:defRPr/>
            </a:lvl1pPr>
          </a:lstStyle>
          <a:p>
            <a:r>
              <a:rPr lang="nb-NO"/>
              <a:t>Click to edit Master title style</a:t>
            </a:r>
            <a:endParaRPr lang="en-US"/>
          </a:p>
        </p:txBody>
      </p:sp>
      <p:sp>
        <p:nvSpPr>
          <p:cNvPr id="3" name="Text Placeholder 2"/>
          <p:cNvSpPr>
            <a:spLocks noGrp="1"/>
          </p:cNvSpPr>
          <p:nvPr>
            <p:ph type="body" idx="1"/>
          </p:nvPr>
        </p:nvSpPr>
        <p:spPr>
          <a:xfrm>
            <a:off x="990000" y="1752163"/>
            <a:ext cx="3780000" cy="506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990000" y="2317675"/>
            <a:ext cx="3780000" cy="38084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5" name="Text Placeholder 4"/>
          <p:cNvSpPr>
            <a:spLocks noGrp="1"/>
          </p:cNvSpPr>
          <p:nvPr>
            <p:ph type="body" sz="quarter" idx="3"/>
          </p:nvPr>
        </p:nvSpPr>
        <p:spPr>
          <a:xfrm>
            <a:off x="4910400" y="1752163"/>
            <a:ext cx="3780000" cy="50614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Click</a:t>
            </a:r>
            <a:r>
              <a:rPr lang="nb-NO" dirty="0"/>
              <a:t> to </a:t>
            </a:r>
            <a:r>
              <a:rPr lang="nb-NO" dirty="0" err="1"/>
              <a:t>edit</a:t>
            </a:r>
            <a:r>
              <a:rPr lang="nb-NO" dirty="0"/>
              <a:t> Master </a:t>
            </a:r>
            <a:r>
              <a:rPr lang="nb-NO" dirty="0" err="1"/>
              <a:t>text</a:t>
            </a:r>
            <a:r>
              <a:rPr lang="nb-NO" dirty="0"/>
              <a:t> styles</a:t>
            </a:r>
          </a:p>
        </p:txBody>
      </p:sp>
      <p:sp>
        <p:nvSpPr>
          <p:cNvPr id="6" name="Content Placeholder 5"/>
          <p:cNvSpPr>
            <a:spLocks noGrp="1"/>
          </p:cNvSpPr>
          <p:nvPr>
            <p:ph sz="quarter" idx="4"/>
          </p:nvPr>
        </p:nvSpPr>
        <p:spPr>
          <a:xfrm>
            <a:off x="4910400" y="2317675"/>
            <a:ext cx="3780000" cy="38084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7" name="Date Placeholder 6"/>
          <p:cNvSpPr>
            <a:spLocks noGrp="1"/>
          </p:cNvSpPr>
          <p:nvPr>
            <p:ph type="dt" sz="half" idx="10"/>
          </p:nvPr>
        </p:nvSpPr>
        <p:spPr/>
        <p:txBody>
          <a:bodyPr/>
          <a:lstStyle/>
          <a:p>
            <a:fld id="{9FF9E15D-E8FD-E443-AEE6-E28E5765D179}" type="datetime4">
              <a:rPr lang="en-GB" smtClean="0"/>
              <a:t>15 December 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4035261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000" y="611866"/>
            <a:ext cx="7700400" cy="1056860"/>
          </a:xfrm>
        </p:spPr>
        <p:txBody>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Date Placeholder 2"/>
          <p:cNvSpPr>
            <a:spLocks noGrp="1"/>
          </p:cNvSpPr>
          <p:nvPr>
            <p:ph type="dt" sz="half" idx="10"/>
          </p:nvPr>
        </p:nvSpPr>
        <p:spPr/>
        <p:txBody>
          <a:bodyPr/>
          <a:lstStyle/>
          <a:p>
            <a:fld id="{AB9A00F2-31F5-BB4F-A88D-584319002989}" type="datetime4">
              <a:rPr lang="en-GB" smtClean="0"/>
              <a:t>15 December 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2726063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3F2BBD-1171-3640-8BD3-81DB248DDB58}" type="datetime4">
              <a:rPr lang="en-GB" smtClean="0"/>
              <a:t>15 December 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2369620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E23C5D5A-712E-414E-802F-DF272FC10CD6}"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80365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000" y="4800600"/>
            <a:ext cx="7700400" cy="566738"/>
          </a:xfrm>
        </p:spPr>
        <p:txBody>
          <a:bodyPr anchor="b"/>
          <a:lstStyle>
            <a:lvl1pPr algn="l">
              <a:defRPr sz="2000" b="1"/>
            </a:lvl1pPr>
          </a:lstStyle>
          <a:p>
            <a:r>
              <a:rPr lang="nb-NO"/>
              <a:t>Click to edit Master title style</a:t>
            </a:r>
            <a:endParaRPr lang="en-US"/>
          </a:p>
        </p:txBody>
      </p:sp>
      <p:sp>
        <p:nvSpPr>
          <p:cNvPr id="3" name="Picture Placeholder 2"/>
          <p:cNvSpPr>
            <a:spLocks noGrp="1"/>
          </p:cNvSpPr>
          <p:nvPr>
            <p:ph type="pic" idx="1"/>
          </p:nvPr>
        </p:nvSpPr>
        <p:spPr>
          <a:xfrm>
            <a:off x="990000" y="612775"/>
            <a:ext cx="7700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90000" y="5367338"/>
            <a:ext cx="7700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p:cNvSpPr>
            <a:spLocks noGrp="1"/>
          </p:cNvSpPr>
          <p:nvPr>
            <p:ph type="dt" sz="half" idx="10"/>
          </p:nvPr>
        </p:nvSpPr>
        <p:spPr/>
        <p:txBody>
          <a:bodyPr/>
          <a:lstStyle/>
          <a:p>
            <a:fld id="{4942F2A6-3AD4-3043-BC30-BBEB5464BDC7}" type="datetime4">
              <a:rPr lang="en-GB" smtClean="0"/>
              <a:t>15 December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3068506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BA38D033-69F7-8B46-B97C-C8E7CB843885}"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2618739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63535"/>
            <a:ext cx="2057400" cy="5662628"/>
          </a:xfrm>
        </p:spPr>
        <p:txBody>
          <a:bodyPr vert="eaVert"/>
          <a:lstStyle/>
          <a:p>
            <a:r>
              <a:rPr lang="nb-NO"/>
              <a:t>Click to edit Master title style</a:t>
            </a:r>
            <a:endParaRPr lang="en-US"/>
          </a:p>
        </p:txBody>
      </p:sp>
      <p:sp>
        <p:nvSpPr>
          <p:cNvPr id="3" name="Vertical Text Placeholder 2"/>
          <p:cNvSpPr>
            <a:spLocks noGrp="1"/>
          </p:cNvSpPr>
          <p:nvPr>
            <p:ph type="body" orient="vert" idx="1"/>
          </p:nvPr>
        </p:nvSpPr>
        <p:spPr>
          <a:xfrm>
            <a:off x="990000" y="463535"/>
            <a:ext cx="5487000" cy="5662628"/>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10"/>
          </p:nvPr>
        </p:nvSpPr>
        <p:spPr/>
        <p:txBody>
          <a:bodyPr/>
          <a:lstStyle/>
          <a:p>
            <a:fld id="{83A21509-52C4-2B4B-BB7A-785F71E0874D}"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E62A46-4F20-CE4E-8029-7DEBBE4E152A}" type="slidenum">
              <a:rPr lang="en-US" smtClean="0"/>
              <a:t>‹#›</a:t>
            </a:fld>
            <a:endParaRPr lang="en-US"/>
          </a:p>
        </p:txBody>
      </p:sp>
    </p:spTree>
    <p:extLst>
      <p:ext uri="{BB962C8B-B14F-4D97-AF65-F5344CB8AC3E}">
        <p14:creationId xmlns:p14="http://schemas.microsoft.com/office/powerpoint/2010/main" val="3044901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Click to edit Master subtitle style</a:t>
            </a:r>
            <a:endParaRPr lang="en-US"/>
          </a:p>
        </p:txBody>
      </p:sp>
      <p:sp>
        <p:nvSpPr>
          <p:cNvPr id="4" name="Date Placeholder 3"/>
          <p:cNvSpPr>
            <a:spLocks noGrp="1"/>
          </p:cNvSpPr>
          <p:nvPr>
            <p:ph type="dt" sz="half" idx="10"/>
          </p:nvPr>
        </p:nvSpPr>
        <p:spPr/>
        <p:txBody>
          <a:bodyPr/>
          <a:lstStyle/>
          <a:p>
            <a:fld id="{24024211-E49E-4F48-B97C-668C668AEDA9}" type="datetime4">
              <a:rPr lang="en-GB" smtClean="0"/>
              <a:t>15 December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7DA68F-2AA6-9948-98BD-A69F5ED708BF}" type="slidenum">
              <a:rPr lang="en-US" smtClean="0"/>
              <a:t>‹#›</a:t>
            </a:fld>
            <a:endParaRPr lang="en-US"/>
          </a:p>
        </p:txBody>
      </p:sp>
    </p:spTree>
    <p:extLst>
      <p:ext uri="{BB962C8B-B14F-4D97-AF65-F5344CB8AC3E}">
        <p14:creationId xmlns:p14="http://schemas.microsoft.com/office/powerpoint/2010/main" val="1946406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000" y="828000"/>
            <a:ext cx="7696800" cy="1143000"/>
          </a:xfrm>
          <a:prstGeom prst="rect">
            <a:avLst/>
          </a:prstGeom>
        </p:spPr>
        <p:txBody>
          <a:bodyPr vert="horz" lIns="91440" tIns="45720" rIns="91440" bIns="45720" rtlCol="0" anchor="ctr" anchorCtr="0">
            <a:noAutofit/>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990000" y="1980000"/>
            <a:ext cx="7696800" cy="4114800"/>
          </a:xfrm>
          <a:prstGeom prst="rect">
            <a:avLst/>
          </a:prstGeom>
        </p:spPr>
        <p:txBody>
          <a:bodyPr vert="horz" lIns="91440" tIns="45720" rIns="91440" bIns="45720" rtlCol="0">
            <a:noAutofit/>
          </a:body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Date Placeholder 3"/>
          <p:cNvSpPr>
            <a:spLocks noGrp="1"/>
          </p:cNvSpPr>
          <p:nvPr>
            <p:ph type="dt" sz="half" idx="2"/>
          </p:nvPr>
        </p:nvSpPr>
        <p:spPr>
          <a:xfrm>
            <a:off x="990000" y="6249600"/>
            <a:ext cx="1904400" cy="457200"/>
          </a:xfrm>
          <a:prstGeom prst="rect">
            <a:avLst/>
          </a:prstGeom>
        </p:spPr>
        <p:txBody>
          <a:bodyPr vert="horz" lIns="91440" tIns="45720" rIns="91440" bIns="45720" rtlCol="0" anchor="t" anchorCtr="0"/>
          <a:lstStyle>
            <a:lvl1pPr algn="l">
              <a:defRPr sz="900">
                <a:solidFill>
                  <a:schemeClr val="tx1"/>
                </a:solidFill>
                <a:latin typeface="Arial"/>
                <a:cs typeface="Arial"/>
              </a:defRPr>
            </a:lvl1pPr>
          </a:lstStyle>
          <a:p>
            <a:fld id="{22D15913-80E2-1C4D-8833-183D5E508F11}" type="datetime4">
              <a:rPr lang="en-GB" smtClean="0"/>
              <a:t>15 December 2022</a:t>
            </a:fld>
            <a:endParaRPr lang="en-US" dirty="0"/>
          </a:p>
        </p:txBody>
      </p:sp>
      <p:sp>
        <p:nvSpPr>
          <p:cNvPr id="5" name="Footer Placeholder 4"/>
          <p:cNvSpPr>
            <a:spLocks noGrp="1"/>
          </p:cNvSpPr>
          <p:nvPr>
            <p:ph type="ftr" sz="quarter" idx="3"/>
          </p:nvPr>
        </p:nvSpPr>
        <p:spPr>
          <a:xfrm>
            <a:off x="3049200" y="6249600"/>
            <a:ext cx="4802400" cy="457200"/>
          </a:xfrm>
          <a:prstGeom prst="rect">
            <a:avLst/>
          </a:prstGeom>
        </p:spPr>
        <p:txBody>
          <a:bodyPr vert="horz" lIns="91440" tIns="45720" rIns="91440" bIns="45720" rtlCol="0" anchor="t"/>
          <a:lstStyle>
            <a:lvl1pPr algn="l">
              <a:defRPr sz="900">
                <a:solidFill>
                  <a:srgbClr val="000000"/>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8002800" y="6249600"/>
            <a:ext cx="687600" cy="457200"/>
          </a:xfrm>
          <a:prstGeom prst="rect">
            <a:avLst/>
          </a:prstGeom>
        </p:spPr>
        <p:txBody>
          <a:bodyPr vert="horz" lIns="91440" tIns="45720" rIns="91440" bIns="45720" rtlCol="0" anchor="t" anchorCtr="0"/>
          <a:lstStyle>
            <a:lvl1pPr algn="r">
              <a:defRPr sz="900">
                <a:solidFill>
                  <a:schemeClr val="tx1">
                    <a:tint val="75000"/>
                  </a:schemeClr>
                </a:solidFill>
                <a:latin typeface="Arial"/>
                <a:cs typeface="Arial"/>
              </a:defRPr>
            </a:lvl1pPr>
          </a:lstStyle>
          <a:p>
            <a:fld id="{E5D8F710-64AA-BA48-BDEA-F7E92070D18F}" type="slidenum">
              <a:rPr lang="en-US" smtClean="0"/>
              <a:pPr/>
              <a:t>‹#›</a:t>
            </a:fld>
            <a:endParaRPr lang="en-US" dirty="0"/>
          </a:p>
        </p:txBody>
      </p:sp>
      <p:pic>
        <p:nvPicPr>
          <p:cNvPr id="7" name="Picture 6" descr="UiO_ISS_A_ENG.png"/>
          <p:cNvPicPr preferRelativeResize="0">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306000" y="230400"/>
            <a:ext cx="3571426" cy="187200"/>
          </a:xfrm>
          <a:prstGeom prst="rect">
            <a:avLst/>
          </a:prstGeom>
        </p:spPr>
      </p:pic>
    </p:spTree>
    <p:extLst>
      <p:ext uri="{BB962C8B-B14F-4D97-AF65-F5344CB8AC3E}">
        <p14:creationId xmlns:p14="http://schemas.microsoft.com/office/powerpoint/2010/main" val="1589935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4572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000" y="611866"/>
            <a:ext cx="8229600" cy="1056860"/>
          </a:xfrm>
          <a:prstGeom prst="rect">
            <a:avLst/>
          </a:prstGeom>
        </p:spPr>
        <p:txBody>
          <a:bodyPr vert="horz" lIns="91440" tIns="45720" rIns="91440" bIns="45720" rtlCol="0" anchor="b">
            <a:normAutofit/>
          </a:bodyPr>
          <a:lstStyle/>
          <a:p>
            <a:r>
              <a:rPr lang="nb-NO"/>
              <a:t>Click to edit Master title style</a:t>
            </a:r>
            <a:endParaRPr lang="en-US"/>
          </a:p>
        </p:txBody>
      </p:sp>
      <p:sp>
        <p:nvSpPr>
          <p:cNvPr id="3" name="Text Placeholder 2"/>
          <p:cNvSpPr>
            <a:spLocks noGrp="1"/>
          </p:cNvSpPr>
          <p:nvPr>
            <p:ph type="body" idx="1"/>
          </p:nvPr>
        </p:nvSpPr>
        <p:spPr>
          <a:xfrm>
            <a:off x="990000" y="1872681"/>
            <a:ext cx="7696800" cy="4253482"/>
          </a:xfrm>
          <a:prstGeom prst="rect">
            <a:avLst/>
          </a:prstGeom>
        </p:spPr>
        <p:txBody>
          <a:bodyPr vert="horz" lIns="91440" tIns="45720" rIns="91440" bIns="45720" rtlCol="0">
            <a:normAutofit/>
          </a:body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Date Placeholder 3"/>
          <p:cNvSpPr>
            <a:spLocks noGrp="1"/>
          </p:cNvSpPr>
          <p:nvPr>
            <p:ph type="dt" sz="half" idx="2"/>
          </p:nvPr>
        </p:nvSpPr>
        <p:spPr>
          <a:xfrm>
            <a:off x="990000" y="6249600"/>
            <a:ext cx="1904400" cy="457200"/>
          </a:xfrm>
          <a:prstGeom prst="rect">
            <a:avLst/>
          </a:prstGeom>
        </p:spPr>
        <p:txBody>
          <a:bodyPr vert="horz" lIns="91440" tIns="45720" rIns="91440" bIns="45720" rtlCol="0" anchor="t" anchorCtr="0"/>
          <a:lstStyle>
            <a:lvl1pPr algn="l">
              <a:defRPr sz="900">
                <a:solidFill>
                  <a:srgbClr val="000000"/>
                </a:solidFill>
                <a:latin typeface="Arial"/>
                <a:cs typeface="Arial"/>
              </a:defRPr>
            </a:lvl1pPr>
          </a:lstStyle>
          <a:p>
            <a:fld id="{F48086A4-68F0-3A45-8777-2AD5CB80FE39}" type="datetime4">
              <a:rPr lang="en-GB" smtClean="0"/>
              <a:t>15 December 2022</a:t>
            </a:fld>
            <a:endParaRPr lang="en-US" dirty="0"/>
          </a:p>
        </p:txBody>
      </p:sp>
      <p:sp>
        <p:nvSpPr>
          <p:cNvPr id="5" name="Footer Placeholder 4"/>
          <p:cNvSpPr>
            <a:spLocks noGrp="1"/>
          </p:cNvSpPr>
          <p:nvPr>
            <p:ph type="ftr" sz="quarter" idx="3"/>
          </p:nvPr>
        </p:nvSpPr>
        <p:spPr>
          <a:xfrm>
            <a:off x="3049200" y="6249600"/>
            <a:ext cx="4802400" cy="457200"/>
          </a:xfrm>
          <a:prstGeom prst="rect">
            <a:avLst/>
          </a:prstGeom>
        </p:spPr>
        <p:txBody>
          <a:bodyPr vert="horz" lIns="91440" tIns="45720" rIns="91440" bIns="45720" rtlCol="0" anchor="t" anchorCtr="0"/>
          <a:lstStyle>
            <a:lvl1pPr algn="l">
              <a:defRPr sz="900">
                <a:solidFill>
                  <a:schemeClr val="tx1"/>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8002800" y="6249599"/>
            <a:ext cx="687600" cy="457200"/>
          </a:xfrm>
          <a:prstGeom prst="rect">
            <a:avLst/>
          </a:prstGeom>
        </p:spPr>
        <p:txBody>
          <a:bodyPr vert="horz" lIns="91440" tIns="45720" rIns="91440" bIns="45720" rtlCol="0" anchor="t" anchorCtr="0"/>
          <a:lstStyle>
            <a:lvl1pPr algn="r">
              <a:defRPr sz="900">
                <a:solidFill>
                  <a:schemeClr val="tx1"/>
                </a:solidFill>
                <a:latin typeface="Arial"/>
                <a:cs typeface="Arial"/>
              </a:defRPr>
            </a:lvl1pPr>
          </a:lstStyle>
          <a:p>
            <a:fld id="{45E62A46-4F20-CE4E-8029-7DEBBE4E152A}" type="slidenum">
              <a:rPr lang="en-US" smtClean="0"/>
              <a:pPr/>
              <a:t>‹#›</a:t>
            </a:fld>
            <a:endParaRPr lang="en-US" dirty="0"/>
          </a:p>
        </p:txBody>
      </p:sp>
      <p:pic>
        <p:nvPicPr>
          <p:cNvPr id="7" name="Picture 6" descr="UiO_ISS_A_ENG.png"/>
          <p:cNvPicPr preferRelativeResize="0">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306000" y="230400"/>
            <a:ext cx="3571426" cy="187200"/>
          </a:xfrm>
          <a:prstGeom prst="rect">
            <a:avLst/>
          </a:prstGeom>
        </p:spPr>
      </p:pic>
    </p:spTree>
    <p:extLst>
      <p:ext uri="{BB962C8B-B14F-4D97-AF65-F5344CB8AC3E}">
        <p14:creationId xmlns:p14="http://schemas.microsoft.com/office/powerpoint/2010/main" val="9072226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631C0-BC05-5A4F-BE73-31016401211D}" type="datetime4">
              <a:rPr lang="en-GB" smtClean="0"/>
              <a:t>15 December 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7DA68F-2AA6-9948-98BD-A69F5ED708BF}" type="slidenum">
              <a:rPr lang="en-US" smtClean="0"/>
              <a:t>‹#›</a:t>
            </a:fld>
            <a:endParaRPr lang="en-US"/>
          </a:p>
        </p:txBody>
      </p:sp>
    </p:spTree>
    <p:extLst>
      <p:ext uri="{BB962C8B-B14F-4D97-AF65-F5344CB8AC3E}">
        <p14:creationId xmlns:p14="http://schemas.microsoft.com/office/powerpoint/2010/main" val="3337090881"/>
      </p:ext>
    </p:extLst>
  </p:cSld>
  <p:clrMap bg1="lt1" tx1="dk1" bg2="lt2" tx2="dk2" accent1="accent1" accent2="accent2" accent3="accent3" accent4="accent4" accent5="accent5" accent6="accent6" hlink="hlink" folHlink="folHlink"/>
  <p:sldLayoutIdLst>
    <p:sldLayoutId id="2147483661" r:id="rId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326159"/>
            <a:ext cx="6400800" cy="1752600"/>
          </a:xfrm>
        </p:spPr>
        <p:txBody>
          <a:bodyPr>
            <a:normAutofit/>
          </a:bodyPr>
          <a:lstStyle/>
          <a:p>
            <a:pPr algn="ctr"/>
            <a:r>
              <a:rPr lang="en-US" sz="3600" dirty="0">
                <a:solidFill>
                  <a:schemeClr val="tx1"/>
                </a:solidFill>
                <a:latin typeface="Verdana"/>
                <a:ea typeface="ＭＳ Ｐゴシック" charset="-128"/>
                <a:cs typeface="Verdana"/>
              </a:rPr>
              <a:t>ISS </a:t>
            </a:r>
            <a:r>
              <a:rPr lang="en-US" sz="3600" dirty="0" err="1">
                <a:solidFill>
                  <a:schemeClr val="tx1"/>
                </a:solidFill>
                <a:latin typeface="Verdana"/>
                <a:ea typeface="ＭＳ Ｐゴシック" charset="-128"/>
                <a:cs typeface="Verdana"/>
              </a:rPr>
              <a:t>Styremøte</a:t>
            </a:r>
            <a:r>
              <a:rPr lang="en-US" sz="3600" dirty="0">
                <a:solidFill>
                  <a:schemeClr val="tx1"/>
                </a:solidFill>
                <a:latin typeface="Verdana"/>
                <a:ea typeface="ＭＳ Ｐゴシック" charset="-128"/>
                <a:cs typeface="Verdana"/>
              </a:rPr>
              <a:t> </a:t>
            </a:r>
          </a:p>
          <a:p>
            <a:pPr algn="ctr"/>
            <a:r>
              <a:rPr lang="en-US" sz="3600" dirty="0" smtClean="0">
                <a:latin typeface="Verdana"/>
                <a:ea typeface="ＭＳ Ｐゴシック" charset="-128"/>
                <a:cs typeface="Verdana"/>
              </a:rPr>
              <a:t>13</a:t>
            </a:r>
            <a:r>
              <a:rPr lang="en-US" sz="3600" dirty="0" smtClean="0">
                <a:solidFill>
                  <a:schemeClr val="tx1"/>
                </a:solidFill>
                <a:latin typeface="Verdana"/>
                <a:ea typeface="ＭＳ Ｐゴシック" charset="-128"/>
                <a:cs typeface="Verdana"/>
              </a:rPr>
              <a:t>. </a:t>
            </a:r>
            <a:r>
              <a:rPr lang="en-US" sz="3600" dirty="0" err="1">
                <a:solidFill>
                  <a:schemeClr val="tx1"/>
                </a:solidFill>
                <a:latin typeface="Verdana"/>
                <a:ea typeface="ＭＳ Ｐゴシック" charset="-128"/>
                <a:cs typeface="Verdana"/>
              </a:rPr>
              <a:t>desember</a:t>
            </a:r>
            <a:r>
              <a:rPr lang="en-US" sz="3600" dirty="0">
                <a:solidFill>
                  <a:schemeClr val="tx1"/>
                </a:solidFill>
                <a:latin typeface="Verdana"/>
                <a:ea typeface="ＭＳ Ｐゴシック" charset="-128"/>
                <a:cs typeface="Verdana"/>
              </a:rPr>
              <a:t> </a:t>
            </a:r>
            <a:r>
              <a:rPr lang="en-US" sz="3600" dirty="0" smtClean="0">
                <a:solidFill>
                  <a:schemeClr val="tx1"/>
                </a:solidFill>
                <a:latin typeface="Verdana"/>
                <a:ea typeface="ＭＳ Ｐゴシック" charset="-128"/>
                <a:cs typeface="Verdana"/>
              </a:rPr>
              <a:t>2022</a:t>
            </a:r>
            <a:endParaRPr lang="en-US" sz="3600" dirty="0">
              <a:solidFill>
                <a:schemeClr val="tx1"/>
              </a:solidFill>
              <a:latin typeface="Verdana"/>
              <a:ea typeface="ＭＳ Ｐゴシック" charset="-128"/>
              <a:cs typeface="Verdana"/>
            </a:endParaRPr>
          </a:p>
          <a:p>
            <a:endParaRPr lang="en-US" dirty="0"/>
          </a:p>
        </p:txBody>
      </p:sp>
      <p:pic>
        <p:nvPicPr>
          <p:cNvPr id="4" name="Bilde 3"/>
          <p:cNvPicPr>
            <a:picLocks noChangeAspect="1"/>
          </p:cNvPicPr>
          <p:nvPr/>
        </p:nvPicPr>
        <p:blipFill>
          <a:blip r:embed="rId3"/>
          <a:stretch>
            <a:fillRect/>
          </a:stretch>
        </p:blipFill>
        <p:spPr>
          <a:xfrm>
            <a:off x="-1" y="1"/>
            <a:ext cx="9200707" cy="2828260"/>
          </a:xfrm>
          <a:prstGeom prst="rect">
            <a:avLst/>
          </a:prstGeom>
        </p:spPr>
      </p:pic>
    </p:spTree>
    <p:extLst>
      <p:ext uri="{BB962C8B-B14F-4D97-AF65-F5344CB8AC3E}">
        <p14:creationId xmlns:p14="http://schemas.microsoft.com/office/powerpoint/2010/main" val="3474417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000" y="694660"/>
            <a:ext cx="7696800" cy="907312"/>
          </a:xfrm>
        </p:spPr>
        <p:txBody>
          <a:bodyPr/>
          <a:lstStyle/>
          <a:p>
            <a:r>
              <a:rPr lang="nn-NO" sz="2000" dirty="0"/>
              <a:t>Sak 17/22 Evaluering av NORIR periode september til november 2022.  </a:t>
            </a:r>
            <a:r>
              <a:rPr lang="nb-NO" sz="2000" dirty="0"/>
              <a:t/>
            </a:r>
            <a:br>
              <a:rPr lang="nb-NO" sz="2000" dirty="0"/>
            </a:br>
            <a:endParaRPr lang="nb-NO" sz="2000" dirty="0"/>
          </a:p>
        </p:txBody>
      </p:sp>
      <p:sp>
        <p:nvSpPr>
          <p:cNvPr id="3" name="Plassholder for innhold 2"/>
          <p:cNvSpPr>
            <a:spLocks noGrp="1"/>
          </p:cNvSpPr>
          <p:nvPr>
            <p:ph idx="1"/>
          </p:nvPr>
        </p:nvSpPr>
        <p:spPr>
          <a:xfrm>
            <a:off x="715926" y="1467293"/>
            <a:ext cx="7970874" cy="1063256"/>
          </a:xfrm>
        </p:spPr>
        <p:txBody>
          <a:bodyPr/>
          <a:lstStyle/>
          <a:p>
            <a:r>
              <a:rPr lang="nn-NO" sz="1600" dirty="0" smtClean="0"/>
              <a:t>31 % </a:t>
            </a:r>
            <a:r>
              <a:rPr lang="nn-NO" sz="1600" dirty="0"/>
              <a:t>av </a:t>
            </a:r>
            <a:r>
              <a:rPr lang="nn-NO" sz="1600" dirty="0" err="1"/>
              <a:t>studentene</a:t>
            </a:r>
            <a:r>
              <a:rPr lang="nn-NO" sz="1600" dirty="0"/>
              <a:t> svarte på </a:t>
            </a:r>
            <a:r>
              <a:rPr lang="nn-NO" sz="1600" dirty="0" err="1"/>
              <a:t>evalueringen</a:t>
            </a:r>
            <a:r>
              <a:rPr lang="nn-NO" sz="1600" dirty="0" smtClean="0"/>
              <a:t>.</a:t>
            </a:r>
          </a:p>
          <a:p>
            <a:r>
              <a:rPr lang="nb-NO" sz="1600" dirty="0" smtClean="0"/>
              <a:t>Totalt </a:t>
            </a:r>
            <a:r>
              <a:rPr lang="nb-NO" sz="1600" dirty="0"/>
              <a:t>antall studenter: </a:t>
            </a:r>
            <a:r>
              <a:rPr lang="nb-NO" sz="1600" dirty="0" smtClean="0"/>
              <a:t>85</a:t>
            </a:r>
          </a:p>
          <a:p>
            <a:r>
              <a:rPr lang="nb-NO" sz="1600" dirty="0" smtClean="0"/>
              <a:t>Antall </a:t>
            </a:r>
            <a:r>
              <a:rPr lang="nb-NO" sz="1600" dirty="0"/>
              <a:t>svar: 27</a:t>
            </a:r>
          </a:p>
          <a:p>
            <a:endParaRPr lang="nb-NO" dirty="0"/>
          </a:p>
          <a:p>
            <a:endParaRPr lang="nb-NO" dirty="0"/>
          </a:p>
        </p:txBody>
      </p:sp>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3</a:t>
            </a:fld>
            <a:endParaRPr lang="en-US"/>
          </a:p>
        </p:txBody>
      </p:sp>
      <p:pic>
        <p:nvPicPr>
          <p:cNvPr id="6" name="Bilde 5"/>
          <p:cNvPicPr>
            <a:picLocks noChangeAspect="1"/>
          </p:cNvPicPr>
          <p:nvPr/>
        </p:nvPicPr>
        <p:blipFill>
          <a:blip r:embed="rId2"/>
          <a:stretch>
            <a:fillRect/>
          </a:stretch>
        </p:blipFill>
        <p:spPr>
          <a:xfrm>
            <a:off x="1226220" y="3124246"/>
            <a:ext cx="4045885" cy="2531656"/>
          </a:xfrm>
          <a:prstGeom prst="rect">
            <a:avLst/>
          </a:prstGeom>
        </p:spPr>
      </p:pic>
    </p:spTree>
    <p:extLst>
      <p:ext uri="{BB962C8B-B14F-4D97-AF65-F5344CB8AC3E}">
        <p14:creationId xmlns:p14="http://schemas.microsoft.com/office/powerpoint/2010/main" val="730908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51367" y="828000"/>
            <a:ext cx="7935433" cy="568409"/>
          </a:xfrm>
        </p:spPr>
        <p:txBody>
          <a:bodyPr/>
          <a:lstStyle/>
          <a:p>
            <a:r>
              <a:rPr lang="en-GB" sz="2000" dirty="0"/>
              <a:t>Please elaborate why the course met your expectations. </a:t>
            </a:r>
            <a:r>
              <a:rPr lang="nb-NO" sz="2000" dirty="0"/>
              <a:t/>
            </a:r>
            <a:br>
              <a:rPr lang="nb-NO" sz="2000" dirty="0"/>
            </a:br>
            <a:endParaRPr lang="nb-NO" sz="2000" dirty="0"/>
          </a:p>
        </p:txBody>
      </p:sp>
      <p:sp>
        <p:nvSpPr>
          <p:cNvPr id="3" name="Plassholder for innhold 2"/>
          <p:cNvSpPr>
            <a:spLocks noGrp="1"/>
          </p:cNvSpPr>
          <p:nvPr>
            <p:ph idx="1"/>
          </p:nvPr>
        </p:nvSpPr>
        <p:spPr>
          <a:xfrm>
            <a:off x="474921" y="1446028"/>
            <a:ext cx="8211879" cy="4648772"/>
          </a:xfrm>
        </p:spPr>
        <p:txBody>
          <a:bodyPr/>
          <a:lstStyle/>
          <a:p>
            <a:pPr lvl="0" fontAlgn="base"/>
            <a:r>
              <a:rPr lang="en-GB" sz="1600" dirty="0" smtClean="0"/>
              <a:t>The </a:t>
            </a:r>
            <a:r>
              <a:rPr lang="en-GB" sz="1600" dirty="0"/>
              <a:t>professor was excellent, especially good in phonetics and </a:t>
            </a:r>
            <a:r>
              <a:rPr lang="en-GB" sz="1600" dirty="0" smtClean="0"/>
              <a:t>pronunciation. T</a:t>
            </a:r>
            <a:r>
              <a:rPr lang="nb-NO" sz="1600" dirty="0" smtClean="0"/>
              <a:t>hat </a:t>
            </a:r>
            <a:r>
              <a:rPr lang="nb-NO" sz="1600" dirty="0" err="1"/>
              <a:t>was</a:t>
            </a:r>
            <a:r>
              <a:rPr lang="nb-NO" sz="1600" dirty="0"/>
              <a:t> </a:t>
            </a:r>
            <a:r>
              <a:rPr lang="nb-NO" sz="1600" dirty="0" err="1"/>
              <a:t>exactly</a:t>
            </a:r>
            <a:r>
              <a:rPr lang="nb-NO" sz="1600" dirty="0"/>
              <a:t> my </a:t>
            </a:r>
            <a:r>
              <a:rPr lang="nb-NO" sz="1600" dirty="0" err="1"/>
              <a:t>biggest</a:t>
            </a:r>
            <a:r>
              <a:rPr lang="nb-NO" sz="1600" dirty="0"/>
              <a:t> </a:t>
            </a:r>
            <a:r>
              <a:rPr lang="nb-NO" sz="1600" dirty="0" err="1"/>
              <a:t>lack</a:t>
            </a:r>
            <a:r>
              <a:rPr lang="nb-NO" sz="1600" dirty="0"/>
              <a:t> in Norwegian</a:t>
            </a:r>
            <a:r>
              <a:rPr lang="nb-NO" sz="1600" dirty="0" smtClean="0"/>
              <a:t>.</a:t>
            </a:r>
          </a:p>
          <a:p>
            <a:pPr lvl="0" fontAlgn="base"/>
            <a:endParaRPr lang="nb-NO" sz="1600" dirty="0"/>
          </a:p>
          <a:p>
            <a:pPr lvl="0" fontAlgn="base"/>
            <a:r>
              <a:rPr lang="nb-NO" sz="1600" dirty="0"/>
              <a:t>The </a:t>
            </a:r>
            <a:r>
              <a:rPr lang="nb-NO" sz="1600" dirty="0" err="1"/>
              <a:t>teacher</a:t>
            </a:r>
            <a:r>
              <a:rPr lang="nb-NO" sz="1600" dirty="0"/>
              <a:t> </a:t>
            </a:r>
            <a:r>
              <a:rPr lang="nb-NO" sz="1600" dirty="0" err="1"/>
              <a:t>was</a:t>
            </a:r>
            <a:r>
              <a:rPr lang="nb-NO" sz="1600" dirty="0"/>
              <a:t> </a:t>
            </a:r>
            <a:r>
              <a:rPr lang="nb-NO" sz="1600" dirty="0" err="1" smtClean="0"/>
              <a:t>professional</a:t>
            </a:r>
            <a:endParaRPr lang="nb-NO" sz="1600" dirty="0" smtClean="0"/>
          </a:p>
          <a:p>
            <a:pPr lvl="0" fontAlgn="base"/>
            <a:endParaRPr lang="nb-NO" sz="1600" dirty="0"/>
          </a:p>
          <a:p>
            <a:pPr lvl="0" fontAlgn="base"/>
            <a:r>
              <a:rPr lang="en-GB" sz="1600" dirty="0"/>
              <a:t>Good balance of different activity types (speaking, reading, grammar, interesting facts about language in the historical and cultural context). Not very intensive, yet provides opportunity to grasp essential language features and practice speaking in casual situations</a:t>
            </a:r>
            <a:r>
              <a:rPr lang="en-GB" sz="1600" dirty="0" smtClean="0"/>
              <a:t>.</a:t>
            </a:r>
          </a:p>
          <a:p>
            <a:pPr lvl="0" fontAlgn="base"/>
            <a:endParaRPr lang="nb-NO" sz="1600" dirty="0"/>
          </a:p>
          <a:p>
            <a:pPr lvl="0" fontAlgn="base"/>
            <a:r>
              <a:rPr lang="en-GB" sz="1600" dirty="0"/>
              <a:t>It gave me much useful knowledge about Norwegian</a:t>
            </a:r>
            <a:r>
              <a:rPr lang="en-GB" sz="1600" dirty="0" smtClean="0"/>
              <a:t>.</a:t>
            </a:r>
          </a:p>
          <a:p>
            <a:pPr lvl="0" fontAlgn="base"/>
            <a:endParaRPr lang="nb-NO" sz="1600" dirty="0"/>
          </a:p>
          <a:p>
            <a:pPr lvl="0" fontAlgn="base"/>
            <a:r>
              <a:rPr lang="en-GB" sz="1600" dirty="0"/>
              <a:t>Practice speaking in a relaxed setting was key for my further development, and what I had hoped to get out of the course</a:t>
            </a:r>
            <a:r>
              <a:rPr lang="en-GB" sz="1600" dirty="0" smtClean="0"/>
              <a:t>.</a:t>
            </a:r>
          </a:p>
          <a:p>
            <a:pPr lvl="0" fontAlgn="base"/>
            <a:endParaRPr lang="nb-NO" sz="1600" dirty="0"/>
          </a:p>
          <a:p>
            <a:pPr lvl="0" fontAlgn="base"/>
            <a:r>
              <a:rPr lang="en-GB" sz="1600" dirty="0"/>
              <a:t>The course provided knowledge about the Norwegian language use in everyday life for beginners.</a:t>
            </a:r>
            <a:endParaRPr lang="nb-NO" sz="1600" dirty="0"/>
          </a:p>
          <a:p>
            <a:endParaRPr lang="nb-NO" dirty="0"/>
          </a:p>
        </p:txBody>
      </p:sp>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4</a:t>
            </a:fld>
            <a:endParaRPr lang="en-US"/>
          </a:p>
        </p:txBody>
      </p:sp>
    </p:spTree>
    <p:extLst>
      <p:ext uri="{BB962C8B-B14F-4D97-AF65-F5344CB8AC3E}">
        <p14:creationId xmlns:p14="http://schemas.microsoft.com/office/powerpoint/2010/main" val="1501943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sz="2000" dirty="0"/>
              <a:t>Please elaborate why the course failed to meet your expectations</a:t>
            </a:r>
            <a:r>
              <a:rPr lang="nb-NO" sz="2000" dirty="0"/>
              <a:t/>
            </a:r>
            <a:br>
              <a:rPr lang="nb-NO" sz="2000" dirty="0"/>
            </a:br>
            <a:endParaRPr lang="nb-NO" sz="2000" dirty="0"/>
          </a:p>
        </p:txBody>
      </p:sp>
      <p:sp>
        <p:nvSpPr>
          <p:cNvPr id="3" name="Plassholder for innhold 2"/>
          <p:cNvSpPr>
            <a:spLocks noGrp="1"/>
          </p:cNvSpPr>
          <p:nvPr>
            <p:ph idx="1"/>
          </p:nvPr>
        </p:nvSpPr>
        <p:spPr/>
        <p:txBody>
          <a:bodyPr/>
          <a:lstStyle/>
          <a:p>
            <a:pPr fontAlgn="base"/>
            <a:r>
              <a:rPr lang="en-GB" sz="2000" dirty="0" smtClean="0"/>
              <a:t>I </a:t>
            </a:r>
            <a:r>
              <a:rPr lang="en-GB" sz="2000" dirty="0"/>
              <a:t>wish class contents were structured in a more organized and coherent </a:t>
            </a:r>
            <a:r>
              <a:rPr lang="en-GB" sz="2000" dirty="0" smtClean="0"/>
              <a:t>way</a:t>
            </a:r>
          </a:p>
          <a:p>
            <a:pPr fontAlgn="base"/>
            <a:endParaRPr lang="nb-NO" sz="2000" dirty="0"/>
          </a:p>
          <a:p>
            <a:pPr lvl="0" fontAlgn="base"/>
            <a:r>
              <a:rPr lang="en-GB" sz="2000" dirty="0"/>
              <a:t>I had hoped for a higher difficulty. As it focuses on the basics of the language the topics could have gone further. Moreover I would have expected more exercises or referrals for </a:t>
            </a:r>
            <a:r>
              <a:rPr lang="en-GB" sz="2000" dirty="0" smtClean="0"/>
              <a:t>self-study.</a:t>
            </a:r>
          </a:p>
          <a:p>
            <a:pPr lvl="0" fontAlgn="base"/>
            <a:endParaRPr lang="nb-NO" sz="2000" dirty="0"/>
          </a:p>
          <a:p>
            <a:pPr lvl="0" fontAlgn="base"/>
            <a:r>
              <a:rPr lang="en-GB" sz="2000" dirty="0"/>
              <a:t>I thought it would have more </a:t>
            </a:r>
            <a:r>
              <a:rPr lang="en-GB" sz="2000" dirty="0" err="1"/>
              <a:t>usefull</a:t>
            </a:r>
            <a:r>
              <a:rPr lang="en-GB" sz="2000" dirty="0"/>
              <a:t> information, that would actually help us survive in the first days in Oslo. Not all information was useful, some was revealed only on the last day. But in general I </a:t>
            </a:r>
            <a:r>
              <a:rPr lang="en-GB" sz="2000" dirty="0" err="1"/>
              <a:t>enjoyd</a:t>
            </a:r>
            <a:r>
              <a:rPr lang="en-GB" sz="2000" dirty="0"/>
              <a:t> the course and it helped me</a:t>
            </a:r>
            <a:r>
              <a:rPr lang="en-GB" sz="2000" dirty="0" smtClean="0"/>
              <a:t>.</a:t>
            </a:r>
            <a:r>
              <a:rPr lang="en-GB" sz="2000" dirty="0"/>
              <a:t> </a:t>
            </a:r>
            <a:endParaRPr lang="nb-NO" sz="2000" dirty="0"/>
          </a:p>
          <a:p>
            <a:endParaRPr lang="nb-NO" sz="2000" dirty="0"/>
          </a:p>
          <a:p>
            <a:endParaRPr lang="nb-NO" sz="2000" dirty="0"/>
          </a:p>
        </p:txBody>
      </p:sp>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5</a:t>
            </a:fld>
            <a:endParaRPr lang="en-US"/>
          </a:p>
        </p:txBody>
      </p:sp>
    </p:spTree>
    <p:extLst>
      <p:ext uri="{BB962C8B-B14F-4D97-AF65-F5344CB8AC3E}">
        <p14:creationId xmlns:p14="http://schemas.microsoft.com/office/powerpoint/2010/main" val="2926962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2"/>
          <a:stretch>
            <a:fillRect/>
          </a:stretch>
        </p:blipFill>
        <p:spPr>
          <a:xfrm>
            <a:off x="2020188" y="493714"/>
            <a:ext cx="5666670" cy="5985115"/>
          </a:xfrm>
          <a:prstGeom prst="rect">
            <a:avLst/>
          </a:prstGeom>
        </p:spPr>
      </p:pic>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6</a:t>
            </a:fld>
            <a:endParaRPr lang="en-US"/>
          </a:p>
        </p:txBody>
      </p:sp>
    </p:spTree>
    <p:extLst>
      <p:ext uri="{BB962C8B-B14F-4D97-AF65-F5344CB8AC3E}">
        <p14:creationId xmlns:p14="http://schemas.microsoft.com/office/powerpoint/2010/main" val="843994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2"/>
          <a:stretch>
            <a:fillRect/>
          </a:stretch>
        </p:blipFill>
        <p:spPr>
          <a:xfrm>
            <a:off x="1154525" y="1722475"/>
            <a:ext cx="7313200" cy="3877340"/>
          </a:xfrm>
          <a:prstGeom prst="rect">
            <a:avLst/>
          </a:prstGeom>
        </p:spPr>
      </p:pic>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7</a:t>
            </a:fld>
            <a:endParaRPr lang="en-US"/>
          </a:p>
        </p:txBody>
      </p:sp>
    </p:spTree>
    <p:extLst>
      <p:ext uri="{BB962C8B-B14F-4D97-AF65-F5344CB8AC3E}">
        <p14:creationId xmlns:p14="http://schemas.microsoft.com/office/powerpoint/2010/main" val="34420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sz="2000" dirty="0" smtClean="0"/>
              <a:t>Any other comments?</a:t>
            </a:r>
            <a:r>
              <a:rPr lang="nb-NO" sz="2000" dirty="0" smtClean="0"/>
              <a:t/>
            </a:r>
            <a:br>
              <a:rPr lang="nb-NO" sz="2000" dirty="0" smtClean="0"/>
            </a:br>
            <a:endParaRPr lang="nb-NO" sz="2000" dirty="0"/>
          </a:p>
        </p:txBody>
      </p:sp>
      <p:sp>
        <p:nvSpPr>
          <p:cNvPr id="3" name="Plassholder for innhold 2"/>
          <p:cNvSpPr>
            <a:spLocks noGrp="1"/>
          </p:cNvSpPr>
          <p:nvPr>
            <p:ph idx="1"/>
          </p:nvPr>
        </p:nvSpPr>
        <p:spPr/>
        <p:txBody>
          <a:bodyPr/>
          <a:lstStyle/>
          <a:p>
            <a:pPr lvl="0" fontAlgn="base"/>
            <a:r>
              <a:rPr lang="en-GB" sz="1600" dirty="0" smtClean="0"/>
              <a:t>I </a:t>
            </a:r>
            <a:r>
              <a:rPr lang="en-GB" sz="1600" dirty="0"/>
              <a:t>was really happy with the content of the course. And as I hoped, the course was perfectly appropriate for international researchers as me who can not afford taking the NORA course because of its intensity. I was great to have classes with much less pressure than it would be in NORA, as I found more confident into trying to speak in </a:t>
            </a:r>
            <a:r>
              <a:rPr lang="en-GB" sz="1600" dirty="0" smtClean="0"/>
              <a:t>Norwegian</a:t>
            </a:r>
            <a:r>
              <a:rPr lang="en-GB" sz="1600" dirty="0"/>
              <a:t>. </a:t>
            </a:r>
            <a:r>
              <a:rPr lang="en-GB" sz="1600" dirty="0" smtClean="0"/>
              <a:t>Repetitions </a:t>
            </a:r>
            <a:r>
              <a:rPr lang="en-GB" sz="1600" dirty="0"/>
              <a:t>were great to learn and remember previous lessons, but I would have liked to advance faster with a bit less repetitions</a:t>
            </a:r>
            <a:r>
              <a:rPr lang="en-GB" sz="1600" dirty="0" smtClean="0"/>
              <a:t>.</a:t>
            </a:r>
          </a:p>
          <a:p>
            <a:pPr lvl="0" fontAlgn="base"/>
            <a:endParaRPr lang="nb-NO" sz="1600" dirty="0"/>
          </a:p>
          <a:p>
            <a:pPr lvl="0" fontAlgn="base"/>
            <a:r>
              <a:rPr lang="en-GB" sz="1600" dirty="0"/>
              <a:t>I love the classes. The teacher is fantastic</a:t>
            </a:r>
            <a:r>
              <a:rPr lang="en-GB" sz="1600" dirty="0" smtClean="0"/>
              <a:t>.</a:t>
            </a:r>
          </a:p>
          <a:p>
            <a:pPr lvl="0" fontAlgn="base"/>
            <a:endParaRPr lang="nb-NO" sz="1600" dirty="0"/>
          </a:p>
          <a:p>
            <a:pPr lvl="0" fontAlgn="base"/>
            <a:r>
              <a:rPr lang="en-GB" sz="1600" dirty="0"/>
              <a:t>I really appreciate the opportunity to take the course. Some work and travel obligations interfered with my ability to attend every session, but I still found it valuable.</a:t>
            </a:r>
            <a:endParaRPr lang="nb-NO" sz="1600" dirty="0"/>
          </a:p>
          <a:p>
            <a:pPr marL="0" indent="0" fontAlgn="base">
              <a:buNone/>
            </a:pPr>
            <a:r>
              <a:rPr lang="en-GB" sz="1600" dirty="0"/>
              <a:t> </a:t>
            </a:r>
            <a:endParaRPr lang="nb-NO" dirty="0"/>
          </a:p>
        </p:txBody>
      </p:sp>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8</a:t>
            </a:fld>
            <a:endParaRPr lang="en-US"/>
          </a:p>
        </p:txBody>
      </p:sp>
    </p:spTree>
    <p:extLst>
      <p:ext uri="{BB962C8B-B14F-4D97-AF65-F5344CB8AC3E}">
        <p14:creationId xmlns:p14="http://schemas.microsoft.com/office/powerpoint/2010/main" val="1363197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278" y="828000"/>
            <a:ext cx="7942521" cy="1143000"/>
          </a:xfrm>
        </p:spPr>
        <p:txBody>
          <a:bodyPr/>
          <a:lstStyle/>
          <a:p>
            <a:r>
              <a:rPr lang="nb-NO" sz="2000" i="1" u="sng" dirty="0"/>
              <a:t>Forslag til vedtak</a:t>
            </a:r>
            <a:r>
              <a:rPr lang="nb-NO" sz="2000" i="1" dirty="0"/>
              <a:t>: </a:t>
            </a:r>
            <a:br>
              <a:rPr lang="nb-NO" sz="2000" i="1" dirty="0"/>
            </a:br>
            <a:endParaRPr lang="nb-NO" sz="2000" dirty="0"/>
          </a:p>
        </p:txBody>
      </p:sp>
      <p:sp>
        <p:nvSpPr>
          <p:cNvPr id="3" name="Content Placeholder 2"/>
          <p:cNvSpPr>
            <a:spLocks noGrp="1"/>
          </p:cNvSpPr>
          <p:nvPr>
            <p:ph idx="1"/>
          </p:nvPr>
        </p:nvSpPr>
        <p:spPr>
          <a:xfrm>
            <a:off x="687572" y="1786270"/>
            <a:ext cx="7999228" cy="4308530"/>
          </a:xfrm>
        </p:spPr>
        <p:txBody>
          <a:bodyPr/>
          <a:lstStyle/>
          <a:p>
            <a:pPr marL="0" indent="0">
              <a:buNone/>
            </a:pPr>
            <a:endParaRPr lang="nb-NO" sz="1600" i="1" u="sng" dirty="0"/>
          </a:p>
          <a:p>
            <a:pPr marL="0" indent="0">
              <a:buNone/>
            </a:pPr>
            <a:r>
              <a:rPr lang="nb-NO" sz="2000" i="1" dirty="0" smtClean="0"/>
              <a:t>Styret </a:t>
            </a:r>
            <a:r>
              <a:rPr lang="nb-NO" sz="2000" i="1" dirty="0"/>
              <a:t>tar informasjonen til orientering om det pågående budsjettarbeid for 2023 samt langtidsprognosen. </a:t>
            </a:r>
            <a:endParaRPr lang="nb-NO" sz="2000" i="1" dirty="0" smtClean="0"/>
          </a:p>
          <a:p>
            <a:pPr marL="0" indent="0">
              <a:buNone/>
            </a:pPr>
            <a:endParaRPr lang="nb-NO" sz="2000" i="1" dirty="0"/>
          </a:p>
          <a:p>
            <a:pPr marL="0" indent="0">
              <a:buNone/>
            </a:pPr>
            <a:r>
              <a:rPr lang="nb-NO" sz="2000" i="1" dirty="0" smtClean="0"/>
              <a:t>Begge </a:t>
            </a:r>
            <a:r>
              <a:rPr lang="nb-NO" sz="2000" i="1" dirty="0"/>
              <a:t>deler ventes å ferdigstilles </a:t>
            </a:r>
            <a:r>
              <a:rPr lang="nb-NO" sz="2000" i="1" dirty="0" smtClean="0"/>
              <a:t>15.12.22</a:t>
            </a:r>
            <a:r>
              <a:rPr lang="nb-NO" sz="2000" i="1" dirty="0"/>
              <a:t>. Målsetning om at endelig vedtak vil bli elektronisk </a:t>
            </a:r>
            <a:r>
              <a:rPr lang="nb-NO" sz="2000" i="1" dirty="0" smtClean="0"/>
              <a:t>styrebehandlet </a:t>
            </a:r>
            <a:r>
              <a:rPr lang="nb-NO" sz="2000" i="1" dirty="0"/>
              <a:t>så snart som mulig. </a:t>
            </a:r>
          </a:p>
        </p:txBody>
      </p:sp>
      <p:sp>
        <p:nvSpPr>
          <p:cNvPr id="4" name="Date Placeholder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Slide Number Placeholder 4"/>
          <p:cNvSpPr>
            <a:spLocks noGrp="1"/>
          </p:cNvSpPr>
          <p:nvPr>
            <p:ph type="sldNum" sz="quarter" idx="12"/>
          </p:nvPr>
        </p:nvSpPr>
        <p:spPr/>
        <p:txBody>
          <a:bodyPr/>
          <a:lstStyle/>
          <a:p>
            <a:fld id="{E5D8F710-64AA-BA48-BDEA-F7E92070D18F}" type="slidenum">
              <a:rPr lang="en-US" smtClean="0"/>
              <a:pPr/>
              <a:t>9</a:t>
            </a:fld>
            <a:endParaRPr lang="en-US"/>
          </a:p>
        </p:txBody>
      </p:sp>
    </p:spTree>
    <p:extLst>
      <p:ext uri="{BB962C8B-B14F-4D97-AF65-F5344CB8AC3E}">
        <p14:creationId xmlns:p14="http://schemas.microsoft.com/office/powerpoint/2010/main" val="431272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 Orienteringssaker</a:t>
            </a:r>
            <a:br>
              <a:rPr lang="nb-NO" dirty="0"/>
            </a:br>
            <a:endParaRPr lang="nb-NO" dirty="0"/>
          </a:p>
        </p:txBody>
      </p:sp>
      <p:sp>
        <p:nvSpPr>
          <p:cNvPr id="3" name="Content Placeholder 2"/>
          <p:cNvSpPr>
            <a:spLocks noGrp="1"/>
          </p:cNvSpPr>
          <p:nvPr>
            <p:ph idx="1"/>
          </p:nvPr>
        </p:nvSpPr>
        <p:spPr>
          <a:xfrm>
            <a:off x="989999" y="1980000"/>
            <a:ext cx="7782211" cy="4114800"/>
          </a:xfrm>
        </p:spPr>
        <p:txBody>
          <a:bodyPr/>
          <a:lstStyle/>
          <a:p>
            <a:pPr lvl="1">
              <a:buFont typeface="Arial" panose="020B0604020202020204" pitchFamily="34" charset="0"/>
              <a:buChar char="•"/>
            </a:pPr>
            <a:r>
              <a:rPr lang="nb-NO" dirty="0" smtClean="0"/>
              <a:t>Muntlig </a:t>
            </a:r>
            <a:r>
              <a:rPr lang="nb-NO" dirty="0"/>
              <a:t>orientering om avtalen med Rønningen </a:t>
            </a:r>
            <a:r>
              <a:rPr lang="nb-NO" dirty="0" smtClean="0"/>
              <a:t>folkehøgskole</a:t>
            </a:r>
          </a:p>
          <a:p>
            <a:pPr lvl="1">
              <a:buFont typeface="Arial" panose="020B0604020202020204" pitchFamily="34" charset="0"/>
              <a:buChar char="•"/>
            </a:pPr>
            <a:endParaRPr lang="nb-NO" sz="2000" dirty="0"/>
          </a:p>
          <a:p>
            <a:pPr lvl="1">
              <a:buFont typeface="Arial" panose="020B0604020202020204" pitchFamily="34" charset="0"/>
              <a:buChar char="•"/>
            </a:pPr>
            <a:r>
              <a:rPr lang="nb-NO" dirty="0"/>
              <a:t>Muntlig orientering om organisasjonsarbeid i enheten </a:t>
            </a:r>
            <a:endParaRPr lang="nb-NO" dirty="0" smtClean="0"/>
          </a:p>
          <a:p>
            <a:pPr lvl="1">
              <a:buFont typeface="Arial" panose="020B0604020202020204" pitchFamily="34" charset="0"/>
              <a:buChar char="•"/>
            </a:pPr>
            <a:endParaRPr lang="nb-NO" sz="2000" dirty="0"/>
          </a:p>
          <a:p>
            <a:pPr lvl="1">
              <a:buFont typeface="Arial" panose="020B0604020202020204" pitchFamily="34" charset="0"/>
              <a:buChar char="•"/>
            </a:pPr>
            <a:r>
              <a:rPr lang="nb-NO" dirty="0"/>
              <a:t>ISS stipendfond, </a:t>
            </a:r>
            <a:r>
              <a:rPr lang="nb-NO" dirty="0" err="1"/>
              <a:t>Unifors</a:t>
            </a:r>
            <a:r>
              <a:rPr lang="nb-NO" dirty="0"/>
              <a:t> regnskap over fondet for 2021</a:t>
            </a:r>
            <a:r>
              <a:rPr lang="nb-NO" b="1" dirty="0"/>
              <a:t> </a:t>
            </a:r>
            <a:r>
              <a:rPr lang="nb-NO" dirty="0"/>
              <a:t>(vedlegg 5A og 5B)</a:t>
            </a:r>
            <a:r>
              <a:rPr lang="nb-NO" b="1" dirty="0"/>
              <a:t>		</a:t>
            </a:r>
            <a:endParaRPr lang="nb-NO" sz="2000" dirty="0"/>
          </a:p>
          <a:p>
            <a:pPr marL="0" indent="0">
              <a:buNone/>
            </a:pPr>
            <a:endParaRPr lang="nb-NO" sz="2400" dirty="0"/>
          </a:p>
        </p:txBody>
      </p:sp>
      <p:sp>
        <p:nvSpPr>
          <p:cNvPr id="4" name="Date Placeholder 3"/>
          <p:cNvSpPr>
            <a:spLocks noGrp="1"/>
          </p:cNvSpPr>
          <p:nvPr>
            <p:ph type="dt" sz="half" idx="10"/>
          </p:nvPr>
        </p:nvSpPr>
        <p:spPr/>
        <p:txBody>
          <a:bodyPr/>
          <a:lstStyle/>
          <a:p>
            <a:fld id="{1A43CD9A-535A-D647-B4BC-D72629BFDFA3}" type="datetime4">
              <a:rPr lang="en-GB" smtClean="0"/>
              <a:t>15 December 2022</a:t>
            </a:fld>
            <a:endParaRPr lang="en-US"/>
          </a:p>
        </p:txBody>
      </p:sp>
      <p:sp>
        <p:nvSpPr>
          <p:cNvPr id="5" name="Slide Number Placeholder 4"/>
          <p:cNvSpPr>
            <a:spLocks noGrp="1"/>
          </p:cNvSpPr>
          <p:nvPr>
            <p:ph type="sldNum" sz="quarter" idx="12"/>
          </p:nvPr>
        </p:nvSpPr>
        <p:spPr/>
        <p:txBody>
          <a:bodyPr/>
          <a:lstStyle/>
          <a:p>
            <a:fld id="{E5D8F710-64AA-BA48-BDEA-F7E92070D18F}" type="slidenum">
              <a:rPr lang="en-US" smtClean="0"/>
              <a:pPr/>
              <a:t>10</a:t>
            </a:fld>
            <a:endParaRPr lang="en-US"/>
          </a:p>
        </p:txBody>
      </p:sp>
    </p:spTree>
    <p:extLst>
      <p:ext uri="{BB962C8B-B14F-4D97-AF65-F5344CB8AC3E}">
        <p14:creationId xmlns:p14="http://schemas.microsoft.com/office/powerpoint/2010/main" val="262492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smtClean="0"/>
              <a:t>FORSLAG: </a:t>
            </a:r>
            <a:r>
              <a:rPr lang="nb-NO" sz="2000" dirty="0"/>
              <a:t>ISS STYREMØTER 2023</a:t>
            </a:r>
            <a:br>
              <a:rPr lang="nb-NO" sz="2000" dirty="0"/>
            </a:br>
            <a:r>
              <a:rPr lang="nb-NO" sz="2000" dirty="0"/>
              <a:t/>
            </a:r>
            <a:br>
              <a:rPr lang="nb-NO" sz="2000" dirty="0"/>
            </a:br>
            <a:endParaRPr lang="nb-NO" sz="2000" dirty="0"/>
          </a:p>
        </p:txBody>
      </p:sp>
      <p:sp>
        <p:nvSpPr>
          <p:cNvPr id="3" name="Plassholder for innhold 2"/>
          <p:cNvSpPr>
            <a:spLocks noGrp="1"/>
          </p:cNvSpPr>
          <p:nvPr>
            <p:ph idx="1"/>
          </p:nvPr>
        </p:nvSpPr>
        <p:spPr/>
        <p:txBody>
          <a:bodyPr/>
          <a:lstStyle/>
          <a:p>
            <a:r>
              <a:rPr lang="nb-NO" dirty="0"/>
              <a:t> </a:t>
            </a:r>
            <a:r>
              <a:rPr lang="nb-NO" b="1" dirty="0" smtClean="0"/>
              <a:t>Mars </a:t>
            </a:r>
            <a:r>
              <a:rPr lang="nb-NO" b="1" dirty="0"/>
              <a:t>16.03.23 </a:t>
            </a:r>
            <a:r>
              <a:rPr lang="nb-NO" b="1" dirty="0" err="1"/>
              <a:t>kl</a:t>
            </a:r>
            <a:r>
              <a:rPr lang="nb-NO" b="1" dirty="0"/>
              <a:t> 14.00.- 15.30</a:t>
            </a:r>
            <a:endParaRPr lang="nb-NO" dirty="0"/>
          </a:p>
          <a:p>
            <a:pPr marL="0" indent="0">
              <a:buNone/>
            </a:pPr>
            <a:r>
              <a:rPr lang="nb-NO" b="1" dirty="0"/>
              <a:t> </a:t>
            </a:r>
            <a:endParaRPr lang="nb-NO" dirty="0"/>
          </a:p>
          <a:p>
            <a:r>
              <a:rPr lang="nb-NO" b="1" dirty="0"/>
              <a:t>Juni 13.06 </a:t>
            </a:r>
            <a:r>
              <a:rPr lang="nb-NO" b="1" dirty="0" err="1"/>
              <a:t>kl</a:t>
            </a:r>
            <a:r>
              <a:rPr lang="nb-NO" b="1" dirty="0"/>
              <a:t> 14.00 – 15.30</a:t>
            </a:r>
            <a:endParaRPr lang="nb-NO" dirty="0"/>
          </a:p>
          <a:p>
            <a:pPr marL="0" indent="0">
              <a:buNone/>
            </a:pPr>
            <a:r>
              <a:rPr lang="nb-NO" dirty="0"/>
              <a:t> </a:t>
            </a:r>
          </a:p>
          <a:p>
            <a:r>
              <a:rPr lang="nb-NO" b="1" dirty="0"/>
              <a:t>Oktober 03.10 </a:t>
            </a:r>
            <a:r>
              <a:rPr lang="nb-NO" b="1" dirty="0" err="1"/>
              <a:t>kl</a:t>
            </a:r>
            <a:r>
              <a:rPr lang="nb-NO" b="1" dirty="0"/>
              <a:t> 14.00 – 15.30</a:t>
            </a:r>
            <a:endParaRPr lang="nb-NO" dirty="0"/>
          </a:p>
          <a:p>
            <a:pPr marL="0" indent="0">
              <a:buNone/>
            </a:pPr>
            <a:r>
              <a:rPr lang="nb-NO" dirty="0"/>
              <a:t> </a:t>
            </a:r>
          </a:p>
          <a:p>
            <a:r>
              <a:rPr lang="nb-NO" b="1" dirty="0"/>
              <a:t>Desember 14.12 </a:t>
            </a:r>
            <a:r>
              <a:rPr lang="nb-NO" b="1" dirty="0" err="1"/>
              <a:t>kl</a:t>
            </a:r>
            <a:r>
              <a:rPr lang="nb-NO" b="1" dirty="0"/>
              <a:t> 14.00 – 15.30 </a:t>
            </a:r>
            <a:endParaRPr lang="nb-NO" dirty="0"/>
          </a:p>
          <a:p>
            <a:pPr marL="0" indent="0">
              <a:buNone/>
            </a:pPr>
            <a:r>
              <a:rPr lang="nb-NO" dirty="0"/>
              <a:t> </a:t>
            </a:r>
          </a:p>
          <a:p>
            <a:endParaRPr lang="nb-NO" dirty="0"/>
          </a:p>
        </p:txBody>
      </p:sp>
      <p:sp>
        <p:nvSpPr>
          <p:cNvPr id="4" name="Plassholder for dato 3"/>
          <p:cNvSpPr>
            <a:spLocks noGrp="1"/>
          </p:cNvSpPr>
          <p:nvPr>
            <p:ph type="dt" sz="half" idx="10"/>
          </p:nvPr>
        </p:nvSpPr>
        <p:spPr/>
        <p:txBody>
          <a:bodyPr/>
          <a:lstStyle/>
          <a:p>
            <a:fld id="{1A43CD9A-535A-D647-B4BC-D72629BFDFA3}" type="datetime4">
              <a:rPr lang="en-GB" smtClean="0"/>
              <a:t>15 December 2022</a:t>
            </a:fld>
            <a:endParaRPr lang="en-US" dirty="0"/>
          </a:p>
        </p:txBody>
      </p:sp>
      <p:sp>
        <p:nvSpPr>
          <p:cNvPr id="5" name="Plassholder for lysbildenummer 4"/>
          <p:cNvSpPr>
            <a:spLocks noGrp="1"/>
          </p:cNvSpPr>
          <p:nvPr>
            <p:ph type="sldNum" sz="quarter" idx="12"/>
          </p:nvPr>
        </p:nvSpPr>
        <p:spPr/>
        <p:txBody>
          <a:bodyPr/>
          <a:lstStyle/>
          <a:p>
            <a:fld id="{E5D8F710-64AA-BA48-BDEA-F7E92070D18F}" type="slidenum">
              <a:rPr lang="en-US" smtClean="0"/>
              <a:pPr/>
              <a:t>11</a:t>
            </a:fld>
            <a:endParaRPr lang="en-US"/>
          </a:p>
        </p:txBody>
      </p:sp>
    </p:spTree>
    <p:extLst>
      <p:ext uri="{BB962C8B-B14F-4D97-AF65-F5344CB8AC3E}">
        <p14:creationId xmlns:p14="http://schemas.microsoft.com/office/powerpoint/2010/main" val="3535141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nchor="t" anchorCtr="0">
        <a:noAutofit/>
      </a:bodyPr>
      <a:lstStyle>
        <a:defPPr marL="457200" indent="-457200">
          <a:buFont typeface="Arial"/>
          <a:buChar char="•"/>
          <a:defRPr sz="2800" dirty="0" smtClean="0">
            <a:latin typeface="Arial"/>
            <a:cs typeface="Arial"/>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7934</TotalTime>
  <Words>544</Words>
  <Application>Microsoft Office PowerPoint</Application>
  <PresentationFormat>On-screen Show (4:3)</PresentationFormat>
  <Paragraphs>72</Paragraphs>
  <Slides>10</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ＭＳ Ｐゴシック</vt:lpstr>
      <vt:lpstr>Arial</vt:lpstr>
      <vt:lpstr>Calibri</vt:lpstr>
      <vt:lpstr>Verdana</vt:lpstr>
      <vt:lpstr>Office Theme</vt:lpstr>
      <vt:lpstr>1_Custom Design</vt:lpstr>
      <vt:lpstr>Custom Design</vt:lpstr>
      <vt:lpstr>PowerPoint Presentation</vt:lpstr>
      <vt:lpstr>Sak 17/22 Evaluering av NORIR periode september til november 2022.   </vt:lpstr>
      <vt:lpstr>Please elaborate why the course met your expectations.  </vt:lpstr>
      <vt:lpstr>Please elaborate why the course failed to meet your expectations </vt:lpstr>
      <vt:lpstr>PowerPoint Presentation</vt:lpstr>
      <vt:lpstr>PowerPoint Presentation</vt:lpstr>
      <vt:lpstr>Any other comments? </vt:lpstr>
      <vt:lpstr>Forslag til vedtak:  </vt:lpstr>
      <vt:lpstr>C. Orienteringssaker </vt:lpstr>
      <vt:lpstr>FORSLAG: ISS STYREMØTER 2023  </vt:lpstr>
    </vt:vector>
  </TitlesOfParts>
  <Company>ISS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Suzanne Campbell</dc:creator>
  <cp:lastModifiedBy>Benedicte Blix</cp:lastModifiedBy>
  <cp:revision>175</cp:revision>
  <cp:lastPrinted>2021-12-09T12:38:13Z</cp:lastPrinted>
  <dcterms:created xsi:type="dcterms:W3CDTF">2011-08-04T09:37:35Z</dcterms:created>
  <dcterms:modified xsi:type="dcterms:W3CDTF">2022-12-15T10:56:47Z</dcterms:modified>
</cp:coreProperties>
</file>